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75"/>
  </p:notesMasterIdLst>
  <p:handoutMasterIdLst>
    <p:handoutMasterId r:id="rId76"/>
  </p:handoutMasterIdLst>
  <p:sldIdLst>
    <p:sldId id="256" r:id="rId5"/>
    <p:sldId id="257" r:id="rId6"/>
    <p:sldId id="258" r:id="rId7"/>
    <p:sldId id="269" r:id="rId8"/>
    <p:sldId id="260" r:id="rId9"/>
    <p:sldId id="353" r:id="rId10"/>
    <p:sldId id="259" r:id="rId11"/>
    <p:sldId id="271" r:id="rId12"/>
    <p:sldId id="314" r:id="rId13"/>
    <p:sldId id="315" r:id="rId14"/>
    <p:sldId id="276" r:id="rId15"/>
    <p:sldId id="279" r:id="rId16"/>
    <p:sldId id="280" r:id="rId17"/>
    <p:sldId id="281" r:id="rId18"/>
    <p:sldId id="282" r:id="rId19"/>
    <p:sldId id="262" r:id="rId20"/>
    <p:sldId id="283" r:id="rId21"/>
    <p:sldId id="284" r:id="rId22"/>
    <p:sldId id="285" r:id="rId23"/>
    <p:sldId id="288" r:id="rId24"/>
    <p:sldId id="291" r:id="rId25"/>
    <p:sldId id="295" r:id="rId26"/>
    <p:sldId id="296" r:id="rId27"/>
    <p:sldId id="297" r:id="rId28"/>
    <p:sldId id="298" r:id="rId29"/>
    <p:sldId id="299" r:id="rId30"/>
    <p:sldId id="301" r:id="rId31"/>
    <p:sldId id="308" r:id="rId32"/>
    <p:sldId id="303" r:id="rId33"/>
    <p:sldId id="309" r:id="rId34"/>
    <p:sldId id="310" r:id="rId35"/>
    <p:sldId id="311" r:id="rId36"/>
    <p:sldId id="312" r:id="rId37"/>
    <p:sldId id="313" r:id="rId38"/>
    <p:sldId id="316" r:id="rId39"/>
    <p:sldId id="317" r:id="rId40"/>
    <p:sldId id="318" r:id="rId41"/>
    <p:sldId id="319" r:id="rId42"/>
    <p:sldId id="320" r:id="rId43"/>
    <p:sldId id="321" r:id="rId44"/>
    <p:sldId id="323" r:id="rId45"/>
    <p:sldId id="324" r:id="rId46"/>
    <p:sldId id="325" r:id="rId47"/>
    <p:sldId id="326" r:id="rId48"/>
    <p:sldId id="332" r:id="rId49"/>
    <p:sldId id="328" r:id="rId50"/>
    <p:sldId id="331" r:id="rId51"/>
    <p:sldId id="330" r:id="rId52"/>
    <p:sldId id="333" r:id="rId53"/>
    <p:sldId id="327" r:id="rId54"/>
    <p:sldId id="334" r:id="rId55"/>
    <p:sldId id="335" r:id="rId56"/>
    <p:sldId id="336" r:id="rId57"/>
    <p:sldId id="337" r:id="rId58"/>
    <p:sldId id="341" r:id="rId59"/>
    <p:sldId id="342" r:id="rId60"/>
    <p:sldId id="343" r:id="rId61"/>
    <p:sldId id="344" r:id="rId62"/>
    <p:sldId id="345" r:id="rId63"/>
    <p:sldId id="346" r:id="rId64"/>
    <p:sldId id="347" r:id="rId65"/>
    <p:sldId id="348" r:id="rId66"/>
    <p:sldId id="349" r:id="rId67"/>
    <p:sldId id="350" r:id="rId68"/>
    <p:sldId id="357" r:id="rId69"/>
    <p:sldId id="358" r:id="rId70"/>
    <p:sldId id="354" r:id="rId71"/>
    <p:sldId id="355" r:id="rId72"/>
    <p:sldId id="356" r:id="rId73"/>
    <p:sldId id="265" r:id="rId74"/>
  </p:sldIdLst>
  <p:sldSz cx="12192000" cy="6858000"/>
  <p:notesSz cx="6718300" cy="98552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53A"/>
    <a:srgbClr val="96C6A6"/>
    <a:srgbClr val="B4D1E6"/>
    <a:srgbClr val="AAD4F2"/>
    <a:srgbClr val="90C7EE"/>
    <a:srgbClr val="7FBDE7"/>
    <a:srgbClr val="6DB8E6"/>
    <a:srgbClr val="A6C8E2"/>
    <a:srgbClr val="B8D3E8"/>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291" autoAdjust="0"/>
  </p:normalViewPr>
  <p:slideViewPr>
    <p:cSldViewPr snapToGrid="0" showGuides="1">
      <p:cViewPr varScale="1">
        <p:scale>
          <a:sx n="108" d="100"/>
          <a:sy n="108" d="100"/>
        </p:scale>
        <p:origin x="708" y="102"/>
      </p:cViewPr>
      <p:guideLst>
        <p:guide pos="3840"/>
        <p:guide orient="horz" pos="2160"/>
      </p:guideLst>
    </p:cSldViewPr>
  </p:slideViewPr>
  <p:outlineViewPr>
    <p:cViewPr>
      <p:scale>
        <a:sx n="33" d="100"/>
        <a:sy n="33" d="100"/>
      </p:scale>
      <p:origin x="0" y="-684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AC6A8-FDDE-4088-BF23-E56629CCFBFF}" type="doc">
      <dgm:prSet loTypeId="urn:microsoft.com/office/officeart/2005/8/layout/hierarchy3" loCatId="hierarchy" qsTypeId="urn:microsoft.com/office/officeart/2005/8/quickstyle/simple3" qsCatId="simple" csTypeId="urn:microsoft.com/office/officeart/2005/8/colors/colorful3" csCatId="colorful" phldr="1"/>
      <dgm:spPr/>
      <dgm:t>
        <a:bodyPr/>
        <a:lstStyle/>
        <a:p>
          <a:endParaRPr lang="es-AR"/>
        </a:p>
      </dgm:t>
    </dgm:pt>
    <dgm:pt modelId="{464CCE9B-3097-4C9F-8A02-95182C131934}">
      <dgm:prSet phldrT="[Texto]" custT="1"/>
      <dgm:spPr/>
      <dgm:t>
        <a:bodyPr/>
        <a:lstStyle/>
        <a:p>
          <a:r>
            <a:rPr lang="es-AR" sz="1400" b="1" dirty="0"/>
            <a:t>Electrostático</a:t>
          </a:r>
        </a:p>
      </dgm:t>
    </dgm:pt>
    <dgm:pt modelId="{942698A2-14FF-44EA-89C5-DAC887B055D9}" type="parTrans" cxnId="{0F634C75-46CB-4893-96E0-02EDD6FE6C8E}">
      <dgm:prSet/>
      <dgm:spPr>
        <a:ln w="19050"/>
      </dgm:spPr>
      <dgm:t>
        <a:bodyPr/>
        <a:lstStyle/>
        <a:p>
          <a:endParaRPr lang="es-AR"/>
        </a:p>
      </dgm:t>
    </dgm:pt>
    <dgm:pt modelId="{910E5A78-9BCB-42C2-9263-0025654F392B}" type="sibTrans" cxnId="{0F634C75-46CB-4893-96E0-02EDD6FE6C8E}">
      <dgm:prSet/>
      <dgm:spPr/>
      <dgm:t>
        <a:bodyPr/>
        <a:lstStyle/>
        <a:p>
          <a:endParaRPr lang="es-AR"/>
        </a:p>
      </dgm:t>
    </dgm:pt>
    <dgm:pt modelId="{AC256994-6A3D-4F75-9140-3892237992DD}">
      <dgm:prSet phldrT="[Texto]" custT="1"/>
      <dgm:spPr/>
      <dgm:t>
        <a:bodyPr/>
        <a:lstStyle/>
        <a:p>
          <a:r>
            <a:rPr lang="es-AR" sz="1400" dirty="0"/>
            <a:t>Baterías de plomo – ácido (LA)</a:t>
          </a:r>
        </a:p>
      </dgm:t>
    </dgm:pt>
    <dgm:pt modelId="{FB303867-8738-44D8-8FAA-984CB311E043}" type="parTrans" cxnId="{5023ABA6-6F1A-4C79-A494-D72984A0E448}">
      <dgm:prSet/>
      <dgm:spPr>
        <a:solidFill>
          <a:schemeClr val="bg1"/>
        </a:solidFill>
        <a:ln w="25400">
          <a:solidFill>
            <a:schemeClr val="bg1"/>
          </a:solidFill>
        </a:ln>
      </dgm:spPr>
      <dgm:t>
        <a:bodyPr/>
        <a:lstStyle/>
        <a:p>
          <a:endParaRPr lang="es-AR"/>
        </a:p>
      </dgm:t>
    </dgm:pt>
    <dgm:pt modelId="{094C64BD-886C-4BD1-9FAC-27014A3D5E7F}" type="sibTrans" cxnId="{5023ABA6-6F1A-4C79-A494-D72984A0E448}">
      <dgm:prSet/>
      <dgm:spPr/>
      <dgm:t>
        <a:bodyPr/>
        <a:lstStyle/>
        <a:p>
          <a:endParaRPr lang="es-AR"/>
        </a:p>
      </dgm:t>
    </dgm:pt>
    <dgm:pt modelId="{5572FFF7-F40D-41FF-9A94-B8C00D9D6A01}">
      <dgm:prSet phldrT="[Texto]" custT="1"/>
      <dgm:spPr/>
      <dgm:t>
        <a:bodyPr/>
        <a:lstStyle/>
        <a:p>
          <a:r>
            <a:rPr lang="es-AR" sz="1400" dirty="0"/>
            <a:t>Baterías alcalinas</a:t>
          </a:r>
        </a:p>
      </dgm:t>
    </dgm:pt>
    <dgm:pt modelId="{A5A31FB1-E0CC-4AD9-830E-F113EC91115A}" type="parTrans" cxnId="{0A790E21-CEF8-47DB-BE37-FFB4AABEA093}">
      <dgm:prSet/>
      <dgm:spPr>
        <a:solidFill>
          <a:schemeClr val="bg1"/>
        </a:solidFill>
        <a:ln w="25400">
          <a:solidFill>
            <a:schemeClr val="bg1"/>
          </a:solidFill>
        </a:ln>
      </dgm:spPr>
      <dgm:t>
        <a:bodyPr/>
        <a:lstStyle/>
        <a:p>
          <a:endParaRPr lang="es-AR"/>
        </a:p>
      </dgm:t>
    </dgm:pt>
    <dgm:pt modelId="{F9CA0C63-DFD2-4C9B-9A62-552C6C77C833}" type="sibTrans" cxnId="{0A790E21-CEF8-47DB-BE37-FFB4AABEA093}">
      <dgm:prSet/>
      <dgm:spPr/>
      <dgm:t>
        <a:bodyPr/>
        <a:lstStyle/>
        <a:p>
          <a:endParaRPr lang="es-AR"/>
        </a:p>
      </dgm:t>
    </dgm:pt>
    <dgm:pt modelId="{24CF19E4-A2DC-4F10-9720-41A94C428FAF}">
      <dgm:prSet phldrT="[Texto]" custT="1"/>
      <dgm:spPr/>
      <dgm:t>
        <a:bodyPr/>
        <a:lstStyle/>
        <a:p>
          <a:r>
            <a:rPr lang="es-AR" sz="1400" dirty="0"/>
            <a:t>Baterías de sales fundidas</a:t>
          </a:r>
        </a:p>
      </dgm:t>
    </dgm:pt>
    <dgm:pt modelId="{C262EDFC-AB00-4F6B-9EB3-8D6747C637F5}" type="parTrans" cxnId="{A0279A48-9D04-4990-A547-28B6F8BE12AF}">
      <dgm:prSet/>
      <dgm:spPr>
        <a:solidFill>
          <a:schemeClr val="bg1"/>
        </a:solidFill>
        <a:ln w="25400">
          <a:solidFill>
            <a:schemeClr val="bg1"/>
          </a:solidFill>
        </a:ln>
      </dgm:spPr>
      <dgm:t>
        <a:bodyPr/>
        <a:lstStyle/>
        <a:p>
          <a:endParaRPr lang="es-AR"/>
        </a:p>
      </dgm:t>
    </dgm:pt>
    <dgm:pt modelId="{DA102CB9-D5E6-446E-A39C-ABA1A01A695B}" type="sibTrans" cxnId="{A0279A48-9D04-4990-A547-28B6F8BE12AF}">
      <dgm:prSet/>
      <dgm:spPr/>
      <dgm:t>
        <a:bodyPr/>
        <a:lstStyle/>
        <a:p>
          <a:endParaRPr lang="es-AR"/>
        </a:p>
      </dgm:t>
    </dgm:pt>
    <dgm:pt modelId="{30B06BEE-3E17-4743-9590-A9B224EF096B}">
      <dgm:prSet phldrT="[Texto]" custT="1"/>
      <dgm:spPr/>
      <dgm:t>
        <a:bodyPr/>
        <a:lstStyle/>
        <a:p>
          <a:r>
            <a:rPr lang="es-AR" sz="1400" dirty="0"/>
            <a:t>Baterías basadas en litio</a:t>
          </a:r>
        </a:p>
      </dgm:t>
    </dgm:pt>
    <dgm:pt modelId="{12EA02AF-2AB0-4E24-9EA1-5C1C5B66AAD3}" type="parTrans" cxnId="{1218FCA4-9E47-4AC8-B8E7-B48752FEFB5E}">
      <dgm:prSet/>
      <dgm:spPr>
        <a:solidFill>
          <a:schemeClr val="bg1"/>
        </a:solidFill>
        <a:ln w="25400">
          <a:solidFill>
            <a:schemeClr val="bg1"/>
          </a:solidFill>
        </a:ln>
      </dgm:spPr>
      <dgm:t>
        <a:bodyPr/>
        <a:lstStyle/>
        <a:p>
          <a:endParaRPr lang="es-AR"/>
        </a:p>
      </dgm:t>
    </dgm:pt>
    <dgm:pt modelId="{3155BA13-F9E3-4AE9-8272-594778FA1C49}" type="sibTrans" cxnId="{1218FCA4-9E47-4AC8-B8E7-B48752FEFB5E}">
      <dgm:prSet/>
      <dgm:spPr/>
      <dgm:t>
        <a:bodyPr/>
        <a:lstStyle/>
        <a:p>
          <a:endParaRPr lang="es-AR"/>
        </a:p>
      </dgm:t>
    </dgm:pt>
    <dgm:pt modelId="{BCD70CEE-349B-4002-9D4A-5DE758CEEA9E}">
      <dgm:prSet phldrT="[Texto]" custT="1"/>
      <dgm:spPr/>
      <dgm:t>
        <a:bodyPr/>
        <a:lstStyle/>
        <a:p>
          <a:r>
            <a:rPr lang="es-AR" sz="1400" dirty="0"/>
            <a:t>Baterías de flujo</a:t>
          </a:r>
        </a:p>
      </dgm:t>
    </dgm:pt>
    <dgm:pt modelId="{1224F3F3-E361-46AB-8AE9-C89EB1F76722}" type="parTrans" cxnId="{AD69E900-F495-45B7-BE7B-F42491A57F12}">
      <dgm:prSet/>
      <dgm:spPr>
        <a:solidFill>
          <a:schemeClr val="bg1"/>
        </a:solidFill>
        <a:ln w="25400">
          <a:solidFill>
            <a:schemeClr val="bg1"/>
          </a:solidFill>
        </a:ln>
      </dgm:spPr>
      <dgm:t>
        <a:bodyPr/>
        <a:lstStyle/>
        <a:p>
          <a:endParaRPr lang="es-AR"/>
        </a:p>
      </dgm:t>
    </dgm:pt>
    <dgm:pt modelId="{565F7529-1084-4F4E-B2C2-0E0C90AA7913}" type="sibTrans" cxnId="{AD69E900-F495-45B7-BE7B-F42491A57F12}">
      <dgm:prSet/>
      <dgm:spPr/>
      <dgm:t>
        <a:bodyPr/>
        <a:lstStyle/>
        <a:p>
          <a:endParaRPr lang="es-AR"/>
        </a:p>
      </dgm:t>
    </dgm:pt>
    <dgm:pt modelId="{9161C12C-CC64-4109-9D50-51180F67B80E}">
      <dgm:prSet phldrT="[Texto]" custT="1"/>
      <dgm:spPr/>
      <dgm:t>
        <a:bodyPr/>
        <a:lstStyle/>
        <a:p>
          <a:r>
            <a:rPr lang="es-AR" sz="1400" dirty="0"/>
            <a:t>Volantes de inercia</a:t>
          </a:r>
        </a:p>
      </dgm:t>
    </dgm:pt>
    <dgm:pt modelId="{5378F97E-7497-437B-A0C0-BBDCCACA2992}" type="parTrans" cxnId="{25A3D0F5-A7DF-4383-9487-428D98B56C04}">
      <dgm:prSet/>
      <dgm:spPr>
        <a:solidFill>
          <a:schemeClr val="bg1"/>
        </a:solidFill>
        <a:ln w="25400">
          <a:solidFill>
            <a:schemeClr val="bg1"/>
          </a:solidFill>
        </a:ln>
      </dgm:spPr>
      <dgm:t>
        <a:bodyPr/>
        <a:lstStyle/>
        <a:p>
          <a:endParaRPr lang="es-AR"/>
        </a:p>
      </dgm:t>
    </dgm:pt>
    <dgm:pt modelId="{555DECA6-9AFD-42D3-8E4E-A02C9FF2AF9E}" type="sibTrans" cxnId="{25A3D0F5-A7DF-4383-9487-428D98B56C04}">
      <dgm:prSet/>
      <dgm:spPr/>
      <dgm:t>
        <a:bodyPr/>
        <a:lstStyle/>
        <a:p>
          <a:endParaRPr lang="es-AR"/>
        </a:p>
      </dgm:t>
    </dgm:pt>
    <dgm:pt modelId="{048EF019-42F5-461D-87ED-61ED080A57ED}">
      <dgm:prSet phldrT="[Texto]" custT="1"/>
      <dgm:spPr/>
      <dgm:t>
        <a:bodyPr/>
        <a:lstStyle/>
        <a:p>
          <a:r>
            <a:rPr lang="es-AR" sz="1400" dirty="0"/>
            <a:t>Centrales de bombeo</a:t>
          </a:r>
        </a:p>
      </dgm:t>
    </dgm:pt>
    <dgm:pt modelId="{E6E1789B-EA11-4BEE-89D1-FC6F0759DB60}" type="parTrans" cxnId="{42368041-A4FF-4DD2-AC37-EC219E464A57}">
      <dgm:prSet/>
      <dgm:spPr>
        <a:solidFill>
          <a:schemeClr val="bg1"/>
        </a:solidFill>
        <a:ln w="25400">
          <a:solidFill>
            <a:schemeClr val="bg1"/>
          </a:solidFill>
        </a:ln>
      </dgm:spPr>
      <dgm:t>
        <a:bodyPr/>
        <a:lstStyle/>
        <a:p>
          <a:endParaRPr lang="es-AR"/>
        </a:p>
      </dgm:t>
    </dgm:pt>
    <dgm:pt modelId="{DF2BCA2B-9A0F-45A9-AC86-F123A1866C55}" type="sibTrans" cxnId="{42368041-A4FF-4DD2-AC37-EC219E464A57}">
      <dgm:prSet/>
      <dgm:spPr/>
      <dgm:t>
        <a:bodyPr/>
        <a:lstStyle/>
        <a:p>
          <a:endParaRPr lang="es-AR"/>
        </a:p>
      </dgm:t>
    </dgm:pt>
    <dgm:pt modelId="{FB4D3201-B4FF-4873-82E8-3722FD1DF140}">
      <dgm:prSet phldrT="[Texto]" custT="1"/>
      <dgm:spPr/>
      <dgm:t>
        <a:bodyPr/>
        <a:lstStyle/>
        <a:p>
          <a:r>
            <a:rPr lang="es-AR" sz="1400" dirty="0"/>
            <a:t>Sistemas basados en aire comprimido</a:t>
          </a:r>
        </a:p>
      </dgm:t>
    </dgm:pt>
    <dgm:pt modelId="{53E791BB-9316-4CCE-A112-1D3F4088277B}" type="parTrans" cxnId="{F3A4E359-C8F6-4D05-80CE-C338E56D90A7}">
      <dgm:prSet/>
      <dgm:spPr>
        <a:solidFill>
          <a:schemeClr val="bg1"/>
        </a:solidFill>
        <a:ln w="25400">
          <a:solidFill>
            <a:schemeClr val="bg1"/>
          </a:solidFill>
        </a:ln>
      </dgm:spPr>
      <dgm:t>
        <a:bodyPr/>
        <a:lstStyle/>
        <a:p>
          <a:endParaRPr lang="es-AR"/>
        </a:p>
      </dgm:t>
    </dgm:pt>
    <dgm:pt modelId="{9D41AAC9-EB3A-4FD1-95F5-5036943E5460}" type="sibTrans" cxnId="{F3A4E359-C8F6-4D05-80CE-C338E56D90A7}">
      <dgm:prSet/>
      <dgm:spPr/>
      <dgm:t>
        <a:bodyPr/>
        <a:lstStyle/>
        <a:p>
          <a:endParaRPr lang="es-AR"/>
        </a:p>
      </dgm:t>
    </dgm:pt>
    <dgm:pt modelId="{68D6DCD7-C8AA-478E-B9BE-323E53DF0383}">
      <dgm:prSet phldrT="[Texto]" custT="1"/>
      <dgm:spPr/>
      <dgm:t>
        <a:bodyPr/>
        <a:lstStyle/>
        <a:p>
          <a:r>
            <a:rPr lang="es-AR" sz="1400" dirty="0"/>
            <a:t>Supercapacitores</a:t>
          </a:r>
        </a:p>
      </dgm:t>
    </dgm:pt>
    <dgm:pt modelId="{255E80BD-3AEB-4FB7-A50E-D2401D5CA343}" type="parTrans" cxnId="{C943D83C-A89B-4CFD-AA78-A2546E0988EB}">
      <dgm:prSet/>
      <dgm:spPr>
        <a:solidFill>
          <a:schemeClr val="bg1"/>
        </a:solidFill>
        <a:ln w="25400">
          <a:solidFill>
            <a:schemeClr val="bg1"/>
          </a:solidFill>
        </a:ln>
      </dgm:spPr>
      <dgm:t>
        <a:bodyPr/>
        <a:lstStyle/>
        <a:p>
          <a:endParaRPr lang="es-AR"/>
        </a:p>
      </dgm:t>
    </dgm:pt>
    <dgm:pt modelId="{29B1CEEE-E51A-42A2-ADB9-434BEDC0AADA}" type="sibTrans" cxnId="{C943D83C-A89B-4CFD-AA78-A2546E0988EB}">
      <dgm:prSet/>
      <dgm:spPr/>
      <dgm:t>
        <a:bodyPr/>
        <a:lstStyle/>
        <a:p>
          <a:endParaRPr lang="es-AR"/>
        </a:p>
      </dgm:t>
    </dgm:pt>
    <dgm:pt modelId="{C257741E-7C8D-4BFF-A8F1-20FA19CC3EF9}">
      <dgm:prSet phldrT="[Texto]" custT="1"/>
      <dgm:spPr/>
      <dgm:t>
        <a:bodyPr/>
        <a:lstStyle/>
        <a:p>
          <a:r>
            <a:rPr lang="es-AR" sz="1400" b="1" dirty="0"/>
            <a:t>Termoeléctrico</a:t>
          </a:r>
        </a:p>
      </dgm:t>
    </dgm:pt>
    <dgm:pt modelId="{D9F316AE-66B3-4257-B200-FDB2749E91B2}" type="parTrans" cxnId="{476E5DC7-87B4-4695-AD4D-A1BEDD2ED61E}">
      <dgm:prSet/>
      <dgm:spPr>
        <a:ln w="19050"/>
      </dgm:spPr>
      <dgm:t>
        <a:bodyPr/>
        <a:lstStyle/>
        <a:p>
          <a:endParaRPr lang="es-AR"/>
        </a:p>
      </dgm:t>
    </dgm:pt>
    <dgm:pt modelId="{F1C653B2-4AD0-4A0E-B4CC-48113C004FFE}" type="sibTrans" cxnId="{476E5DC7-87B4-4695-AD4D-A1BEDD2ED61E}">
      <dgm:prSet/>
      <dgm:spPr/>
      <dgm:t>
        <a:bodyPr/>
        <a:lstStyle/>
        <a:p>
          <a:endParaRPr lang="es-AR"/>
        </a:p>
      </dgm:t>
    </dgm:pt>
    <dgm:pt modelId="{670A63FA-7EA2-4164-8E81-46070A3A1CBB}">
      <dgm:prSet phldrT="[Texto]" custT="1"/>
      <dgm:spPr/>
      <dgm:t>
        <a:bodyPr/>
        <a:lstStyle/>
        <a:p>
          <a:r>
            <a:rPr lang="es-AR" sz="1400" b="1" dirty="0"/>
            <a:t>Electroquímico (baterías secundarias)</a:t>
          </a:r>
        </a:p>
      </dgm:t>
    </dgm:pt>
    <dgm:pt modelId="{B014321A-01EE-490B-9429-695BFDB97450}" type="sibTrans" cxnId="{9AB1A795-390A-4614-866A-08D90EC049BF}">
      <dgm:prSet/>
      <dgm:spPr/>
      <dgm:t>
        <a:bodyPr/>
        <a:lstStyle/>
        <a:p>
          <a:endParaRPr lang="es-AR"/>
        </a:p>
      </dgm:t>
    </dgm:pt>
    <dgm:pt modelId="{D81FD3D6-B5CE-4096-ABAD-A3D4583F5E0F}" type="parTrans" cxnId="{9AB1A795-390A-4614-866A-08D90EC049BF}">
      <dgm:prSet/>
      <dgm:spPr>
        <a:ln w="19050"/>
      </dgm:spPr>
      <dgm:t>
        <a:bodyPr/>
        <a:lstStyle/>
        <a:p>
          <a:endParaRPr lang="es-AR"/>
        </a:p>
      </dgm:t>
    </dgm:pt>
    <dgm:pt modelId="{CADFF529-C4CC-42B7-A3AF-A7838E7F8993}">
      <dgm:prSet phldrT="[Texto]" custT="1"/>
      <dgm:spPr/>
      <dgm:t>
        <a:bodyPr/>
        <a:lstStyle/>
        <a:p>
          <a:r>
            <a:rPr lang="es-AR" sz="1400" b="1"/>
            <a:t>Electromecánico</a:t>
          </a:r>
          <a:endParaRPr lang="es-AR" sz="1400" dirty="0"/>
        </a:p>
      </dgm:t>
    </dgm:pt>
    <dgm:pt modelId="{E974F0B1-BDBC-48E9-8AA1-4DDD69FAA94D}" type="parTrans" cxnId="{B9E1C2E3-A9C9-453B-8368-CAA0FF7D9A6A}">
      <dgm:prSet/>
      <dgm:spPr/>
      <dgm:t>
        <a:bodyPr/>
        <a:lstStyle/>
        <a:p>
          <a:endParaRPr lang="es-AR"/>
        </a:p>
      </dgm:t>
    </dgm:pt>
    <dgm:pt modelId="{F05A4A3F-5643-42E4-B0F7-49863FC5EC35}" type="sibTrans" cxnId="{B9E1C2E3-A9C9-453B-8368-CAA0FF7D9A6A}">
      <dgm:prSet/>
      <dgm:spPr/>
      <dgm:t>
        <a:bodyPr/>
        <a:lstStyle/>
        <a:p>
          <a:endParaRPr lang="es-AR"/>
        </a:p>
      </dgm:t>
    </dgm:pt>
    <dgm:pt modelId="{16B35BBB-B084-4F9A-88ED-DACC5DE4D1A6}">
      <dgm:prSet phldrT="[Texto]" custT="1"/>
      <dgm:spPr/>
      <dgm:t>
        <a:bodyPr/>
        <a:lstStyle/>
        <a:p>
          <a:r>
            <a:rPr lang="es-AR" sz="1400" dirty="0"/>
            <a:t>Fluidos térmicos</a:t>
          </a:r>
        </a:p>
      </dgm:t>
    </dgm:pt>
    <dgm:pt modelId="{A29B3139-B307-40F1-91A3-AA409BA63986}" type="parTrans" cxnId="{D055CE73-9F9B-43DF-92E2-D733D4A999AF}">
      <dgm:prSet/>
      <dgm:spPr>
        <a:solidFill>
          <a:schemeClr val="bg1"/>
        </a:solidFill>
        <a:ln w="25400">
          <a:solidFill>
            <a:schemeClr val="bg1"/>
          </a:solidFill>
        </a:ln>
      </dgm:spPr>
      <dgm:t>
        <a:bodyPr/>
        <a:lstStyle/>
        <a:p>
          <a:endParaRPr lang="es-ES"/>
        </a:p>
      </dgm:t>
    </dgm:pt>
    <dgm:pt modelId="{0522D2AA-F3D1-4B68-A07C-C0F5F6D6F9A4}" type="sibTrans" cxnId="{D055CE73-9F9B-43DF-92E2-D733D4A999AF}">
      <dgm:prSet/>
      <dgm:spPr/>
      <dgm:t>
        <a:bodyPr/>
        <a:lstStyle/>
        <a:p>
          <a:endParaRPr lang="es-ES"/>
        </a:p>
      </dgm:t>
    </dgm:pt>
    <dgm:pt modelId="{A84994A2-E491-496B-BD77-B94B6A2EE1B5}" type="pres">
      <dgm:prSet presAssocID="{E36AC6A8-FDDE-4088-BF23-E56629CCFBFF}" presName="diagram" presStyleCnt="0">
        <dgm:presLayoutVars>
          <dgm:chPref val="1"/>
          <dgm:dir/>
          <dgm:animOne val="branch"/>
          <dgm:animLvl val="lvl"/>
          <dgm:resizeHandles/>
        </dgm:presLayoutVars>
      </dgm:prSet>
      <dgm:spPr/>
    </dgm:pt>
    <dgm:pt modelId="{B70216F9-CA1C-4B2C-922B-AB589E41C93F}" type="pres">
      <dgm:prSet presAssocID="{670A63FA-7EA2-4164-8E81-46070A3A1CBB}" presName="root" presStyleCnt="0"/>
      <dgm:spPr/>
    </dgm:pt>
    <dgm:pt modelId="{52D2FA8C-B503-4864-A37E-094CC5BC2FDA}" type="pres">
      <dgm:prSet presAssocID="{670A63FA-7EA2-4164-8E81-46070A3A1CBB}" presName="rootComposite" presStyleCnt="0"/>
      <dgm:spPr/>
    </dgm:pt>
    <dgm:pt modelId="{903AD7BF-602C-4BD9-A394-BA185859C012}" type="pres">
      <dgm:prSet presAssocID="{670A63FA-7EA2-4164-8E81-46070A3A1CBB}" presName="rootText" presStyleLbl="node1" presStyleIdx="0" presStyleCnt="4" custScaleX="141528"/>
      <dgm:spPr/>
    </dgm:pt>
    <dgm:pt modelId="{C5265884-090A-41A2-9C1F-4C4137B9BA57}" type="pres">
      <dgm:prSet presAssocID="{670A63FA-7EA2-4164-8E81-46070A3A1CBB}" presName="rootConnector" presStyleLbl="node1" presStyleIdx="0" presStyleCnt="4"/>
      <dgm:spPr/>
    </dgm:pt>
    <dgm:pt modelId="{3DE7A25C-46A4-4278-9C88-6C72A66EA73E}" type="pres">
      <dgm:prSet presAssocID="{670A63FA-7EA2-4164-8E81-46070A3A1CBB}" presName="childShape" presStyleCnt="0"/>
      <dgm:spPr/>
    </dgm:pt>
    <dgm:pt modelId="{869C5EDB-4844-486D-A4A3-0BBC4DB10189}" type="pres">
      <dgm:prSet presAssocID="{FB303867-8738-44D8-8FAA-984CB311E043}" presName="Name13" presStyleLbl="parChTrans1D2" presStyleIdx="0" presStyleCnt="10"/>
      <dgm:spPr/>
    </dgm:pt>
    <dgm:pt modelId="{0EBF9C33-0226-4CC2-88B8-76DDCDCEEBC3}" type="pres">
      <dgm:prSet presAssocID="{AC256994-6A3D-4F75-9140-3892237992DD}" presName="childText" presStyleLbl="bgAcc1" presStyleIdx="0" presStyleCnt="10" custScaleX="154112">
        <dgm:presLayoutVars>
          <dgm:bulletEnabled val="1"/>
        </dgm:presLayoutVars>
      </dgm:prSet>
      <dgm:spPr/>
    </dgm:pt>
    <dgm:pt modelId="{01735A9A-EA35-489C-BC69-BB9EE21DA957}" type="pres">
      <dgm:prSet presAssocID="{A5A31FB1-E0CC-4AD9-830E-F113EC91115A}" presName="Name13" presStyleLbl="parChTrans1D2" presStyleIdx="1" presStyleCnt="10"/>
      <dgm:spPr/>
    </dgm:pt>
    <dgm:pt modelId="{4C825A85-24CB-4863-8DAF-DF2C7642BED4}" type="pres">
      <dgm:prSet presAssocID="{5572FFF7-F40D-41FF-9A94-B8C00D9D6A01}" presName="childText" presStyleLbl="bgAcc1" presStyleIdx="1" presStyleCnt="10" custScaleX="154112">
        <dgm:presLayoutVars>
          <dgm:bulletEnabled val="1"/>
        </dgm:presLayoutVars>
      </dgm:prSet>
      <dgm:spPr/>
    </dgm:pt>
    <dgm:pt modelId="{8A41F663-7B18-40E7-939C-B8D8B8EDCC07}" type="pres">
      <dgm:prSet presAssocID="{C262EDFC-AB00-4F6B-9EB3-8D6747C637F5}" presName="Name13" presStyleLbl="parChTrans1D2" presStyleIdx="2" presStyleCnt="10"/>
      <dgm:spPr/>
    </dgm:pt>
    <dgm:pt modelId="{9AF0AE9D-07B3-4027-B8E2-FD08493FBD07}" type="pres">
      <dgm:prSet presAssocID="{24CF19E4-A2DC-4F10-9720-41A94C428FAF}" presName="childText" presStyleLbl="bgAcc1" presStyleIdx="2" presStyleCnt="10" custScaleX="154112">
        <dgm:presLayoutVars>
          <dgm:bulletEnabled val="1"/>
        </dgm:presLayoutVars>
      </dgm:prSet>
      <dgm:spPr/>
    </dgm:pt>
    <dgm:pt modelId="{59D58675-F0D9-43B7-A05A-BD85D29BBCC3}" type="pres">
      <dgm:prSet presAssocID="{12EA02AF-2AB0-4E24-9EA1-5C1C5B66AAD3}" presName="Name13" presStyleLbl="parChTrans1D2" presStyleIdx="3" presStyleCnt="10"/>
      <dgm:spPr/>
    </dgm:pt>
    <dgm:pt modelId="{C456C0BC-5FC0-49E5-BAC1-107892D27462}" type="pres">
      <dgm:prSet presAssocID="{30B06BEE-3E17-4743-9590-A9B224EF096B}" presName="childText" presStyleLbl="bgAcc1" presStyleIdx="3" presStyleCnt="10" custScaleX="154112">
        <dgm:presLayoutVars>
          <dgm:bulletEnabled val="1"/>
        </dgm:presLayoutVars>
      </dgm:prSet>
      <dgm:spPr/>
    </dgm:pt>
    <dgm:pt modelId="{2D9DBD2B-EB0F-49C1-B5DB-F10F4AC74C65}" type="pres">
      <dgm:prSet presAssocID="{1224F3F3-E361-46AB-8AE9-C89EB1F76722}" presName="Name13" presStyleLbl="parChTrans1D2" presStyleIdx="4" presStyleCnt="10"/>
      <dgm:spPr/>
    </dgm:pt>
    <dgm:pt modelId="{34E5B1CB-4501-4D1E-AD53-800D62EF02AA}" type="pres">
      <dgm:prSet presAssocID="{BCD70CEE-349B-4002-9D4A-5DE758CEEA9E}" presName="childText" presStyleLbl="bgAcc1" presStyleIdx="4" presStyleCnt="10" custScaleX="154112">
        <dgm:presLayoutVars>
          <dgm:bulletEnabled val="1"/>
        </dgm:presLayoutVars>
      </dgm:prSet>
      <dgm:spPr/>
    </dgm:pt>
    <dgm:pt modelId="{5C2C83B3-1AFF-45D9-903D-BB0D7F95B5A6}" type="pres">
      <dgm:prSet presAssocID="{CADFF529-C4CC-42B7-A3AF-A7838E7F8993}" presName="root" presStyleCnt="0"/>
      <dgm:spPr/>
    </dgm:pt>
    <dgm:pt modelId="{17143CF9-04E4-4468-AF58-1893E3F46199}" type="pres">
      <dgm:prSet presAssocID="{CADFF529-C4CC-42B7-A3AF-A7838E7F8993}" presName="rootComposite" presStyleCnt="0"/>
      <dgm:spPr/>
    </dgm:pt>
    <dgm:pt modelId="{941986CC-3BED-453C-86A8-297FC5E81962}" type="pres">
      <dgm:prSet presAssocID="{CADFF529-C4CC-42B7-A3AF-A7838E7F8993}" presName="rootText" presStyleLbl="node1" presStyleIdx="1" presStyleCnt="4" custScaleX="141528"/>
      <dgm:spPr/>
    </dgm:pt>
    <dgm:pt modelId="{D247E72A-8A3A-4450-A1B2-3E712DD1C2CE}" type="pres">
      <dgm:prSet presAssocID="{CADFF529-C4CC-42B7-A3AF-A7838E7F8993}" presName="rootConnector" presStyleLbl="node1" presStyleIdx="1" presStyleCnt="4"/>
      <dgm:spPr/>
    </dgm:pt>
    <dgm:pt modelId="{5198122D-BDA8-462F-BF19-99D375DB2302}" type="pres">
      <dgm:prSet presAssocID="{CADFF529-C4CC-42B7-A3AF-A7838E7F8993}" presName="childShape" presStyleCnt="0"/>
      <dgm:spPr/>
    </dgm:pt>
    <dgm:pt modelId="{3FC9D0C0-7132-41A0-8C90-564F90758F2B}" type="pres">
      <dgm:prSet presAssocID="{5378F97E-7497-437B-A0C0-BBDCCACA2992}" presName="Name13" presStyleLbl="parChTrans1D2" presStyleIdx="5" presStyleCnt="10"/>
      <dgm:spPr/>
    </dgm:pt>
    <dgm:pt modelId="{1802E43A-9DE1-4ED2-8D28-089AAD422743}" type="pres">
      <dgm:prSet presAssocID="{9161C12C-CC64-4109-9D50-51180F67B80E}" presName="childText" presStyleLbl="bgAcc1" presStyleIdx="5" presStyleCnt="10" custScaleX="154112">
        <dgm:presLayoutVars>
          <dgm:bulletEnabled val="1"/>
        </dgm:presLayoutVars>
      </dgm:prSet>
      <dgm:spPr/>
    </dgm:pt>
    <dgm:pt modelId="{5745EA6B-A85A-4B2A-8BBC-C023B40E4490}" type="pres">
      <dgm:prSet presAssocID="{E6E1789B-EA11-4BEE-89D1-FC6F0759DB60}" presName="Name13" presStyleLbl="parChTrans1D2" presStyleIdx="6" presStyleCnt="10"/>
      <dgm:spPr/>
    </dgm:pt>
    <dgm:pt modelId="{28490A13-6B37-40E7-996D-61BDA6FF64F1}" type="pres">
      <dgm:prSet presAssocID="{048EF019-42F5-461D-87ED-61ED080A57ED}" presName="childText" presStyleLbl="bgAcc1" presStyleIdx="6" presStyleCnt="10" custScaleX="154112">
        <dgm:presLayoutVars>
          <dgm:bulletEnabled val="1"/>
        </dgm:presLayoutVars>
      </dgm:prSet>
      <dgm:spPr/>
    </dgm:pt>
    <dgm:pt modelId="{DE78FE45-6ADC-409A-AE42-DB8AE3AAAECE}" type="pres">
      <dgm:prSet presAssocID="{53E791BB-9316-4CCE-A112-1D3F4088277B}" presName="Name13" presStyleLbl="parChTrans1D2" presStyleIdx="7" presStyleCnt="10"/>
      <dgm:spPr/>
    </dgm:pt>
    <dgm:pt modelId="{E2095F79-E88E-47E7-BFDD-2FA66BB27DBB}" type="pres">
      <dgm:prSet presAssocID="{FB4D3201-B4FF-4873-82E8-3722FD1DF140}" presName="childText" presStyleLbl="bgAcc1" presStyleIdx="7" presStyleCnt="10" custScaleX="154112">
        <dgm:presLayoutVars>
          <dgm:bulletEnabled val="1"/>
        </dgm:presLayoutVars>
      </dgm:prSet>
      <dgm:spPr/>
    </dgm:pt>
    <dgm:pt modelId="{8CC93BCB-15A0-4DC6-AFA5-90488B547EE8}" type="pres">
      <dgm:prSet presAssocID="{464CCE9B-3097-4C9F-8A02-95182C131934}" presName="root" presStyleCnt="0"/>
      <dgm:spPr/>
    </dgm:pt>
    <dgm:pt modelId="{C8680E4D-90DE-49E3-B1EE-158C9F9B3450}" type="pres">
      <dgm:prSet presAssocID="{464CCE9B-3097-4C9F-8A02-95182C131934}" presName="rootComposite" presStyleCnt="0"/>
      <dgm:spPr/>
    </dgm:pt>
    <dgm:pt modelId="{49AB99E7-9079-49A7-85ED-F6A8BF2FD7C8}" type="pres">
      <dgm:prSet presAssocID="{464CCE9B-3097-4C9F-8A02-95182C131934}" presName="rootText" presStyleLbl="node1" presStyleIdx="2" presStyleCnt="4" custScaleX="141528"/>
      <dgm:spPr/>
    </dgm:pt>
    <dgm:pt modelId="{0A6F2613-6DC6-4EA7-AD19-5558972BB50B}" type="pres">
      <dgm:prSet presAssocID="{464CCE9B-3097-4C9F-8A02-95182C131934}" presName="rootConnector" presStyleLbl="node1" presStyleIdx="2" presStyleCnt="4"/>
      <dgm:spPr/>
    </dgm:pt>
    <dgm:pt modelId="{B0CA5247-74DF-4017-8B22-19298E9807B1}" type="pres">
      <dgm:prSet presAssocID="{464CCE9B-3097-4C9F-8A02-95182C131934}" presName="childShape" presStyleCnt="0"/>
      <dgm:spPr/>
    </dgm:pt>
    <dgm:pt modelId="{A54F9F25-B640-4F51-9795-E3E738F1A16D}" type="pres">
      <dgm:prSet presAssocID="{255E80BD-3AEB-4FB7-A50E-D2401D5CA343}" presName="Name13" presStyleLbl="parChTrans1D2" presStyleIdx="8" presStyleCnt="10"/>
      <dgm:spPr/>
    </dgm:pt>
    <dgm:pt modelId="{B875486E-7738-426D-9AC4-9276CE42798A}" type="pres">
      <dgm:prSet presAssocID="{68D6DCD7-C8AA-478E-B9BE-323E53DF0383}" presName="childText" presStyleLbl="bgAcc1" presStyleIdx="8" presStyleCnt="10" custScaleX="154112">
        <dgm:presLayoutVars>
          <dgm:bulletEnabled val="1"/>
        </dgm:presLayoutVars>
      </dgm:prSet>
      <dgm:spPr/>
    </dgm:pt>
    <dgm:pt modelId="{FC730ADF-055F-46A4-B520-88A1E357BDD3}" type="pres">
      <dgm:prSet presAssocID="{C257741E-7C8D-4BFF-A8F1-20FA19CC3EF9}" presName="root" presStyleCnt="0"/>
      <dgm:spPr/>
    </dgm:pt>
    <dgm:pt modelId="{DDE03E30-4288-4701-AC08-D6406C68A423}" type="pres">
      <dgm:prSet presAssocID="{C257741E-7C8D-4BFF-A8F1-20FA19CC3EF9}" presName="rootComposite" presStyleCnt="0"/>
      <dgm:spPr/>
    </dgm:pt>
    <dgm:pt modelId="{7FD9AB84-5527-412D-8D9E-CA9F6A28E957}" type="pres">
      <dgm:prSet presAssocID="{C257741E-7C8D-4BFF-A8F1-20FA19CC3EF9}" presName="rootText" presStyleLbl="node1" presStyleIdx="3" presStyleCnt="4" custScaleX="141528"/>
      <dgm:spPr/>
    </dgm:pt>
    <dgm:pt modelId="{FCE50E80-16F9-4809-A8CC-39594E31BB3A}" type="pres">
      <dgm:prSet presAssocID="{C257741E-7C8D-4BFF-A8F1-20FA19CC3EF9}" presName="rootConnector" presStyleLbl="node1" presStyleIdx="3" presStyleCnt="4"/>
      <dgm:spPr/>
    </dgm:pt>
    <dgm:pt modelId="{4474C2CF-EC63-4B78-8A2E-01BE98BD44D6}" type="pres">
      <dgm:prSet presAssocID="{C257741E-7C8D-4BFF-A8F1-20FA19CC3EF9}" presName="childShape" presStyleCnt="0"/>
      <dgm:spPr/>
    </dgm:pt>
    <dgm:pt modelId="{A69AF0A6-65FB-4248-87FB-FF8428C7EB3F}" type="pres">
      <dgm:prSet presAssocID="{A29B3139-B307-40F1-91A3-AA409BA63986}" presName="Name13" presStyleLbl="parChTrans1D2" presStyleIdx="9" presStyleCnt="10"/>
      <dgm:spPr/>
    </dgm:pt>
    <dgm:pt modelId="{257010CC-87A1-4124-9F67-2F0265EC737F}" type="pres">
      <dgm:prSet presAssocID="{16B35BBB-B084-4F9A-88ED-DACC5DE4D1A6}" presName="childText" presStyleLbl="bgAcc1" presStyleIdx="9" presStyleCnt="10" custScaleX="154053">
        <dgm:presLayoutVars>
          <dgm:bulletEnabled val="1"/>
        </dgm:presLayoutVars>
      </dgm:prSet>
      <dgm:spPr/>
    </dgm:pt>
  </dgm:ptLst>
  <dgm:cxnLst>
    <dgm:cxn modelId="{AD69E900-F495-45B7-BE7B-F42491A57F12}" srcId="{670A63FA-7EA2-4164-8E81-46070A3A1CBB}" destId="{BCD70CEE-349B-4002-9D4A-5DE758CEEA9E}" srcOrd="4" destOrd="0" parTransId="{1224F3F3-E361-46AB-8AE9-C89EB1F76722}" sibTransId="{565F7529-1084-4F4E-B2C2-0E0C90AA7913}"/>
    <dgm:cxn modelId="{71B78E09-F362-4ADB-8BFA-491F456F45D6}" type="presOf" srcId="{C257741E-7C8D-4BFF-A8F1-20FA19CC3EF9}" destId="{7FD9AB84-5527-412D-8D9E-CA9F6A28E957}" srcOrd="0" destOrd="0" presId="urn:microsoft.com/office/officeart/2005/8/layout/hierarchy3"/>
    <dgm:cxn modelId="{E850CD12-A8C7-494E-8F97-4E9423701D74}" type="presOf" srcId="{A29B3139-B307-40F1-91A3-AA409BA63986}" destId="{A69AF0A6-65FB-4248-87FB-FF8428C7EB3F}" srcOrd="0" destOrd="0" presId="urn:microsoft.com/office/officeart/2005/8/layout/hierarchy3"/>
    <dgm:cxn modelId="{D4DF2920-7F81-4E66-B3BA-564ABB5533E0}" type="presOf" srcId="{30B06BEE-3E17-4743-9590-A9B224EF096B}" destId="{C456C0BC-5FC0-49E5-BAC1-107892D27462}" srcOrd="0" destOrd="0" presId="urn:microsoft.com/office/officeart/2005/8/layout/hierarchy3"/>
    <dgm:cxn modelId="{0A790E21-CEF8-47DB-BE37-FFB4AABEA093}" srcId="{670A63FA-7EA2-4164-8E81-46070A3A1CBB}" destId="{5572FFF7-F40D-41FF-9A94-B8C00D9D6A01}" srcOrd="1" destOrd="0" parTransId="{A5A31FB1-E0CC-4AD9-830E-F113EC91115A}" sibTransId="{F9CA0C63-DFD2-4C9B-9A62-552C6C77C833}"/>
    <dgm:cxn modelId="{36A86126-B792-4258-AEB7-6440FC7B3CC0}" type="presOf" srcId="{E36AC6A8-FDDE-4088-BF23-E56629CCFBFF}" destId="{A84994A2-E491-496B-BD77-B94B6A2EE1B5}" srcOrd="0" destOrd="0" presId="urn:microsoft.com/office/officeart/2005/8/layout/hierarchy3"/>
    <dgm:cxn modelId="{12CF922D-D38E-4914-814E-88F486FE78AD}" type="presOf" srcId="{670A63FA-7EA2-4164-8E81-46070A3A1CBB}" destId="{C5265884-090A-41A2-9C1F-4C4137B9BA57}" srcOrd="1" destOrd="0" presId="urn:microsoft.com/office/officeart/2005/8/layout/hierarchy3"/>
    <dgm:cxn modelId="{A540AF33-481D-434D-BC47-C738575A96C4}" type="presOf" srcId="{255E80BD-3AEB-4FB7-A50E-D2401D5CA343}" destId="{A54F9F25-B640-4F51-9795-E3E738F1A16D}" srcOrd="0" destOrd="0" presId="urn:microsoft.com/office/officeart/2005/8/layout/hierarchy3"/>
    <dgm:cxn modelId="{1F6A8734-761E-4653-84E8-1B8A6EB79AF7}" type="presOf" srcId="{5572FFF7-F40D-41FF-9A94-B8C00D9D6A01}" destId="{4C825A85-24CB-4863-8DAF-DF2C7642BED4}" srcOrd="0" destOrd="0" presId="urn:microsoft.com/office/officeart/2005/8/layout/hierarchy3"/>
    <dgm:cxn modelId="{47207B36-4BB6-4269-9869-549A3F118321}" type="presOf" srcId="{C257741E-7C8D-4BFF-A8F1-20FA19CC3EF9}" destId="{FCE50E80-16F9-4809-A8CC-39594E31BB3A}" srcOrd="1" destOrd="0" presId="urn:microsoft.com/office/officeart/2005/8/layout/hierarchy3"/>
    <dgm:cxn modelId="{B6E15A39-2865-4EAF-BCC1-04D8F9142B02}" type="presOf" srcId="{9161C12C-CC64-4109-9D50-51180F67B80E}" destId="{1802E43A-9DE1-4ED2-8D28-089AAD422743}" srcOrd="0" destOrd="0" presId="urn:microsoft.com/office/officeart/2005/8/layout/hierarchy3"/>
    <dgm:cxn modelId="{F668EC3B-95F5-4051-9C6E-42CA7B69B399}" type="presOf" srcId="{464CCE9B-3097-4C9F-8A02-95182C131934}" destId="{49AB99E7-9079-49A7-85ED-F6A8BF2FD7C8}" srcOrd="0" destOrd="0" presId="urn:microsoft.com/office/officeart/2005/8/layout/hierarchy3"/>
    <dgm:cxn modelId="{C943D83C-A89B-4CFD-AA78-A2546E0988EB}" srcId="{464CCE9B-3097-4C9F-8A02-95182C131934}" destId="{68D6DCD7-C8AA-478E-B9BE-323E53DF0383}" srcOrd="0" destOrd="0" parTransId="{255E80BD-3AEB-4FB7-A50E-D2401D5CA343}" sibTransId="{29B1CEEE-E51A-42A2-ADB9-434BEDC0AADA}"/>
    <dgm:cxn modelId="{1BCE743E-9DEE-4EE8-91D2-6B0076B1DFFB}" type="presOf" srcId="{E6E1789B-EA11-4BEE-89D1-FC6F0759DB60}" destId="{5745EA6B-A85A-4B2A-8BBC-C023B40E4490}" srcOrd="0" destOrd="0" presId="urn:microsoft.com/office/officeart/2005/8/layout/hierarchy3"/>
    <dgm:cxn modelId="{99E7553F-36C9-497D-927A-7E47A4DD6B56}" type="presOf" srcId="{AC256994-6A3D-4F75-9140-3892237992DD}" destId="{0EBF9C33-0226-4CC2-88B8-76DDCDCEEBC3}" srcOrd="0" destOrd="0" presId="urn:microsoft.com/office/officeart/2005/8/layout/hierarchy3"/>
    <dgm:cxn modelId="{89261760-1C91-47D4-B724-9D9F25F52B55}" type="presOf" srcId="{464CCE9B-3097-4C9F-8A02-95182C131934}" destId="{0A6F2613-6DC6-4EA7-AD19-5558972BB50B}" srcOrd="1" destOrd="0" presId="urn:microsoft.com/office/officeart/2005/8/layout/hierarchy3"/>
    <dgm:cxn modelId="{42368041-A4FF-4DD2-AC37-EC219E464A57}" srcId="{CADFF529-C4CC-42B7-A3AF-A7838E7F8993}" destId="{048EF019-42F5-461D-87ED-61ED080A57ED}" srcOrd="1" destOrd="0" parTransId="{E6E1789B-EA11-4BEE-89D1-FC6F0759DB60}" sibTransId="{DF2BCA2B-9A0F-45A9-AC86-F123A1866C55}"/>
    <dgm:cxn modelId="{A1F99563-FF71-41C9-87AB-56BEB056136B}" type="presOf" srcId="{1224F3F3-E361-46AB-8AE9-C89EB1F76722}" destId="{2D9DBD2B-EB0F-49C1-B5DB-F10F4AC74C65}" srcOrd="0" destOrd="0" presId="urn:microsoft.com/office/officeart/2005/8/layout/hierarchy3"/>
    <dgm:cxn modelId="{A0279A48-9D04-4990-A547-28B6F8BE12AF}" srcId="{670A63FA-7EA2-4164-8E81-46070A3A1CBB}" destId="{24CF19E4-A2DC-4F10-9720-41A94C428FAF}" srcOrd="2" destOrd="0" parTransId="{C262EDFC-AB00-4F6B-9EB3-8D6747C637F5}" sibTransId="{DA102CB9-D5E6-446E-A39C-ABA1A01A695B}"/>
    <dgm:cxn modelId="{D055CE73-9F9B-43DF-92E2-D733D4A999AF}" srcId="{C257741E-7C8D-4BFF-A8F1-20FA19CC3EF9}" destId="{16B35BBB-B084-4F9A-88ED-DACC5DE4D1A6}" srcOrd="0" destOrd="0" parTransId="{A29B3139-B307-40F1-91A3-AA409BA63986}" sibTransId="{0522D2AA-F3D1-4B68-A07C-C0F5F6D6F9A4}"/>
    <dgm:cxn modelId="{0F634C75-46CB-4893-96E0-02EDD6FE6C8E}" srcId="{E36AC6A8-FDDE-4088-BF23-E56629CCFBFF}" destId="{464CCE9B-3097-4C9F-8A02-95182C131934}" srcOrd="2" destOrd="0" parTransId="{942698A2-14FF-44EA-89C5-DAC887B055D9}" sibTransId="{910E5A78-9BCB-42C2-9263-0025654F392B}"/>
    <dgm:cxn modelId="{F3A4E359-C8F6-4D05-80CE-C338E56D90A7}" srcId="{CADFF529-C4CC-42B7-A3AF-A7838E7F8993}" destId="{FB4D3201-B4FF-4873-82E8-3722FD1DF140}" srcOrd="2" destOrd="0" parTransId="{53E791BB-9316-4CCE-A112-1D3F4088277B}" sibTransId="{9D41AAC9-EB3A-4FD1-95F5-5036943E5460}"/>
    <dgm:cxn modelId="{E3A8977A-0980-4484-82D6-038B65613AFB}" type="presOf" srcId="{FB4D3201-B4FF-4873-82E8-3722FD1DF140}" destId="{E2095F79-E88E-47E7-BFDD-2FA66BB27DBB}" srcOrd="0" destOrd="0" presId="urn:microsoft.com/office/officeart/2005/8/layout/hierarchy3"/>
    <dgm:cxn modelId="{27F76789-432F-49F8-8474-5C22A892C81C}" type="presOf" srcId="{670A63FA-7EA2-4164-8E81-46070A3A1CBB}" destId="{903AD7BF-602C-4BD9-A394-BA185859C012}" srcOrd="0" destOrd="0" presId="urn:microsoft.com/office/officeart/2005/8/layout/hierarchy3"/>
    <dgm:cxn modelId="{3A50708B-A06E-472F-90B8-367CBE3539E9}" type="presOf" srcId="{FB303867-8738-44D8-8FAA-984CB311E043}" destId="{869C5EDB-4844-486D-A4A3-0BBC4DB10189}" srcOrd="0" destOrd="0" presId="urn:microsoft.com/office/officeart/2005/8/layout/hierarchy3"/>
    <dgm:cxn modelId="{9AB1A795-390A-4614-866A-08D90EC049BF}" srcId="{E36AC6A8-FDDE-4088-BF23-E56629CCFBFF}" destId="{670A63FA-7EA2-4164-8E81-46070A3A1CBB}" srcOrd="0" destOrd="0" parTransId="{D81FD3D6-B5CE-4096-ABAD-A3D4583F5E0F}" sibTransId="{B014321A-01EE-490B-9429-695BFDB97450}"/>
    <dgm:cxn modelId="{DFEB5F9C-E20A-4737-8183-A6F60B44DA9B}" type="presOf" srcId="{24CF19E4-A2DC-4F10-9720-41A94C428FAF}" destId="{9AF0AE9D-07B3-4027-B8E2-FD08493FBD07}" srcOrd="0" destOrd="0" presId="urn:microsoft.com/office/officeart/2005/8/layout/hierarchy3"/>
    <dgm:cxn modelId="{FE1C2AA2-9896-4DC1-891D-B08928A4CBCB}" type="presOf" srcId="{16B35BBB-B084-4F9A-88ED-DACC5DE4D1A6}" destId="{257010CC-87A1-4124-9F67-2F0265EC737F}" srcOrd="0" destOrd="0" presId="urn:microsoft.com/office/officeart/2005/8/layout/hierarchy3"/>
    <dgm:cxn modelId="{1218FCA4-9E47-4AC8-B8E7-B48752FEFB5E}" srcId="{670A63FA-7EA2-4164-8E81-46070A3A1CBB}" destId="{30B06BEE-3E17-4743-9590-A9B224EF096B}" srcOrd="3" destOrd="0" parTransId="{12EA02AF-2AB0-4E24-9EA1-5C1C5B66AAD3}" sibTransId="{3155BA13-F9E3-4AE9-8272-594778FA1C49}"/>
    <dgm:cxn modelId="{E1D98FA6-48B7-4FAD-8673-26A954D1FC95}" type="presOf" srcId="{CADFF529-C4CC-42B7-A3AF-A7838E7F8993}" destId="{941986CC-3BED-453C-86A8-297FC5E81962}" srcOrd="0" destOrd="0" presId="urn:microsoft.com/office/officeart/2005/8/layout/hierarchy3"/>
    <dgm:cxn modelId="{5023ABA6-6F1A-4C79-A494-D72984A0E448}" srcId="{670A63FA-7EA2-4164-8E81-46070A3A1CBB}" destId="{AC256994-6A3D-4F75-9140-3892237992DD}" srcOrd="0" destOrd="0" parTransId="{FB303867-8738-44D8-8FAA-984CB311E043}" sibTransId="{094C64BD-886C-4BD1-9FAC-27014A3D5E7F}"/>
    <dgm:cxn modelId="{C26856BF-9BF6-49E2-AA58-12FB83FAFF07}" type="presOf" srcId="{C262EDFC-AB00-4F6B-9EB3-8D6747C637F5}" destId="{8A41F663-7B18-40E7-939C-B8D8B8EDCC07}" srcOrd="0" destOrd="0" presId="urn:microsoft.com/office/officeart/2005/8/layout/hierarchy3"/>
    <dgm:cxn modelId="{974CAEC1-3C89-46C3-A460-045D8796D85C}" type="presOf" srcId="{048EF019-42F5-461D-87ED-61ED080A57ED}" destId="{28490A13-6B37-40E7-996D-61BDA6FF64F1}" srcOrd="0" destOrd="0" presId="urn:microsoft.com/office/officeart/2005/8/layout/hierarchy3"/>
    <dgm:cxn modelId="{476E5DC7-87B4-4695-AD4D-A1BEDD2ED61E}" srcId="{E36AC6A8-FDDE-4088-BF23-E56629CCFBFF}" destId="{C257741E-7C8D-4BFF-A8F1-20FA19CC3EF9}" srcOrd="3" destOrd="0" parTransId="{D9F316AE-66B3-4257-B200-FDB2749E91B2}" sibTransId="{F1C653B2-4AD0-4A0E-B4CC-48113C004FFE}"/>
    <dgm:cxn modelId="{A7A162C9-64CC-4B65-9B0F-305BC09D4F11}" type="presOf" srcId="{5378F97E-7497-437B-A0C0-BBDCCACA2992}" destId="{3FC9D0C0-7132-41A0-8C90-564F90758F2B}" srcOrd="0" destOrd="0" presId="urn:microsoft.com/office/officeart/2005/8/layout/hierarchy3"/>
    <dgm:cxn modelId="{725FCAD8-0B68-4079-9F08-F867740DAFD7}" type="presOf" srcId="{53E791BB-9316-4CCE-A112-1D3F4088277B}" destId="{DE78FE45-6ADC-409A-AE42-DB8AE3AAAECE}" srcOrd="0" destOrd="0" presId="urn:microsoft.com/office/officeart/2005/8/layout/hierarchy3"/>
    <dgm:cxn modelId="{883010D9-572F-46EB-A2C7-C9391FDAFAAA}" type="presOf" srcId="{BCD70CEE-349B-4002-9D4A-5DE758CEEA9E}" destId="{34E5B1CB-4501-4D1E-AD53-800D62EF02AA}" srcOrd="0" destOrd="0" presId="urn:microsoft.com/office/officeart/2005/8/layout/hierarchy3"/>
    <dgm:cxn modelId="{BFDC5DE0-3E14-48D5-A50F-13F9E0B36258}" type="presOf" srcId="{A5A31FB1-E0CC-4AD9-830E-F113EC91115A}" destId="{01735A9A-EA35-489C-BC69-BB9EE21DA957}" srcOrd="0" destOrd="0" presId="urn:microsoft.com/office/officeart/2005/8/layout/hierarchy3"/>
    <dgm:cxn modelId="{B9E1C2E3-A9C9-453B-8368-CAA0FF7D9A6A}" srcId="{E36AC6A8-FDDE-4088-BF23-E56629CCFBFF}" destId="{CADFF529-C4CC-42B7-A3AF-A7838E7F8993}" srcOrd="1" destOrd="0" parTransId="{E974F0B1-BDBC-48E9-8AA1-4DDD69FAA94D}" sibTransId="{F05A4A3F-5643-42E4-B0F7-49863FC5EC35}"/>
    <dgm:cxn modelId="{5C62B3F3-4AE9-42F3-968C-ACD1316ABBBE}" type="presOf" srcId="{68D6DCD7-C8AA-478E-B9BE-323E53DF0383}" destId="{B875486E-7738-426D-9AC4-9276CE42798A}" srcOrd="0" destOrd="0" presId="urn:microsoft.com/office/officeart/2005/8/layout/hierarchy3"/>
    <dgm:cxn modelId="{25A3D0F5-A7DF-4383-9487-428D98B56C04}" srcId="{CADFF529-C4CC-42B7-A3AF-A7838E7F8993}" destId="{9161C12C-CC64-4109-9D50-51180F67B80E}" srcOrd="0" destOrd="0" parTransId="{5378F97E-7497-437B-A0C0-BBDCCACA2992}" sibTransId="{555DECA6-9AFD-42D3-8E4E-A02C9FF2AF9E}"/>
    <dgm:cxn modelId="{88875CFC-FDAD-4E16-8734-1ADB7AE767D8}" type="presOf" srcId="{CADFF529-C4CC-42B7-A3AF-A7838E7F8993}" destId="{D247E72A-8A3A-4450-A1B2-3E712DD1C2CE}" srcOrd="1" destOrd="0" presId="urn:microsoft.com/office/officeart/2005/8/layout/hierarchy3"/>
    <dgm:cxn modelId="{095595FD-23BA-4E1A-B229-BBAEF2DFC9FE}" type="presOf" srcId="{12EA02AF-2AB0-4E24-9EA1-5C1C5B66AAD3}" destId="{59D58675-F0D9-43B7-A05A-BD85D29BBCC3}" srcOrd="0" destOrd="0" presId="urn:microsoft.com/office/officeart/2005/8/layout/hierarchy3"/>
    <dgm:cxn modelId="{17AF43CB-6FD9-418C-A0F0-2D4B9390C41A}" type="presParOf" srcId="{A84994A2-E491-496B-BD77-B94B6A2EE1B5}" destId="{B70216F9-CA1C-4B2C-922B-AB589E41C93F}" srcOrd="0" destOrd="0" presId="urn:microsoft.com/office/officeart/2005/8/layout/hierarchy3"/>
    <dgm:cxn modelId="{52E9AEF9-19AA-420E-AA93-94C2FD7AE692}" type="presParOf" srcId="{B70216F9-CA1C-4B2C-922B-AB589E41C93F}" destId="{52D2FA8C-B503-4864-A37E-094CC5BC2FDA}" srcOrd="0" destOrd="0" presId="urn:microsoft.com/office/officeart/2005/8/layout/hierarchy3"/>
    <dgm:cxn modelId="{B24CFA4D-D085-4C88-B560-AE765DE0F12F}" type="presParOf" srcId="{52D2FA8C-B503-4864-A37E-094CC5BC2FDA}" destId="{903AD7BF-602C-4BD9-A394-BA185859C012}" srcOrd="0" destOrd="0" presId="urn:microsoft.com/office/officeart/2005/8/layout/hierarchy3"/>
    <dgm:cxn modelId="{49D182B7-261C-403A-B7BF-76C1CCF21AA8}" type="presParOf" srcId="{52D2FA8C-B503-4864-A37E-094CC5BC2FDA}" destId="{C5265884-090A-41A2-9C1F-4C4137B9BA57}" srcOrd="1" destOrd="0" presId="urn:microsoft.com/office/officeart/2005/8/layout/hierarchy3"/>
    <dgm:cxn modelId="{97809DED-A254-4617-855A-9C111E4FC23A}" type="presParOf" srcId="{B70216F9-CA1C-4B2C-922B-AB589E41C93F}" destId="{3DE7A25C-46A4-4278-9C88-6C72A66EA73E}" srcOrd="1" destOrd="0" presId="urn:microsoft.com/office/officeart/2005/8/layout/hierarchy3"/>
    <dgm:cxn modelId="{961EB6DA-E92E-49EC-8E25-9FFF3C174F19}" type="presParOf" srcId="{3DE7A25C-46A4-4278-9C88-6C72A66EA73E}" destId="{869C5EDB-4844-486D-A4A3-0BBC4DB10189}" srcOrd="0" destOrd="0" presId="urn:microsoft.com/office/officeart/2005/8/layout/hierarchy3"/>
    <dgm:cxn modelId="{C2502573-A346-4AA7-BC11-86E848247D2A}" type="presParOf" srcId="{3DE7A25C-46A4-4278-9C88-6C72A66EA73E}" destId="{0EBF9C33-0226-4CC2-88B8-76DDCDCEEBC3}" srcOrd="1" destOrd="0" presId="urn:microsoft.com/office/officeart/2005/8/layout/hierarchy3"/>
    <dgm:cxn modelId="{F8142B3E-AD27-44E9-A782-4B86CB5E18AF}" type="presParOf" srcId="{3DE7A25C-46A4-4278-9C88-6C72A66EA73E}" destId="{01735A9A-EA35-489C-BC69-BB9EE21DA957}" srcOrd="2" destOrd="0" presId="urn:microsoft.com/office/officeart/2005/8/layout/hierarchy3"/>
    <dgm:cxn modelId="{C479B27C-4FD4-4583-8A89-C7FE1711E7DC}" type="presParOf" srcId="{3DE7A25C-46A4-4278-9C88-6C72A66EA73E}" destId="{4C825A85-24CB-4863-8DAF-DF2C7642BED4}" srcOrd="3" destOrd="0" presId="urn:microsoft.com/office/officeart/2005/8/layout/hierarchy3"/>
    <dgm:cxn modelId="{948E708C-ADD3-445F-AF8E-3C35B1AA0AE2}" type="presParOf" srcId="{3DE7A25C-46A4-4278-9C88-6C72A66EA73E}" destId="{8A41F663-7B18-40E7-939C-B8D8B8EDCC07}" srcOrd="4" destOrd="0" presId="urn:microsoft.com/office/officeart/2005/8/layout/hierarchy3"/>
    <dgm:cxn modelId="{9915D537-6D3B-45B5-9E86-A588E1B07CE2}" type="presParOf" srcId="{3DE7A25C-46A4-4278-9C88-6C72A66EA73E}" destId="{9AF0AE9D-07B3-4027-B8E2-FD08493FBD07}" srcOrd="5" destOrd="0" presId="urn:microsoft.com/office/officeart/2005/8/layout/hierarchy3"/>
    <dgm:cxn modelId="{CD5E47AD-4B57-4A17-86C4-789313FA6E75}" type="presParOf" srcId="{3DE7A25C-46A4-4278-9C88-6C72A66EA73E}" destId="{59D58675-F0D9-43B7-A05A-BD85D29BBCC3}" srcOrd="6" destOrd="0" presId="urn:microsoft.com/office/officeart/2005/8/layout/hierarchy3"/>
    <dgm:cxn modelId="{4B8C0CEF-5F4F-4A9F-BE4C-F73917E91779}" type="presParOf" srcId="{3DE7A25C-46A4-4278-9C88-6C72A66EA73E}" destId="{C456C0BC-5FC0-49E5-BAC1-107892D27462}" srcOrd="7" destOrd="0" presId="urn:microsoft.com/office/officeart/2005/8/layout/hierarchy3"/>
    <dgm:cxn modelId="{3DE5A85B-E0B7-45F3-88EB-004F621DBF0C}" type="presParOf" srcId="{3DE7A25C-46A4-4278-9C88-6C72A66EA73E}" destId="{2D9DBD2B-EB0F-49C1-B5DB-F10F4AC74C65}" srcOrd="8" destOrd="0" presId="urn:microsoft.com/office/officeart/2005/8/layout/hierarchy3"/>
    <dgm:cxn modelId="{C1902136-DA23-4B6A-AB8A-817C2075B956}" type="presParOf" srcId="{3DE7A25C-46A4-4278-9C88-6C72A66EA73E}" destId="{34E5B1CB-4501-4D1E-AD53-800D62EF02AA}" srcOrd="9" destOrd="0" presId="urn:microsoft.com/office/officeart/2005/8/layout/hierarchy3"/>
    <dgm:cxn modelId="{E9CEE67C-6B15-48FF-A2AE-1EDDD6BA7FA4}" type="presParOf" srcId="{A84994A2-E491-496B-BD77-B94B6A2EE1B5}" destId="{5C2C83B3-1AFF-45D9-903D-BB0D7F95B5A6}" srcOrd="1" destOrd="0" presId="urn:microsoft.com/office/officeart/2005/8/layout/hierarchy3"/>
    <dgm:cxn modelId="{2457BCA1-6A4C-4395-AFF1-E5496BAEF439}" type="presParOf" srcId="{5C2C83B3-1AFF-45D9-903D-BB0D7F95B5A6}" destId="{17143CF9-04E4-4468-AF58-1893E3F46199}" srcOrd="0" destOrd="0" presId="urn:microsoft.com/office/officeart/2005/8/layout/hierarchy3"/>
    <dgm:cxn modelId="{63CC4405-9630-4D8F-BDF9-810EA0BDDB4F}" type="presParOf" srcId="{17143CF9-04E4-4468-AF58-1893E3F46199}" destId="{941986CC-3BED-453C-86A8-297FC5E81962}" srcOrd="0" destOrd="0" presId="urn:microsoft.com/office/officeart/2005/8/layout/hierarchy3"/>
    <dgm:cxn modelId="{BDE17337-3968-420F-9FF9-2C5A6ACA7177}" type="presParOf" srcId="{17143CF9-04E4-4468-AF58-1893E3F46199}" destId="{D247E72A-8A3A-4450-A1B2-3E712DD1C2CE}" srcOrd="1" destOrd="0" presId="urn:microsoft.com/office/officeart/2005/8/layout/hierarchy3"/>
    <dgm:cxn modelId="{18D147D9-72BC-4CD5-A8A5-58F689155C38}" type="presParOf" srcId="{5C2C83B3-1AFF-45D9-903D-BB0D7F95B5A6}" destId="{5198122D-BDA8-462F-BF19-99D375DB2302}" srcOrd="1" destOrd="0" presId="urn:microsoft.com/office/officeart/2005/8/layout/hierarchy3"/>
    <dgm:cxn modelId="{E91F28DC-3DD6-4175-BDD3-C80FC1B4C3F5}" type="presParOf" srcId="{5198122D-BDA8-462F-BF19-99D375DB2302}" destId="{3FC9D0C0-7132-41A0-8C90-564F90758F2B}" srcOrd="0" destOrd="0" presId="urn:microsoft.com/office/officeart/2005/8/layout/hierarchy3"/>
    <dgm:cxn modelId="{68BBC7C3-A990-4AEB-B808-66797C8AC3D7}" type="presParOf" srcId="{5198122D-BDA8-462F-BF19-99D375DB2302}" destId="{1802E43A-9DE1-4ED2-8D28-089AAD422743}" srcOrd="1" destOrd="0" presId="urn:microsoft.com/office/officeart/2005/8/layout/hierarchy3"/>
    <dgm:cxn modelId="{7456FA0A-5141-4637-83F0-5E6F9038575B}" type="presParOf" srcId="{5198122D-BDA8-462F-BF19-99D375DB2302}" destId="{5745EA6B-A85A-4B2A-8BBC-C023B40E4490}" srcOrd="2" destOrd="0" presId="urn:microsoft.com/office/officeart/2005/8/layout/hierarchy3"/>
    <dgm:cxn modelId="{46A8F5EA-217D-4E68-95F4-35FF4469F882}" type="presParOf" srcId="{5198122D-BDA8-462F-BF19-99D375DB2302}" destId="{28490A13-6B37-40E7-996D-61BDA6FF64F1}" srcOrd="3" destOrd="0" presId="urn:microsoft.com/office/officeart/2005/8/layout/hierarchy3"/>
    <dgm:cxn modelId="{772E8178-977D-4E3A-AA63-79F327EC55B7}" type="presParOf" srcId="{5198122D-BDA8-462F-BF19-99D375DB2302}" destId="{DE78FE45-6ADC-409A-AE42-DB8AE3AAAECE}" srcOrd="4" destOrd="0" presId="urn:microsoft.com/office/officeart/2005/8/layout/hierarchy3"/>
    <dgm:cxn modelId="{9E84B0ED-3411-4C8A-B62E-3D6639C75352}" type="presParOf" srcId="{5198122D-BDA8-462F-BF19-99D375DB2302}" destId="{E2095F79-E88E-47E7-BFDD-2FA66BB27DBB}" srcOrd="5" destOrd="0" presId="urn:microsoft.com/office/officeart/2005/8/layout/hierarchy3"/>
    <dgm:cxn modelId="{24585158-1F9E-47BD-9893-B28D7B6B2AE7}" type="presParOf" srcId="{A84994A2-E491-496B-BD77-B94B6A2EE1B5}" destId="{8CC93BCB-15A0-4DC6-AFA5-90488B547EE8}" srcOrd="2" destOrd="0" presId="urn:microsoft.com/office/officeart/2005/8/layout/hierarchy3"/>
    <dgm:cxn modelId="{A5B5B727-87F0-45C4-B766-C576C6C3686D}" type="presParOf" srcId="{8CC93BCB-15A0-4DC6-AFA5-90488B547EE8}" destId="{C8680E4D-90DE-49E3-B1EE-158C9F9B3450}" srcOrd="0" destOrd="0" presId="urn:microsoft.com/office/officeart/2005/8/layout/hierarchy3"/>
    <dgm:cxn modelId="{6A7D91D6-B8A0-4437-9353-EA1542FBD587}" type="presParOf" srcId="{C8680E4D-90DE-49E3-B1EE-158C9F9B3450}" destId="{49AB99E7-9079-49A7-85ED-F6A8BF2FD7C8}" srcOrd="0" destOrd="0" presId="urn:microsoft.com/office/officeart/2005/8/layout/hierarchy3"/>
    <dgm:cxn modelId="{9B9A86DD-12B6-41C5-868B-E69A5695C7BB}" type="presParOf" srcId="{C8680E4D-90DE-49E3-B1EE-158C9F9B3450}" destId="{0A6F2613-6DC6-4EA7-AD19-5558972BB50B}" srcOrd="1" destOrd="0" presId="urn:microsoft.com/office/officeart/2005/8/layout/hierarchy3"/>
    <dgm:cxn modelId="{B7E8E4C8-8E7C-4B0C-AFCE-F652ED8A5944}" type="presParOf" srcId="{8CC93BCB-15A0-4DC6-AFA5-90488B547EE8}" destId="{B0CA5247-74DF-4017-8B22-19298E9807B1}" srcOrd="1" destOrd="0" presId="urn:microsoft.com/office/officeart/2005/8/layout/hierarchy3"/>
    <dgm:cxn modelId="{96269EB5-4E3D-4D57-B97B-12EA083DF41D}" type="presParOf" srcId="{B0CA5247-74DF-4017-8B22-19298E9807B1}" destId="{A54F9F25-B640-4F51-9795-E3E738F1A16D}" srcOrd="0" destOrd="0" presId="urn:microsoft.com/office/officeart/2005/8/layout/hierarchy3"/>
    <dgm:cxn modelId="{77A73CC1-D584-4EAA-879B-FA4077ACF802}" type="presParOf" srcId="{B0CA5247-74DF-4017-8B22-19298E9807B1}" destId="{B875486E-7738-426D-9AC4-9276CE42798A}" srcOrd="1" destOrd="0" presId="urn:microsoft.com/office/officeart/2005/8/layout/hierarchy3"/>
    <dgm:cxn modelId="{C223002B-E7F8-4878-AC45-BFF0400A0619}" type="presParOf" srcId="{A84994A2-E491-496B-BD77-B94B6A2EE1B5}" destId="{FC730ADF-055F-46A4-B520-88A1E357BDD3}" srcOrd="3" destOrd="0" presId="urn:microsoft.com/office/officeart/2005/8/layout/hierarchy3"/>
    <dgm:cxn modelId="{1A43168E-1A98-46F6-AF70-2253421C079B}" type="presParOf" srcId="{FC730ADF-055F-46A4-B520-88A1E357BDD3}" destId="{DDE03E30-4288-4701-AC08-D6406C68A423}" srcOrd="0" destOrd="0" presId="urn:microsoft.com/office/officeart/2005/8/layout/hierarchy3"/>
    <dgm:cxn modelId="{3DB637E2-967F-4E6F-9119-41B9EC1FDA2C}" type="presParOf" srcId="{DDE03E30-4288-4701-AC08-D6406C68A423}" destId="{7FD9AB84-5527-412D-8D9E-CA9F6A28E957}" srcOrd="0" destOrd="0" presId="urn:microsoft.com/office/officeart/2005/8/layout/hierarchy3"/>
    <dgm:cxn modelId="{6EB5544A-CC96-4CEC-AB80-AFEFCA32B9DD}" type="presParOf" srcId="{DDE03E30-4288-4701-AC08-D6406C68A423}" destId="{FCE50E80-16F9-4809-A8CC-39594E31BB3A}" srcOrd="1" destOrd="0" presId="urn:microsoft.com/office/officeart/2005/8/layout/hierarchy3"/>
    <dgm:cxn modelId="{7D39E349-65AC-4E7B-9980-CC4FBFC3E686}" type="presParOf" srcId="{FC730ADF-055F-46A4-B520-88A1E357BDD3}" destId="{4474C2CF-EC63-4B78-8A2E-01BE98BD44D6}" srcOrd="1" destOrd="0" presId="urn:microsoft.com/office/officeart/2005/8/layout/hierarchy3"/>
    <dgm:cxn modelId="{6D6B2430-3F84-442C-B14E-530A9F1A5D8D}" type="presParOf" srcId="{4474C2CF-EC63-4B78-8A2E-01BE98BD44D6}" destId="{A69AF0A6-65FB-4248-87FB-FF8428C7EB3F}" srcOrd="0" destOrd="0" presId="urn:microsoft.com/office/officeart/2005/8/layout/hierarchy3"/>
    <dgm:cxn modelId="{D1B25FF6-7379-42F0-8F91-D7876EBFFBBA}" type="presParOf" srcId="{4474C2CF-EC63-4B78-8A2E-01BE98BD44D6}" destId="{257010CC-87A1-4124-9F67-2F0265EC737F}" srcOrd="1" destOrd="0" presId="urn:microsoft.com/office/officeart/2005/8/layout/hierarchy3"/>
  </dgm:cxnLst>
  <dgm:bg>
    <a:noFill/>
    <a:effectLst>
      <a:softEdge rad="63500"/>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36AC6A8-FDDE-4088-BF23-E56629CCFBFF}" type="doc">
      <dgm:prSet loTypeId="urn:microsoft.com/office/officeart/2009/3/layout/HorizontalOrganizationChart" loCatId="hierarchy" qsTypeId="urn:microsoft.com/office/officeart/2005/8/quickstyle/3d1" qsCatId="3D" csTypeId="urn:microsoft.com/office/officeart/2005/8/colors/colorful3" csCatId="colorful" phldr="1"/>
      <dgm:spPr/>
      <dgm:t>
        <a:bodyPr/>
        <a:lstStyle/>
        <a:p>
          <a:endParaRPr lang="es-AR"/>
        </a:p>
      </dgm:t>
    </dgm:pt>
    <dgm:pt modelId="{AC256994-6A3D-4F75-9140-3892237992DD}">
      <dgm:prSet phldrT="[Texto]" custT="1"/>
      <dgm:spPr>
        <a:solidFill>
          <a:schemeClr val="accent4">
            <a:lumMod val="60000"/>
            <a:lumOff val="40000"/>
          </a:schemeClr>
        </a:solidFill>
      </dgm:spPr>
      <dgm:t>
        <a:bodyPr/>
        <a:lstStyle/>
        <a:p>
          <a:pPr>
            <a:lnSpc>
              <a:spcPct val="110000"/>
            </a:lnSpc>
          </a:pPr>
          <a:r>
            <a:rPr lang="es-AR" sz="1800" dirty="0">
              <a:solidFill>
                <a:srgbClr val="002060"/>
              </a:solidFill>
            </a:rPr>
            <a:t>Sistema de almacenamiento de energía y banco de reguladores de tensión (E.R.A.E).</a:t>
          </a:r>
        </a:p>
      </dgm:t>
    </dgm:pt>
    <dgm:pt modelId="{FB303867-8738-44D8-8FAA-984CB311E043}" type="parTrans" cxnId="{5023ABA6-6F1A-4C79-A494-D72984A0E448}">
      <dgm:prSet/>
      <dgm:spPr>
        <a:ln w="25400">
          <a:solidFill>
            <a:schemeClr val="bg1"/>
          </a:solidFill>
        </a:ln>
      </dgm:spPr>
      <dgm:t>
        <a:bodyPr/>
        <a:lstStyle/>
        <a:p>
          <a:endParaRPr lang="es-AR"/>
        </a:p>
      </dgm:t>
    </dgm:pt>
    <dgm:pt modelId="{094C64BD-886C-4BD1-9FAC-27014A3D5E7F}" type="sibTrans" cxnId="{5023ABA6-6F1A-4C79-A494-D72984A0E448}">
      <dgm:prSet/>
      <dgm:spPr/>
      <dgm:t>
        <a:bodyPr/>
        <a:lstStyle/>
        <a:p>
          <a:endParaRPr lang="es-AR"/>
        </a:p>
      </dgm:t>
    </dgm:pt>
    <dgm:pt modelId="{9161C12C-CC64-4109-9D50-51180F67B80E}">
      <dgm:prSet phldrT="[Texto]" custT="1"/>
      <dgm:spPr>
        <a:solidFill>
          <a:schemeClr val="accent3">
            <a:lumMod val="60000"/>
            <a:lumOff val="40000"/>
          </a:schemeClr>
        </a:solidFill>
      </dgm:spPr>
      <dgm:t>
        <a:bodyPr/>
        <a:lstStyle/>
        <a:p>
          <a:pPr>
            <a:lnSpc>
              <a:spcPct val="110000"/>
            </a:lnSpc>
          </a:pPr>
          <a:r>
            <a:rPr lang="es-AR" sz="1800" dirty="0">
              <a:solidFill>
                <a:srgbClr val="002060"/>
              </a:solidFill>
            </a:rPr>
            <a:t>Nuevo alimentador en 13,2 kV</a:t>
          </a:r>
          <a:r>
            <a:rPr lang="es-AR" sz="1800" dirty="0"/>
            <a:t> </a:t>
          </a:r>
        </a:p>
      </dgm:t>
    </dgm:pt>
    <dgm:pt modelId="{5378F97E-7497-437B-A0C0-BBDCCACA2992}" type="parTrans" cxnId="{25A3D0F5-A7DF-4383-9487-428D98B56C04}">
      <dgm:prSet/>
      <dgm:spPr>
        <a:ln w="25400">
          <a:solidFill>
            <a:schemeClr val="bg1"/>
          </a:solidFill>
        </a:ln>
      </dgm:spPr>
      <dgm:t>
        <a:bodyPr/>
        <a:lstStyle/>
        <a:p>
          <a:endParaRPr lang="es-AR"/>
        </a:p>
      </dgm:t>
    </dgm:pt>
    <dgm:pt modelId="{555DECA6-9AFD-42D3-8E4E-A02C9FF2AF9E}" type="sibTrans" cxnId="{25A3D0F5-A7DF-4383-9487-428D98B56C04}">
      <dgm:prSet/>
      <dgm:spPr/>
      <dgm:t>
        <a:bodyPr/>
        <a:lstStyle/>
        <a:p>
          <a:endParaRPr lang="es-AR"/>
        </a:p>
      </dgm:t>
    </dgm:pt>
    <dgm:pt modelId="{048EF019-42F5-461D-87ED-61ED080A57ED}">
      <dgm:prSet phldrT="[Texto]" custT="1"/>
      <dgm:spPr>
        <a:solidFill>
          <a:schemeClr val="accent3">
            <a:lumMod val="60000"/>
            <a:lumOff val="40000"/>
          </a:schemeClr>
        </a:solidFill>
      </dgm:spPr>
      <dgm:t>
        <a:bodyPr/>
        <a:lstStyle/>
        <a:p>
          <a:pPr>
            <a:lnSpc>
              <a:spcPct val="110000"/>
            </a:lnSpc>
            <a:spcAft>
              <a:spcPts val="0"/>
            </a:spcAft>
          </a:pPr>
          <a:r>
            <a:rPr lang="es-AR" sz="1800" dirty="0">
              <a:solidFill>
                <a:srgbClr val="002060"/>
              </a:solidFill>
            </a:rPr>
            <a:t>Nuevo alimentador en 33 kV</a:t>
          </a:r>
        </a:p>
        <a:p>
          <a:pPr>
            <a:lnSpc>
              <a:spcPct val="110000"/>
            </a:lnSpc>
            <a:spcAft>
              <a:spcPts val="0"/>
            </a:spcAft>
          </a:pPr>
          <a:r>
            <a:rPr lang="es-AR" sz="1800" dirty="0">
              <a:solidFill>
                <a:srgbClr val="002060"/>
              </a:solidFill>
            </a:rPr>
            <a:t>+ SET 33/13,2 kV </a:t>
          </a:r>
        </a:p>
      </dgm:t>
    </dgm:pt>
    <dgm:pt modelId="{E6E1789B-EA11-4BEE-89D1-FC6F0759DB60}" type="parTrans" cxnId="{42368041-A4FF-4DD2-AC37-EC219E464A57}">
      <dgm:prSet/>
      <dgm:spPr>
        <a:ln w="25400">
          <a:solidFill>
            <a:schemeClr val="bg1"/>
          </a:solidFill>
        </a:ln>
      </dgm:spPr>
      <dgm:t>
        <a:bodyPr/>
        <a:lstStyle/>
        <a:p>
          <a:endParaRPr lang="es-AR"/>
        </a:p>
      </dgm:t>
    </dgm:pt>
    <dgm:pt modelId="{DF2BCA2B-9A0F-45A9-AC86-F123A1866C55}" type="sibTrans" cxnId="{42368041-A4FF-4DD2-AC37-EC219E464A57}">
      <dgm:prSet/>
      <dgm:spPr/>
      <dgm:t>
        <a:bodyPr/>
        <a:lstStyle/>
        <a:p>
          <a:endParaRPr lang="es-AR"/>
        </a:p>
      </dgm:t>
    </dgm:pt>
    <dgm:pt modelId="{670A63FA-7EA2-4164-8E81-46070A3A1CBB}">
      <dgm:prSet phldrT="[Texto]" custT="1"/>
      <dgm:spPr>
        <a:gradFill rotWithShape="0">
          <a:gsLst>
            <a:gs pos="0">
              <a:srgbClr val="57A773">
                <a:hueOff val="0"/>
                <a:satOff val="0"/>
                <a:lumOff val="0"/>
                <a:alphaOff val="0"/>
                <a:satMod val="103000"/>
                <a:lumMod val="102000"/>
                <a:tint val="94000"/>
              </a:srgbClr>
            </a:gs>
            <a:gs pos="50000">
              <a:srgbClr val="57A773">
                <a:hueOff val="0"/>
                <a:satOff val="0"/>
                <a:lumOff val="0"/>
                <a:alphaOff val="0"/>
                <a:satMod val="110000"/>
                <a:lumMod val="100000"/>
                <a:shade val="100000"/>
              </a:srgbClr>
            </a:gs>
            <a:gs pos="100000">
              <a:srgbClr val="57A773">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s-AR" sz="2000" b="1" kern="1200" dirty="0">
              <a:solidFill>
                <a:prstClr val="white"/>
              </a:solidFill>
              <a:latin typeface="Lucida Grande"/>
              <a:ea typeface="+mn-ea"/>
              <a:cs typeface="+mn-cs"/>
            </a:rPr>
            <a:t>Solución</a:t>
          </a:r>
        </a:p>
        <a:p>
          <a:pPr marL="0" lvl="0" indent="0" algn="ctr" defTabSz="800100">
            <a:lnSpc>
              <a:spcPct val="90000"/>
            </a:lnSpc>
            <a:spcBef>
              <a:spcPct val="0"/>
            </a:spcBef>
            <a:spcAft>
              <a:spcPct val="35000"/>
            </a:spcAft>
            <a:buNone/>
          </a:pPr>
          <a:r>
            <a:rPr lang="es-AR" sz="2000" b="1" kern="1200" dirty="0">
              <a:solidFill>
                <a:prstClr val="white"/>
              </a:solidFill>
              <a:latin typeface="Lucida Grande"/>
              <a:ea typeface="+mn-ea"/>
              <a:cs typeface="+mn-cs"/>
            </a:rPr>
            <a:t>no convencional</a:t>
          </a:r>
        </a:p>
      </dgm:t>
    </dgm:pt>
    <dgm:pt modelId="{B014321A-01EE-490B-9429-695BFDB97450}" type="sibTrans" cxnId="{9AB1A795-390A-4614-866A-08D90EC049BF}">
      <dgm:prSet/>
      <dgm:spPr/>
      <dgm:t>
        <a:bodyPr/>
        <a:lstStyle/>
        <a:p>
          <a:endParaRPr lang="es-AR"/>
        </a:p>
      </dgm:t>
    </dgm:pt>
    <dgm:pt modelId="{D81FD3D6-B5CE-4096-ABAD-A3D4583F5E0F}" type="parTrans" cxnId="{9AB1A795-390A-4614-866A-08D90EC049BF}">
      <dgm:prSet/>
      <dgm:spPr/>
      <dgm:t>
        <a:bodyPr/>
        <a:lstStyle/>
        <a:p>
          <a:endParaRPr lang="es-AR"/>
        </a:p>
      </dgm:t>
    </dgm:pt>
    <dgm:pt modelId="{CADFF529-C4CC-42B7-A3AF-A7838E7F8993}">
      <dgm:prSet phldrT="[Texto]" custT="1"/>
      <dgm:spPr>
        <a:solidFill>
          <a:schemeClr val="accent3">
            <a:lumMod val="75000"/>
          </a:schemeClr>
        </a:solidFill>
      </dgm:spPr>
      <dgm:t>
        <a:bodyPr/>
        <a:lstStyle/>
        <a:p>
          <a:r>
            <a:rPr lang="es-AR" sz="2000" b="1" dirty="0"/>
            <a:t>Soluciones convencionales</a:t>
          </a:r>
          <a:endParaRPr lang="es-AR" sz="2000" dirty="0"/>
        </a:p>
      </dgm:t>
    </dgm:pt>
    <dgm:pt modelId="{E974F0B1-BDBC-48E9-8AA1-4DDD69FAA94D}" type="parTrans" cxnId="{B9E1C2E3-A9C9-453B-8368-CAA0FF7D9A6A}">
      <dgm:prSet/>
      <dgm:spPr/>
      <dgm:t>
        <a:bodyPr/>
        <a:lstStyle/>
        <a:p>
          <a:endParaRPr lang="es-AR"/>
        </a:p>
      </dgm:t>
    </dgm:pt>
    <dgm:pt modelId="{F05A4A3F-5643-42E4-B0F7-49863FC5EC35}" type="sibTrans" cxnId="{B9E1C2E3-A9C9-453B-8368-CAA0FF7D9A6A}">
      <dgm:prSet/>
      <dgm:spPr/>
      <dgm:t>
        <a:bodyPr/>
        <a:lstStyle/>
        <a:p>
          <a:endParaRPr lang="es-AR"/>
        </a:p>
      </dgm:t>
    </dgm:pt>
    <dgm:pt modelId="{2A217F0B-D432-41F9-B05F-C88510BDF757}" type="pres">
      <dgm:prSet presAssocID="{E36AC6A8-FDDE-4088-BF23-E56629CCFBFF}" presName="hierChild1" presStyleCnt="0">
        <dgm:presLayoutVars>
          <dgm:orgChart val="1"/>
          <dgm:chPref val="1"/>
          <dgm:dir/>
          <dgm:animOne val="branch"/>
          <dgm:animLvl val="lvl"/>
          <dgm:resizeHandles/>
        </dgm:presLayoutVars>
      </dgm:prSet>
      <dgm:spPr/>
    </dgm:pt>
    <dgm:pt modelId="{206F5A95-D94B-4991-894F-6AC1BCD19F9B}" type="pres">
      <dgm:prSet presAssocID="{670A63FA-7EA2-4164-8E81-46070A3A1CBB}" presName="hierRoot1" presStyleCnt="0">
        <dgm:presLayoutVars>
          <dgm:hierBranch val="init"/>
        </dgm:presLayoutVars>
      </dgm:prSet>
      <dgm:spPr/>
    </dgm:pt>
    <dgm:pt modelId="{073E6E4A-B26B-4228-9F46-55AEE7A50506}" type="pres">
      <dgm:prSet presAssocID="{670A63FA-7EA2-4164-8E81-46070A3A1CBB}" presName="rootComposite1" presStyleCnt="0"/>
      <dgm:spPr/>
    </dgm:pt>
    <dgm:pt modelId="{F85F4B86-D950-4F2F-93E6-2989F8042B18}" type="pres">
      <dgm:prSet presAssocID="{670A63FA-7EA2-4164-8E81-46070A3A1CBB}" presName="rootText1" presStyleLbl="node0" presStyleIdx="0" presStyleCnt="2" custScaleX="71141">
        <dgm:presLayoutVars>
          <dgm:chPref val="3"/>
        </dgm:presLayoutVars>
      </dgm:prSet>
      <dgm:spPr>
        <a:xfrm>
          <a:off x="2362196" y="4372"/>
          <a:ext cx="2820513" cy="1209227"/>
        </a:xfrm>
        <a:prstGeom prst="rect">
          <a:avLst/>
        </a:prstGeom>
      </dgm:spPr>
    </dgm:pt>
    <dgm:pt modelId="{56D48A26-3CAA-4DC0-8D95-762C967CF551}" type="pres">
      <dgm:prSet presAssocID="{670A63FA-7EA2-4164-8E81-46070A3A1CBB}" presName="rootConnector1" presStyleLbl="node1" presStyleIdx="0" presStyleCnt="0"/>
      <dgm:spPr/>
    </dgm:pt>
    <dgm:pt modelId="{F2DC824E-94C2-4305-A47A-81311AEBFEE3}" type="pres">
      <dgm:prSet presAssocID="{670A63FA-7EA2-4164-8E81-46070A3A1CBB}" presName="hierChild2" presStyleCnt="0"/>
      <dgm:spPr/>
    </dgm:pt>
    <dgm:pt modelId="{145D0289-5D92-433E-AA4D-AA1D8400453B}" type="pres">
      <dgm:prSet presAssocID="{FB303867-8738-44D8-8FAA-984CB311E043}" presName="Name64" presStyleLbl="parChTrans1D2" presStyleIdx="0" presStyleCnt="3"/>
      <dgm:spPr/>
    </dgm:pt>
    <dgm:pt modelId="{F8978886-41E5-495D-85B5-638EFE57328E}" type="pres">
      <dgm:prSet presAssocID="{AC256994-6A3D-4F75-9140-3892237992DD}" presName="hierRoot2" presStyleCnt="0">
        <dgm:presLayoutVars>
          <dgm:hierBranch val="init"/>
        </dgm:presLayoutVars>
      </dgm:prSet>
      <dgm:spPr/>
    </dgm:pt>
    <dgm:pt modelId="{3400B9DC-73F8-4F16-8E7D-943B9027EB59}" type="pres">
      <dgm:prSet presAssocID="{AC256994-6A3D-4F75-9140-3892237992DD}" presName="rootComposite" presStyleCnt="0"/>
      <dgm:spPr/>
    </dgm:pt>
    <dgm:pt modelId="{40E89BCC-0296-4DCD-902C-2F1C3981FBC8}" type="pres">
      <dgm:prSet presAssocID="{AC256994-6A3D-4F75-9140-3892237992DD}" presName="rootText" presStyleLbl="node2" presStyleIdx="0" presStyleCnt="3" custScaleX="102438">
        <dgm:presLayoutVars>
          <dgm:chPref val="3"/>
        </dgm:presLayoutVars>
      </dgm:prSet>
      <dgm:spPr/>
    </dgm:pt>
    <dgm:pt modelId="{BAEA5E34-3596-41DF-AA04-4854045557CD}" type="pres">
      <dgm:prSet presAssocID="{AC256994-6A3D-4F75-9140-3892237992DD}" presName="rootConnector" presStyleLbl="node2" presStyleIdx="0" presStyleCnt="3"/>
      <dgm:spPr/>
    </dgm:pt>
    <dgm:pt modelId="{3FCFD239-59B5-44C9-B603-AB5B61631308}" type="pres">
      <dgm:prSet presAssocID="{AC256994-6A3D-4F75-9140-3892237992DD}" presName="hierChild4" presStyleCnt="0"/>
      <dgm:spPr/>
    </dgm:pt>
    <dgm:pt modelId="{E1AFDF3A-BCE5-45C8-8D12-57924E4E0E89}" type="pres">
      <dgm:prSet presAssocID="{AC256994-6A3D-4F75-9140-3892237992DD}" presName="hierChild5" presStyleCnt="0"/>
      <dgm:spPr/>
    </dgm:pt>
    <dgm:pt modelId="{7B0D5468-0CDF-4E53-A154-A0AEC37A7F16}" type="pres">
      <dgm:prSet presAssocID="{670A63FA-7EA2-4164-8E81-46070A3A1CBB}" presName="hierChild3" presStyleCnt="0"/>
      <dgm:spPr/>
    </dgm:pt>
    <dgm:pt modelId="{D35F48F0-1F1E-44AB-AB60-2648D8AD5726}" type="pres">
      <dgm:prSet presAssocID="{CADFF529-C4CC-42B7-A3AF-A7838E7F8993}" presName="hierRoot1" presStyleCnt="0">
        <dgm:presLayoutVars>
          <dgm:hierBranch val="init"/>
        </dgm:presLayoutVars>
      </dgm:prSet>
      <dgm:spPr/>
    </dgm:pt>
    <dgm:pt modelId="{1D7D12C1-B818-4D9D-A364-4DDC38DFC77E}" type="pres">
      <dgm:prSet presAssocID="{CADFF529-C4CC-42B7-A3AF-A7838E7F8993}" presName="rootComposite1" presStyleCnt="0"/>
      <dgm:spPr/>
    </dgm:pt>
    <dgm:pt modelId="{C944979E-E304-49D3-AC14-A654CE03FD79}" type="pres">
      <dgm:prSet presAssocID="{CADFF529-C4CC-42B7-A3AF-A7838E7F8993}" presName="rootText1" presStyleLbl="node0" presStyleIdx="1" presStyleCnt="2" custScaleX="71141">
        <dgm:presLayoutVars>
          <dgm:chPref val="3"/>
        </dgm:presLayoutVars>
      </dgm:prSet>
      <dgm:spPr/>
    </dgm:pt>
    <dgm:pt modelId="{B1F0AE52-8C95-418C-B33A-FD18E1F43EAB}" type="pres">
      <dgm:prSet presAssocID="{CADFF529-C4CC-42B7-A3AF-A7838E7F8993}" presName="rootConnector1" presStyleLbl="node1" presStyleIdx="0" presStyleCnt="0"/>
      <dgm:spPr/>
    </dgm:pt>
    <dgm:pt modelId="{4A22AB9E-45DF-4E7D-AAD7-98D80D24A1E4}" type="pres">
      <dgm:prSet presAssocID="{CADFF529-C4CC-42B7-A3AF-A7838E7F8993}" presName="hierChild2" presStyleCnt="0"/>
      <dgm:spPr/>
    </dgm:pt>
    <dgm:pt modelId="{4BB6D434-5A44-4DE0-A191-73A781B342D8}" type="pres">
      <dgm:prSet presAssocID="{5378F97E-7497-437B-A0C0-BBDCCACA2992}" presName="Name64" presStyleLbl="parChTrans1D2" presStyleIdx="1" presStyleCnt="3"/>
      <dgm:spPr/>
    </dgm:pt>
    <dgm:pt modelId="{BCC9BB2C-C4C2-40BF-8B7D-F5CC7B1A271B}" type="pres">
      <dgm:prSet presAssocID="{9161C12C-CC64-4109-9D50-51180F67B80E}" presName="hierRoot2" presStyleCnt="0">
        <dgm:presLayoutVars>
          <dgm:hierBranch val="init"/>
        </dgm:presLayoutVars>
      </dgm:prSet>
      <dgm:spPr/>
    </dgm:pt>
    <dgm:pt modelId="{F7948A19-32BE-42BD-97F7-0E28DD4A633C}" type="pres">
      <dgm:prSet presAssocID="{9161C12C-CC64-4109-9D50-51180F67B80E}" presName="rootComposite" presStyleCnt="0"/>
      <dgm:spPr/>
    </dgm:pt>
    <dgm:pt modelId="{65351D7D-C010-4E77-A069-46F55C921472}" type="pres">
      <dgm:prSet presAssocID="{9161C12C-CC64-4109-9D50-51180F67B80E}" presName="rootText" presStyleLbl="node2" presStyleIdx="1" presStyleCnt="3" custScaleX="102438">
        <dgm:presLayoutVars>
          <dgm:chPref val="3"/>
        </dgm:presLayoutVars>
      </dgm:prSet>
      <dgm:spPr/>
    </dgm:pt>
    <dgm:pt modelId="{017920EC-75B9-40F5-A071-6D4531172268}" type="pres">
      <dgm:prSet presAssocID="{9161C12C-CC64-4109-9D50-51180F67B80E}" presName="rootConnector" presStyleLbl="node2" presStyleIdx="1" presStyleCnt="3"/>
      <dgm:spPr/>
    </dgm:pt>
    <dgm:pt modelId="{2DB5089C-3F75-4ED9-BEBC-C21C24968FBD}" type="pres">
      <dgm:prSet presAssocID="{9161C12C-CC64-4109-9D50-51180F67B80E}" presName="hierChild4" presStyleCnt="0"/>
      <dgm:spPr/>
    </dgm:pt>
    <dgm:pt modelId="{A68D3DA0-0343-41CB-90C2-DB752592F0FE}" type="pres">
      <dgm:prSet presAssocID="{9161C12C-CC64-4109-9D50-51180F67B80E}" presName="hierChild5" presStyleCnt="0"/>
      <dgm:spPr/>
    </dgm:pt>
    <dgm:pt modelId="{5EA91F34-DB5E-4FD3-A22F-BB0996FD3CEC}" type="pres">
      <dgm:prSet presAssocID="{E6E1789B-EA11-4BEE-89D1-FC6F0759DB60}" presName="Name64" presStyleLbl="parChTrans1D2" presStyleIdx="2" presStyleCnt="3"/>
      <dgm:spPr/>
    </dgm:pt>
    <dgm:pt modelId="{10C755E0-FDCF-428F-8892-86A45949963B}" type="pres">
      <dgm:prSet presAssocID="{048EF019-42F5-461D-87ED-61ED080A57ED}" presName="hierRoot2" presStyleCnt="0">
        <dgm:presLayoutVars>
          <dgm:hierBranch val="init"/>
        </dgm:presLayoutVars>
      </dgm:prSet>
      <dgm:spPr/>
    </dgm:pt>
    <dgm:pt modelId="{1DEA255D-6BB2-4F2D-AB92-377F22AACB87}" type="pres">
      <dgm:prSet presAssocID="{048EF019-42F5-461D-87ED-61ED080A57ED}" presName="rootComposite" presStyleCnt="0"/>
      <dgm:spPr/>
    </dgm:pt>
    <dgm:pt modelId="{40C5074F-C7DC-40F2-8C8F-3A10C8486793}" type="pres">
      <dgm:prSet presAssocID="{048EF019-42F5-461D-87ED-61ED080A57ED}" presName="rootText" presStyleLbl="node2" presStyleIdx="2" presStyleCnt="3" custScaleX="102438">
        <dgm:presLayoutVars>
          <dgm:chPref val="3"/>
        </dgm:presLayoutVars>
      </dgm:prSet>
      <dgm:spPr/>
    </dgm:pt>
    <dgm:pt modelId="{C198677B-D4B9-4B9D-9F08-BBFD55AAF9CC}" type="pres">
      <dgm:prSet presAssocID="{048EF019-42F5-461D-87ED-61ED080A57ED}" presName="rootConnector" presStyleLbl="node2" presStyleIdx="2" presStyleCnt="3"/>
      <dgm:spPr/>
    </dgm:pt>
    <dgm:pt modelId="{6EF9AA53-AD7A-4035-BA3B-05EDD594930E}" type="pres">
      <dgm:prSet presAssocID="{048EF019-42F5-461D-87ED-61ED080A57ED}" presName="hierChild4" presStyleCnt="0"/>
      <dgm:spPr/>
    </dgm:pt>
    <dgm:pt modelId="{D3A34F5D-9123-494B-A71F-33906075B3CF}" type="pres">
      <dgm:prSet presAssocID="{048EF019-42F5-461D-87ED-61ED080A57ED}" presName="hierChild5" presStyleCnt="0"/>
      <dgm:spPr/>
    </dgm:pt>
    <dgm:pt modelId="{8FE4245B-3E6B-4303-831C-EA0345F38F05}" type="pres">
      <dgm:prSet presAssocID="{CADFF529-C4CC-42B7-A3AF-A7838E7F8993}" presName="hierChild3" presStyleCnt="0"/>
      <dgm:spPr/>
    </dgm:pt>
  </dgm:ptLst>
  <dgm:cxnLst>
    <dgm:cxn modelId="{8B9A5F11-0D26-4C86-B78D-BF8DD8D0F8AA}" type="presOf" srcId="{9161C12C-CC64-4109-9D50-51180F67B80E}" destId="{65351D7D-C010-4E77-A069-46F55C921472}" srcOrd="0" destOrd="0" presId="urn:microsoft.com/office/officeart/2009/3/layout/HorizontalOrganizationChart"/>
    <dgm:cxn modelId="{A9261020-DC8F-4E27-ACB1-EC0FC4E9F6E7}" type="presOf" srcId="{9161C12C-CC64-4109-9D50-51180F67B80E}" destId="{017920EC-75B9-40F5-A071-6D4531172268}" srcOrd="1" destOrd="0" presId="urn:microsoft.com/office/officeart/2009/3/layout/HorizontalOrganizationChart"/>
    <dgm:cxn modelId="{AB25733F-1F6F-463C-8A42-75677FD3553B}" type="presOf" srcId="{048EF019-42F5-461D-87ED-61ED080A57ED}" destId="{C198677B-D4B9-4B9D-9F08-BBFD55AAF9CC}" srcOrd="1" destOrd="0" presId="urn:microsoft.com/office/officeart/2009/3/layout/HorizontalOrganizationChart"/>
    <dgm:cxn modelId="{1980B95D-C8B4-4236-AA23-B616B6AB51FB}" type="presOf" srcId="{E36AC6A8-FDDE-4088-BF23-E56629CCFBFF}" destId="{2A217F0B-D432-41F9-B05F-C88510BDF757}" srcOrd="0" destOrd="0" presId="urn:microsoft.com/office/officeart/2009/3/layout/HorizontalOrganizationChart"/>
    <dgm:cxn modelId="{42368041-A4FF-4DD2-AC37-EC219E464A57}" srcId="{CADFF529-C4CC-42B7-A3AF-A7838E7F8993}" destId="{048EF019-42F5-461D-87ED-61ED080A57ED}" srcOrd="1" destOrd="0" parTransId="{E6E1789B-EA11-4BEE-89D1-FC6F0759DB60}" sibTransId="{DF2BCA2B-9A0F-45A9-AC86-F123A1866C55}"/>
    <dgm:cxn modelId="{42409D46-8217-49C8-A02F-725BECD52860}" type="presOf" srcId="{670A63FA-7EA2-4164-8E81-46070A3A1CBB}" destId="{F85F4B86-D950-4F2F-93E6-2989F8042B18}" srcOrd="0" destOrd="0" presId="urn:microsoft.com/office/officeart/2009/3/layout/HorizontalOrganizationChart"/>
    <dgm:cxn modelId="{6ABDE149-F2AD-40C3-8520-6BC28F6C0DF0}" type="presOf" srcId="{FB303867-8738-44D8-8FAA-984CB311E043}" destId="{145D0289-5D92-433E-AA4D-AA1D8400453B}" srcOrd="0" destOrd="0" presId="urn:microsoft.com/office/officeart/2009/3/layout/HorizontalOrganizationChart"/>
    <dgm:cxn modelId="{2C915550-81C1-4262-BA09-FEC01C690CD5}" type="presOf" srcId="{AC256994-6A3D-4F75-9140-3892237992DD}" destId="{40E89BCC-0296-4DCD-902C-2F1C3981FBC8}" srcOrd="0" destOrd="0" presId="urn:microsoft.com/office/officeart/2009/3/layout/HorizontalOrganizationChart"/>
    <dgm:cxn modelId="{50CBBA74-3916-4C6F-A5A2-F28AA8B1020E}" type="presOf" srcId="{670A63FA-7EA2-4164-8E81-46070A3A1CBB}" destId="{56D48A26-3CAA-4DC0-8D95-762C967CF551}" srcOrd="1" destOrd="0" presId="urn:microsoft.com/office/officeart/2009/3/layout/HorizontalOrganizationChart"/>
    <dgm:cxn modelId="{EF6E7E5A-CD56-4BBA-94D7-01B44CCB2A61}" type="presOf" srcId="{CADFF529-C4CC-42B7-A3AF-A7838E7F8993}" destId="{B1F0AE52-8C95-418C-B33A-FD18E1F43EAB}" srcOrd="1" destOrd="0" presId="urn:microsoft.com/office/officeart/2009/3/layout/HorizontalOrganizationChart"/>
    <dgm:cxn modelId="{FD4A957E-79A8-44A4-A402-F239C628278B}" type="presOf" srcId="{5378F97E-7497-437B-A0C0-BBDCCACA2992}" destId="{4BB6D434-5A44-4DE0-A191-73A781B342D8}" srcOrd="0" destOrd="0" presId="urn:microsoft.com/office/officeart/2009/3/layout/HorizontalOrganizationChart"/>
    <dgm:cxn modelId="{B4462E80-2364-469B-8B4F-22783C7159A0}" type="presOf" srcId="{CADFF529-C4CC-42B7-A3AF-A7838E7F8993}" destId="{C944979E-E304-49D3-AC14-A654CE03FD79}" srcOrd="0" destOrd="0" presId="urn:microsoft.com/office/officeart/2009/3/layout/HorizontalOrganizationChart"/>
    <dgm:cxn modelId="{B859DC93-A876-42A3-BBC1-1C384856228C}" type="presOf" srcId="{AC256994-6A3D-4F75-9140-3892237992DD}" destId="{BAEA5E34-3596-41DF-AA04-4854045557CD}" srcOrd="1" destOrd="0" presId="urn:microsoft.com/office/officeart/2009/3/layout/HorizontalOrganizationChart"/>
    <dgm:cxn modelId="{9AB1A795-390A-4614-866A-08D90EC049BF}" srcId="{E36AC6A8-FDDE-4088-BF23-E56629CCFBFF}" destId="{670A63FA-7EA2-4164-8E81-46070A3A1CBB}" srcOrd="0" destOrd="0" parTransId="{D81FD3D6-B5CE-4096-ABAD-A3D4583F5E0F}" sibTransId="{B014321A-01EE-490B-9429-695BFDB97450}"/>
    <dgm:cxn modelId="{96C33DA0-A2A0-4AA1-A4BF-D9A7B9B3F9F8}" type="presOf" srcId="{048EF019-42F5-461D-87ED-61ED080A57ED}" destId="{40C5074F-C7DC-40F2-8C8F-3A10C8486793}" srcOrd="0" destOrd="0" presId="urn:microsoft.com/office/officeart/2009/3/layout/HorizontalOrganizationChart"/>
    <dgm:cxn modelId="{5023ABA6-6F1A-4C79-A494-D72984A0E448}" srcId="{670A63FA-7EA2-4164-8E81-46070A3A1CBB}" destId="{AC256994-6A3D-4F75-9140-3892237992DD}" srcOrd="0" destOrd="0" parTransId="{FB303867-8738-44D8-8FAA-984CB311E043}" sibTransId="{094C64BD-886C-4BD1-9FAC-27014A3D5E7F}"/>
    <dgm:cxn modelId="{26AA9FC3-7279-46C5-BE63-674B60CAB3D1}" type="presOf" srcId="{E6E1789B-EA11-4BEE-89D1-FC6F0759DB60}" destId="{5EA91F34-DB5E-4FD3-A22F-BB0996FD3CEC}" srcOrd="0" destOrd="0" presId="urn:microsoft.com/office/officeart/2009/3/layout/HorizontalOrganizationChart"/>
    <dgm:cxn modelId="{B9E1C2E3-A9C9-453B-8368-CAA0FF7D9A6A}" srcId="{E36AC6A8-FDDE-4088-BF23-E56629CCFBFF}" destId="{CADFF529-C4CC-42B7-A3AF-A7838E7F8993}" srcOrd="1" destOrd="0" parTransId="{E974F0B1-BDBC-48E9-8AA1-4DDD69FAA94D}" sibTransId="{F05A4A3F-5643-42E4-B0F7-49863FC5EC35}"/>
    <dgm:cxn modelId="{25A3D0F5-A7DF-4383-9487-428D98B56C04}" srcId="{CADFF529-C4CC-42B7-A3AF-A7838E7F8993}" destId="{9161C12C-CC64-4109-9D50-51180F67B80E}" srcOrd="0" destOrd="0" parTransId="{5378F97E-7497-437B-A0C0-BBDCCACA2992}" sibTransId="{555DECA6-9AFD-42D3-8E4E-A02C9FF2AF9E}"/>
    <dgm:cxn modelId="{6F86E0C6-7F86-43F4-B657-66E28717B61A}" type="presParOf" srcId="{2A217F0B-D432-41F9-B05F-C88510BDF757}" destId="{206F5A95-D94B-4991-894F-6AC1BCD19F9B}" srcOrd="0" destOrd="0" presId="urn:microsoft.com/office/officeart/2009/3/layout/HorizontalOrganizationChart"/>
    <dgm:cxn modelId="{9F06B850-3AE3-4B87-83DD-18416598BFCE}" type="presParOf" srcId="{206F5A95-D94B-4991-894F-6AC1BCD19F9B}" destId="{073E6E4A-B26B-4228-9F46-55AEE7A50506}" srcOrd="0" destOrd="0" presId="urn:microsoft.com/office/officeart/2009/3/layout/HorizontalOrganizationChart"/>
    <dgm:cxn modelId="{072713D5-C508-44B9-ADBD-B87670A5D6B6}" type="presParOf" srcId="{073E6E4A-B26B-4228-9F46-55AEE7A50506}" destId="{F85F4B86-D950-4F2F-93E6-2989F8042B18}" srcOrd="0" destOrd="0" presId="urn:microsoft.com/office/officeart/2009/3/layout/HorizontalOrganizationChart"/>
    <dgm:cxn modelId="{98B6B3FF-3987-4F0C-A112-6BDD553A26B9}" type="presParOf" srcId="{073E6E4A-B26B-4228-9F46-55AEE7A50506}" destId="{56D48A26-3CAA-4DC0-8D95-762C967CF551}" srcOrd="1" destOrd="0" presId="urn:microsoft.com/office/officeart/2009/3/layout/HorizontalOrganizationChart"/>
    <dgm:cxn modelId="{17CA6157-15A4-4183-B193-3C0CF501F4EC}" type="presParOf" srcId="{206F5A95-D94B-4991-894F-6AC1BCD19F9B}" destId="{F2DC824E-94C2-4305-A47A-81311AEBFEE3}" srcOrd="1" destOrd="0" presId="urn:microsoft.com/office/officeart/2009/3/layout/HorizontalOrganizationChart"/>
    <dgm:cxn modelId="{961DD316-A723-457D-94EB-C49897C46F2E}" type="presParOf" srcId="{F2DC824E-94C2-4305-A47A-81311AEBFEE3}" destId="{145D0289-5D92-433E-AA4D-AA1D8400453B}" srcOrd="0" destOrd="0" presId="urn:microsoft.com/office/officeart/2009/3/layout/HorizontalOrganizationChart"/>
    <dgm:cxn modelId="{A4F3662C-89A3-435D-A62A-18FE6211CA39}" type="presParOf" srcId="{F2DC824E-94C2-4305-A47A-81311AEBFEE3}" destId="{F8978886-41E5-495D-85B5-638EFE57328E}" srcOrd="1" destOrd="0" presId="urn:microsoft.com/office/officeart/2009/3/layout/HorizontalOrganizationChart"/>
    <dgm:cxn modelId="{932EDCB6-52BD-4819-B2C5-17B137F49111}" type="presParOf" srcId="{F8978886-41E5-495D-85B5-638EFE57328E}" destId="{3400B9DC-73F8-4F16-8E7D-943B9027EB59}" srcOrd="0" destOrd="0" presId="urn:microsoft.com/office/officeart/2009/3/layout/HorizontalOrganizationChart"/>
    <dgm:cxn modelId="{0A68C490-D286-476B-BC3C-CC5387BFA546}" type="presParOf" srcId="{3400B9DC-73F8-4F16-8E7D-943B9027EB59}" destId="{40E89BCC-0296-4DCD-902C-2F1C3981FBC8}" srcOrd="0" destOrd="0" presId="urn:microsoft.com/office/officeart/2009/3/layout/HorizontalOrganizationChart"/>
    <dgm:cxn modelId="{27B31E4B-5205-4215-A187-2268EE154802}" type="presParOf" srcId="{3400B9DC-73F8-4F16-8E7D-943B9027EB59}" destId="{BAEA5E34-3596-41DF-AA04-4854045557CD}" srcOrd="1" destOrd="0" presId="urn:microsoft.com/office/officeart/2009/3/layout/HorizontalOrganizationChart"/>
    <dgm:cxn modelId="{140E23FB-3470-4544-905A-2683DC6E6990}" type="presParOf" srcId="{F8978886-41E5-495D-85B5-638EFE57328E}" destId="{3FCFD239-59B5-44C9-B603-AB5B61631308}" srcOrd="1" destOrd="0" presId="urn:microsoft.com/office/officeart/2009/3/layout/HorizontalOrganizationChart"/>
    <dgm:cxn modelId="{EFDA1BA5-A4BD-444F-ACBC-2F70E0442B0D}" type="presParOf" srcId="{F8978886-41E5-495D-85B5-638EFE57328E}" destId="{E1AFDF3A-BCE5-45C8-8D12-57924E4E0E89}" srcOrd="2" destOrd="0" presId="urn:microsoft.com/office/officeart/2009/3/layout/HorizontalOrganizationChart"/>
    <dgm:cxn modelId="{7B5E6FF3-3C34-40CD-94DD-A8EC4A3AF7E7}" type="presParOf" srcId="{206F5A95-D94B-4991-894F-6AC1BCD19F9B}" destId="{7B0D5468-0CDF-4E53-A154-A0AEC37A7F16}" srcOrd="2" destOrd="0" presId="urn:microsoft.com/office/officeart/2009/3/layout/HorizontalOrganizationChart"/>
    <dgm:cxn modelId="{D67A81B8-EFA8-45BD-B8A1-041CFD50D355}" type="presParOf" srcId="{2A217F0B-D432-41F9-B05F-C88510BDF757}" destId="{D35F48F0-1F1E-44AB-AB60-2648D8AD5726}" srcOrd="1" destOrd="0" presId="urn:microsoft.com/office/officeart/2009/3/layout/HorizontalOrganizationChart"/>
    <dgm:cxn modelId="{932F5BEE-95CF-4DB7-B548-7E32C673DBCC}" type="presParOf" srcId="{D35F48F0-1F1E-44AB-AB60-2648D8AD5726}" destId="{1D7D12C1-B818-4D9D-A364-4DDC38DFC77E}" srcOrd="0" destOrd="0" presId="urn:microsoft.com/office/officeart/2009/3/layout/HorizontalOrganizationChart"/>
    <dgm:cxn modelId="{BE9BC0A0-0E08-4477-BE9D-09D0F3E37F72}" type="presParOf" srcId="{1D7D12C1-B818-4D9D-A364-4DDC38DFC77E}" destId="{C944979E-E304-49D3-AC14-A654CE03FD79}" srcOrd="0" destOrd="0" presId="urn:microsoft.com/office/officeart/2009/3/layout/HorizontalOrganizationChart"/>
    <dgm:cxn modelId="{1AF2EC52-8E70-49A6-AB55-7DE4CBFC2472}" type="presParOf" srcId="{1D7D12C1-B818-4D9D-A364-4DDC38DFC77E}" destId="{B1F0AE52-8C95-418C-B33A-FD18E1F43EAB}" srcOrd="1" destOrd="0" presId="urn:microsoft.com/office/officeart/2009/3/layout/HorizontalOrganizationChart"/>
    <dgm:cxn modelId="{A988245D-3415-471B-AE62-FB29BB19B0C1}" type="presParOf" srcId="{D35F48F0-1F1E-44AB-AB60-2648D8AD5726}" destId="{4A22AB9E-45DF-4E7D-AAD7-98D80D24A1E4}" srcOrd="1" destOrd="0" presId="urn:microsoft.com/office/officeart/2009/3/layout/HorizontalOrganizationChart"/>
    <dgm:cxn modelId="{480EFB09-C1AA-4388-B5C2-5DB0AD0AEACA}" type="presParOf" srcId="{4A22AB9E-45DF-4E7D-AAD7-98D80D24A1E4}" destId="{4BB6D434-5A44-4DE0-A191-73A781B342D8}" srcOrd="0" destOrd="0" presId="urn:microsoft.com/office/officeart/2009/3/layout/HorizontalOrganizationChart"/>
    <dgm:cxn modelId="{9A20184C-7574-45A9-8928-1296A39FD413}" type="presParOf" srcId="{4A22AB9E-45DF-4E7D-AAD7-98D80D24A1E4}" destId="{BCC9BB2C-C4C2-40BF-8B7D-F5CC7B1A271B}" srcOrd="1" destOrd="0" presId="urn:microsoft.com/office/officeart/2009/3/layout/HorizontalOrganizationChart"/>
    <dgm:cxn modelId="{2AA3F06F-7535-469E-8F01-F77B0F857E60}" type="presParOf" srcId="{BCC9BB2C-C4C2-40BF-8B7D-F5CC7B1A271B}" destId="{F7948A19-32BE-42BD-97F7-0E28DD4A633C}" srcOrd="0" destOrd="0" presId="urn:microsoft.com/office/officeart/2009/3/layout/HorizontalOrganizationChart"/>
    <dgm:cxn modelId="{6EDFC11A-1F58-4E9C-82E6-E1CA1A6D413D}" type="presParOf" srcId="{F7948A19-32BE-42BD-97F7-0E28DD4A633C}" destId="{65351D7D-C010-4E77-A069-46F55C921472}" srcOrd="0" destOrd="0" presId="urn:microsoft.com/office/officeart/2009/3/layout/HorizontalOrganizationChart"/>
    <dgm:cxn modelId="{9A3D5B86-3135-4592-81A6-6CB077BE7932}" type="presParOf" srcId="{F7948A19-32BE-42BD-97F7-0E28DD4A633C}" destId="{017920EC-75B9-40F5-A071-6D4531172268}" srcOrd="1" destOrd="0" presId="urn:microsoft.com/office/officeart/2009/3/layout/HorizontalOrganizationChart"/>
    <dgm:cxn modelId="{1C5DB8FA-D04E-48F2-B87A-CE5601442C27}" type="presParOf" srcId="{BCC9BB2C-C4C2-40BF-8B7D-F5CC7B1A271B}" destId="{2DB5089C-3F75-4ED9-BEBC-C21C24968FBD}" srcOrd="1" destOrd="0" presId="urn:microsoft.com/office/officeart/2009/3/layout/HorizontalOrganizationChart"/>
    <dgm:cxn modelId="{BEB6EF3E-28D1-4ED5-A98C-07F880546E8E}" type="presParOf" srcId="{BCC9BB2C-C4C2-40BF-8B7D-F5CC7B1A271B}" destId="{A68D3DA0-0343-41CB-90C2-DB752592F0FE}" srcOrd="2" destOrd="0" presId="urn:microsoft.com/office/officeart/2009/3/layout/HorizontalOrganizationChart"/>
    <dgm:cxn modelId="{AFEC0148-39B3-4AC1-A52A-9BB184C4E04B}" type="presParOf" srcId="{4A22AB9E-45DF-4E7D-AAD7-98D80D24A1E4}" destId="{5EA91F34-DB5E-4FD3-A22F-BB0996FD3CEC}" srcOrd="2" destOrd="0" presId="urn:microsoft.com/office/officeart/2009/3/layout/HorizontalOrganizationChart"/>
    <dgm:cxn modelId="{E24341AB-5A3E-400D-8762-E35A0296FEF9}" type="presParOf" srcId="{4A22AB9E-45DF-4E7D-AAD7-98D80D24A1E4}" destId="{10C755E0-FDCF-428F-8892-86A45949963B}" srcOrd="3" destOrd="0" presId="urn:microsoft.com/office/officeart/2009/3/layout/HorizontalOrganizationChart"/>
    <dgm:cxn modelId="{CB72CC34-F9FD-4E1C-B32F-A2310E57CB58}" type="presParOf" srcId="{10C755E0-FDCF-428F-8892-86A45949963B}" destId="{1DEA255D-6BB2-4F2D-AB92-377F22AACB87}" srcOrd="0" destOrd="0" presId="urn:microsoft.com/office/officeart/2009/3/layout/HorizontalOrganizationChart"/>
    <dgm:cxn modelId="{9A2DA45F-E5C6-49BC-A053-CCD9D77F3145}" type="presParOf" srcId="{1DEA255D-6BB2-4F2D-AB92-377F22AACB87}" destId="{40C5074F-C7DC-40F2-8C8F-3A10C8486793}" srcOrd="0" destOrd="0" presId="urn:microsoft.com/office/officeart/2009/3/layout/HorizontalOrganizationChart"/>
    <dgm:cxn modelId="{E4F56E8A-FB47-4711-B2C3-8A4B71B29D17}" type="presParOf" srcId="{1DEA255D-6BB2-4F2D-AB92-377F22AACB87}" destId="{C198677B-D4B9-4B9D-9F08-BBFD55AAF9CC}" srcOrd="1" destOrd="0" presId="urn:microsoft.com/office/officeart/2009/3/layout/HorizontalOrganizationChart"/>
    <dgm:cxn modelId="{05E927A5-4B4D-4C82-97D1-78C64F4A6827}" type="presParOf" srcId="{10C755E0-FDCF-428F-8892-86A45949963B}" destId="{6EF9AA53-AD7A-4035-BA3B-05EDD594930E}" srcOrd="1" destOrd="0" presId="urn:microsoft.com/office/officeart/2009/3/layout/HorizontalOrganizationChart"/>
    <dgm:cxn modelId="{3126CFD3-2616-4BBA-9CB2-5FB994CCFF7D}" type="presParOf" srcId="{10C755E0-FDCF-428F-8892-86A45949963B}" destId="{D3A34F5D-9123-494B-A71F-33906075B3CF}" srcOrd="2" destOrd="0" presId="urn:microsoft.com/office/officeart/2009/3/layout/HorizontalOrganizationChart"/>
    <dgm:cxn modelId="{4D7B8D6F-2D6F-479D-80BF-9B322DD2C1A7}" type="presParOf" srcId="{D35F48F0-1F1E-44AB-AB60-2648D8AD5726}" destId="{8FE4245B-3E6B-4303-831C-EA0345F38F05}" srcOrd="2" destOrd="0" presId="urn:microsoft.com/office/officeart/2009/3/layout/HorizontalOrganizationChart"/>
  </dgm:cxnLst>
  <dgm:bg>
    <a:noFill/>
    <a:effectLst>
      <a:softEdge rad="63500"/>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AD7BF-602C-4BD9-A394-BA185859C012}">
      <dsp:nvSpPr>
        <dsp:cNvPr id="0" name=""/>
        <dsp:cNvSpPr/>
      </dsp:nvSpPr>
      <dsp:spPr>
        <a:xfrm>
          <a:off x="1995389" y="129"/>
          <a:ext cx="1806614" cy="63825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Electroquímico (baterías secundarias)</a:t>
          </a:r>
        </a:p>
      </dsp:txBody>
      <dsp:txXfrm>
        <a:off x="2014083" y="18823"/>
        <a:ext cx="1769226" cy="600865"/>
      </dsp:txXfrm>
    </dsp:sp>
    <dsp:sp modelId="{869C5EDB-4844-486D-A4A3-0BBC4DB10189}">
      <dsp:nvSpPr>
        <dsp:cNvPr id="0" name=""/>
        <dsp:cNvSpPr/>
      </dsp:nvSpPr>
      <dsp:spPr>
        <a:xfrm>
          <a:off x="2176050" y="638383"/>
          <a:ext cx="180661" cy="478690"/>
        </a:xfrm>
        <a:custGeom>
          <a:avLst/>
          <a:gdLst/>
          <a:ahLst/>
          <a:cxnLst/>
          <a:rect l="0" t="0" r="0" b="0"/>
          <a:pathLst>
            <a:path>
              <a:moveTo>
                <a:pt x="0" y="0"/>
              </a:moveTo>
              <a:lnTo>
                <a:pt x="0" y="478690"/>
              </a:lnTo>
              <a:lnTo>
                <a:pt x="180661" y="478690"/>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EBF9C33-0226-4CC2-88B8-76DDCDCEEBC3}">
      <dsp:nvSpPr>
        <dsp:cNvPr id="0" name=""/>
        <dsp:cNvSpPr/>
      </dsp:nvSpPr>
      <dsp:spPr>
        <a:xfrm>
          <a:off x="2356712" y="797946"/>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Baterías de plomo – ácido (LA)</a:t>
          </a:r>
        </a:p>
      </dsp:txBody>
      <dsp:txXfrm>
        <a:off x="2375406" y="816640"/>
        <a:ext cx="1536412" cy="600865"/>
      </dsp:txXfrm>
    </dsp:sp>
    <dsp:sp modelId="{01735A9A-EA35-489C-BC69-BB9EE21DA957}">
      <dsp:nvSpPr>
        <dsp:cNvPr id="0" name=""/>
        <dsp:cNvSpPr/>
      </dsp:nvSpPr>
      <dsp:spPr>
        <a:xfrm>
          <a:off x="2176050" y="638383"/>
          <a:ext cx="180661" cy="1276507"/>
        </a:xfrm>
        <a:custGeom>
          <a:avLst/>
          <a:gdLst/>
          <a:ahLst/>
          <a:cxnLst/>
          <a:rect l="0" t="0" r="0" b="0"/>
          <a:pathLst>
            <a:path>
              <a:moveTo>
                <a:pt x="0" y="0"/>
              </a:moveTo>
              <a:lnTo>
                <a:pt x="0" y="1276507"/>
              </a:lnTo>
              <a:lnTo>
                <a:pt x="180661" y="1276507"/>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C825A85-24CB-4863-8DAF-DF2C7642BED4}">
      <dsp:nvSpPr>
        <dsp:cNvPr id="0" name=""/>
        <dsp:cNvSpPr/>
      </dsp:nvSpPr>
      <dsp:spPr>
        <a:xfrm>
          <a:off x="2356712" y="1595763"/>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693721"/>
              <a:satOff val="-7612"/>
              <a:lumOff val="-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Baterías alcalinas</a:t>
          </a:r>
        </a:p>
      </dsp:txBody>
      <dsp:txXfrm>
        <a:off x="2375406" y="1614457"/>
        <a:ext cx="1536412" cy="600865"/>
      </dsp:txXfrm>
    </dsp:sp>
    <dsp:sp modelId="{8A41F663-7B18-40E7-939C-B8D8B8EDCC07}">
      <dsp:nvSpPr>
        <dsp:cNvPr id="0" name=""/>
        <dsp:cNvSpPr/>
      </dsp:nvSpPr>
      <dsp:spPr>
        <a:xfrm>
          <a:off x="2176050" y="638383"/>
          <a:ext cx="180661" cy="2074323"/>
        </a:xfrm>
        <a:custGeom>
          <a:avLst/>
          <a:gdLst/>
          <a:ahLst/>
          <a:cxnLst/>
          <a:rect l="0" t="0" r="0" b="0"/>
          <a:pathLst>
            <a:path>
              <a:moveTo>
                <a:pt x="0" y="0"/>
              </a:moveTo>
              <a:lnTo>
                <a:pt x="0" y="2074323"/>
              </a:lnTo>
              <a:lnTo>
                <a:pt x="180661" y="2074323"/>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AF0AE9D-07B3-4027-B8E2-FD08493FBD07}">
      <dsp:nvSpPr>
        <dsp:cNvPr id="0" name=""/>
        <dsp:cNvSpPr/>
      </dsp:nvSpPr>
      <dsp:spPr>
        <a:xfrm>
          <a:off x="2356712" y="2393580"/>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387442"/>
              <a:satOff val="-15223"/>
              <a:lumOff val="-4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Baterías de sales fundidas</a:t>
          </a:r>
        </a:p>
      </dsp:txBody>
      <dsp:txXfrm>
        <a:off x="2375406" y="2412274"/>
        <a:ext cx="1536412" cy="600865"/>
      </dsp:txXfrm>
    </dsp:sp>
    <dsp:sp modelId="{59D58675-F0D9-43B7-A05A-BD85D29BBCC3}">
      <dsp:nvSpPr>
        <dsp:cNvPr id="0" name=""/>
        <dsp:cNvSpPr/>
      </dsp:nvSpPr>
      <dsp:spPr>
        <a:xfrm>
          <a:off x="2176050" y="638383"/>
          <a:ext cx="180661" cy="2872140"/>
        </a:xfrm>
        <a:custGeom>
          <a:avLst/>
          <a:gdLst/>
          <a:ahLst/>
          <a:cxnLst/>
          <a:rect l="0" t="0" r="0" b="0"/>
          <a:pathLst>
            <a:path>
              <a:moveTo>
                <a:pt x="0" y="0"/>
              </a:moveTo>
              <a:lnTo>
                <a:pt x="0" y="2872140"/>
              </a:lnTo>
              <a:lnTo>
                <a:pt x="180661" y="2872140"/>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456C0BC-5FC0-49E5-BAC1-107892D27462}">
      <dsp:nvSpPr>
        <dsp:cNvPr id="0" name=""/>
        <dsp:cNvSpPr/>
      </dsp:nvSpPr>
      <dsp:spPr>
        <a:xfrm>
          <a:off x="2356712" y="3191397"/>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081163"/>
              <a:satOff val="-22835"/>
              <a:lumOff val="-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Baterías basadas en litio</a:t>
          </a:r>
        </a:p>
      </dsp:txBody>
      <dsp:txXfrm>
        <a:off x="2375406" y="3210091"/>
        <a:ext cx="1536412" cy="600865"/>
      </dsp:txXfrm>
    </dsp:sp>
    <dsp:sp modelId="{2D9DBD2B-EB0F-49C1-B5DB-F10F4AC74C65}">
      <dsp:nvSpPr>
        <dsp:cNvPr id="0" name=""/>
        <dsp:cNvSpPr/>
      </dsp:nvSpPr>
      <dsp:spPr>
        <a:xfrm>
          <a:off x="2176050" y="638383"/>
          <a:ext cx="180661" cy="3669957"/>
        </a:xfrm>
        <a:custGeom>
          <a:avLst/>
          <a:gdLst/>
          <a:ahLst/>
          <a:cxnLst/>
          <a:rect l="0" t="0" r="0" b="0"/>
          <a:pathLst>
            <a:path>
              <a:moveTo>
                <a:pt x="0" y="0"/>
              </a:moveTo>
              <a:lnTo>
                <a:pt x="0" y="3669957"/>
              </a:lnTo>
              <a:lnTo>
                <a:pt x="180661" y="3669957"/>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34E5B1CB-4501-4D1E-AD53-800D62EF02AA}">
      <dsp:nvSpPr>
        <dsp:cNvPr id="0" name=""/>
        <dsp:cNvSpPr/>
      </dsp:nvSpPr>
      <dsp:spPr>
        <a:xfrm>
          <a:off x="2356712" y="3989213"/>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774884"/>
              <a:satOff val="-30446"/>
              <a:lumOff val="-8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Baterías de flujo</a:t>
          </a:r>
        </a:p>
      </dsp:txBody>
      <dsp:txXfrm>
        <a:off x="2375406" y="4007907"/>
        <a:ext cx="1536412" cy="600865"/>
      </dsp:txXfrm>
    </dsp:sp>
    <dsp:sp modelId="{941986CC-3BED-453C-86A8-297FC5E81962}">
      <dsp:nvSpPr>
        <dsp:cNvPr id="0" name=""/>
        <dsp:cNvSpPr/>
      </dsp:nvSpPr>
      <dsp:spPr>
        <a:xfrm>
          <a:off x="4121130" y="129"/>
          <a:ext cx="1806614" cy="638253"/>
        </a:xfrm>
        <a:prstGeom prst="roundRect">
          <a:avLst>
            <a:gd name="adj" fmla="val 10000"/>
          </a:avLst>
        </a:prstGeom>
        <a:gradFill rotWithShape="0">
          <a:gsLst>
            <a:gs pos="0">
              <a:schemeClr val="accent3">
                <a:hueOff val="2081163"/>
                <a:satOff val="-22835"/>
                <a:lumOff val="-65"/>
                <a:alphaOff val="0"/>
                <a:lumMod val="110000"/>
                <a:satMod val="105000"/>
                <a:tint val="67000"/>
              </a:schemeClr>
            </a:gs>
            <a:gs pos="50000">
              <a:schemeClr val="accent3">
                <a:hueOff val="2081163"/>
                <a:satOff val="-22835"/>
                <a:lumOff val="-65"/>
                <a:alphaOff val="0"/>
                <a:lumMod val="105000"/>
                <a:satMod val="103000"/>
                <a:tint val="73000"/>
              </a:schemeClr>
            </a:gs>
            <a:gs pos="100000">
              <a:schemeClr val="accent3">
                <a:hueOff val="2081163"/>
                <a:satOff val="-22835"/>
                <a:lumOff val="-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b="1" kern="1200"/>
            <a:t>Electromecánico</a:t>
          </a:r>
          <a:endParaRPr lang="es-AR" sz="1400" kern="1200" dirty="0"/>
        </a:p>
      </dsp:txBody>
      <dsp:txXfrm>
        <a:off x="4139824" y="18823"/>
        <a:ext cx="1769226" cy="600865"/>
      </dsp:txXfrm>
    </dsp:sp>
    <dsp:sp modelId="{3FC9D0C0-7132-41A0-8C90-564F90758F2B}">
      <dsp:nvSpPr>
        <dsp:cNvPr id="0" name=""/>
        <dsp:cNvSpPr/>
      </dsp:nvSpPr>
      <dsp:spPr>
        <a:xfrm>
          <a:off x="4301792" y="638383"/>
          <a:ext cx="180661" cy="478690"/>
        </a:xfrm>
        <a:custGeom>
          <a:avLst/>
          <a:gdLst/>
          <a:ahLst/>
          <a:cxnLst/>
          <a:rect l="0" t="0" r="0" b="0"/>
          <a:pathLst>
            <a:path>
              <a:moveTo>
                <a:pt x="0" y="0"/>
              </a:moveTo>
              <a:lnTo>
                <a:pt x="0" y="478690"/>
              </a:lnTo>
              <a:lnTo>
                <a:pt x="180661" y="478690"/>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1802E43A-9DE1-4ED2-8D28-089AAD422743}">
      <dsp:nvSpPr>
        <dsp:cNvPr id="0" name=""/>
        <dsp:cNvSpPr/>
      </dsp:nvSpPr>
      <dsp:spPr>
        <a:xfrm>
          <a:off x="4482453" y="797946"/>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3468606"/>
              <a:satOff val="-38058"/>
              <a:lumOff val="-1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Volantes de inercia</a:t>
          </a:r>
        </a:p>
      </dsp:txBody>
      <dsp:txXfrm>
        <a:off x="4501147" y="816640"/>
        <a:ext cx="1536412" cy="600865"/>
      </dsp:txXfrm>
    </dsp:sp>
    <dsp:sp modelId="{5745EA6B-A85A-4B2A-8BBC-C023B40E4490}">
      <dsp:nvSpPr>
        <dsp:cNvPr id="0" name=""/>
        <dsp:cNvSpPr/>
      </dsp:nvSpPr>
      <dsp:spPr>
        <a:xfrm>
          <a:off x="4301792" y="638383"/>
          <a:ext cx="180661" cy="1276507"/>
        </a:xfrm>
        <a:custGeom>
          <a:avLst/>
          <a:gdLst/>
          <a:ahLst/>
          <a:cxnLst/>
          <a:rect l="0" t="0" r="0" b="0"/>
          <a:pathLst>
            <a:path>
              <a:moveTo>
                <a:pt x="0" y="0"/>
              </a:moveTo>
              <a:lnTo>
                <a:pt x="0" y="1276507"/>
              </a:lnTo>
              <a:lnTo>
                <a:pt x="180661" y="1276507"/>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8490A13-6B37-40E7-996D-61BDA6FF64F1}">
      <dsp:nvSpPr>
        <dsp:cNvPr id="0" name=""/>
        <dsp:cNvSpPr/>
      </dsp:nvSpPr>
      <dsp:spPr>
        <a:xfrm>
          <a:off x="4482453" y="1595763"/>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4162327"/>
              <a:satOff val="-45669"/>
              <a:lumOff val="-13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Centrales de bombeo</a:t>
          </a:r>
        </a:p>
      </dsp:txBody>
      <dsp:txXfrm>
        <a:off x="4501147" y="1614457"/>
        <a:ext cx="1536412" cy="600865"/>
      </dsp:txXfrm>
    </dsp:sp>
    <dsp:sp modelId="{DE78FE45-6ADC-409A-AE42-DB8AE3AAAECE}">
      <dsp:nvSpPr>
        <dsp:cNvPr id="0" name=""/>
        <dsp:cNvSpPr/>
      </dsp:nvSpPr>
      <dsp:spPr>
        <a:xfrm>
          <a:off x="4301792" y="638383"/>
          <a:ext cx="180661" cy="2074323"/>
        </a:xfrm>
        <a:custGeom>
          <a:avLst/>
          <a:gdLst/>
          <a:ahLst/>
          <a:cxnLst/>
          <a:rect l="0" t="0" r="0" b="0"/>
          <a:pathLst>
            <a:path>
              <a:moveTo>
                <a:pt x="0" y="0"/>
              </a:moveTo>
              <a:lnTo>
                <a:pt x="0" y="2074323"/>
              </a:lnTo>
              <a:lnTo>
                <a:pt x="180661" y="2074323"/>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2095F79-E88E-47E7-BFDD-2FA66BB27DBB}">
      <dsp:nvSpPr>
        <dsp:cNvPr id="0" name=""/>
        <dsp:cNvSpPr/>
      </dsp:nvSpPr>
      <dsp:spPr>
        <a:xfrm>
          <a:off x="4482453" y="2393580"/>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4856048"/>
              <a:satOff val="-53281"/>
              <a:lumOff val="-1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Sistemas basados en aire comprimido</a:t>
          </a:r>
        </a:p>
      </dsp:txBody>
      <dsp:txXfrm>
        <a:off x="4501147" y="2412274"/>
        <a:ext cx="1536412" cy="600865"/>
      </dsp:txXfrm>
    </dsp:sp>
    <dsp:sp modelId="{49AB99E7-9079-49A7-85ED-F6A8BF2FD7C8}">
      <dsp:nvSpPr>
        <dsp:cNvPr id="0" name=""/>
        <dsp:cNvSpPr/>
      </dsp:nvSpPr>
      <dsp:spPr>
        <a:xfrm>
          <a:off x="6246872" y="129"/>
          <a:ext cx="1806614" cy="638253"/>
        </a:xfrm>
        <a:prstGeom prst="roundRect">
          <a:avLst>
            <a:gd name="adj" fmla="val 10000"/>
          </a:avLst>
        </a:prstGeom>
        <a:gradFill rotWithShape="0">
          <a:gsLst>
            <a:gs pos="0">
              <a:schemeClr val="accent3">
                <a:hueOff val="4162327"/>
                <a:satOff val="-45669"/>
                <a:lumOff val="-131"/>
                <a:alphaOff val="0"/>
                <a:lumMod val="110000"/>
                <a:satMod val="105000"/>
                <a:tint val="67000"/>
              </a:schemeClr>
            </a:gs>
            <a:gs pos="50000">
              <a:schemeClr val="accent3">
                <a:hueOff val="4162327"/>
                <a:satOff val="-45669"/>
                <a:lumOff val="-131"/>
                <a:alphaOff val="0"/>
                <a:lumMod val="105000"/>
                <a:satMod val="103000"/>
                <a:tint val="73000"/>
              </a:schemeClr>
            </a:gs>
            <a:gs pos="100000">
              <a:schemeClr val="accent3">
                <a:hueOff val="4162327"/>
                <a:satOff val="-45669"/>
                <a:lumOff val="-13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Electrostático</a:t>
          </a:r>
        </a:p>
      </dsp:txBody>
      <dsp:txXfrm>
        <a:off x="6265566" y="18823"/>
        <a:ext cx="1769226" cy="600865"/>
      </dsp:txXfrm>
    </dsp:sp>
    <dsp:sp modelId="{A54F9F25-B640-4F51-9795-E3E738F1A16D}">
      <dsp:nvSpPr>
        <dsp:cNvPr id="0" name=""/>
        <dsp:cNvSpPr/>
      </dsp:nvSpPr>
      <dsp:spPr>
        <a:xfrm>
          <a:off x="6427533" y="638383"/>
          <a:ext cx="180661" cy="478690"/>
        </a:xfrm>
        <a:custGeom>
          <a:avLst/>
          <a:gdLst/>
          <a:ahLst/>
          <a:cxnLst/>
          <a:rect l="0" t="0" r="0" b="0"/>
          <a:pathLst>
            <a:path>
              <a:moveTo>
                <a:pt x="0" y="0"/>
              </a:moveTo>
              <a:lnTo>
                <a:pt x="0" y="478690"/>
              </a:lnTo>
              <a:lnTo>
                <a:pt x="180661" y="478690"/>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875486E-7738-426D-9AC4-9276CE42798A}">
      <dsp:nvSpPr>
        <dsp:cNvPr id="0" name=""/>
        <dsp:cNvSpPr/>
      </dsp:nvSpPr>
      <dsp:spPr>
        <a:xfrm>
          <a:off x="6608195" y="797946"/>
          <a:ext cx="1573800"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5549768"/>
              <a:satOff val="-60892"/>
              <a:lumOff val="-17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Supercapacitores</a:t>
          </a:r>
        </a:p>
      </dsp:txBody>
      <dsp:txXfrm>
        <a:off x="6626889" y="816640"/>
        <a:ext cx="1536412" cy="600865"/>
      </dsp:txXfrm>
    </dsp:sp>
    <dsp:sp modelId="{7FD9AB84-5527-412D-8D9E-CA9F6A28E957}">
      <dsp:nvSpPr>
        <dsp:cNvPr id="0" name=""/>
        <dsp:cNvSpPr/>
      </dsp:nvSpPr>
      <dsp:spPr>
        <a:xfrm>
          <a:off x="8372613" y="129"/>
          <a:ext cx="1806614" cy="638253"/>
        </a:xfrm>
        <a:prstGeom prst="roundRect">
          <a:avLst>
            <a:gd name="adj" fmla="val 10000"/>
          </a:avLst>
        </a:prstGeom>
        <a:gradFill rotWithShape="0">
          <a:gsLst>
            <a:gs pos="0">
              <a:schemeClr val="accent3">
                <a:hueOff val="6243490"/>
                <a:satOff val="-68504"/>
                <a:lumOff val="-196"/>
                <a:alphaOff val="0"/>
                <a:lumMod val="110000"/>
                <a:satMod val="105000"/>
                <a:tint val="67000"/>
              </a:schemeClr>
            </a:gs>
            <a:gs pos="50000">
              <a:schemeClr val="accent3">
                <a:hueOff val="6243490"/>
                <a:satOff val="-68504"/>
                <a:lumOff val="-196"/>
                <a:alphaOff val="0"/>
                <a:lumMod val="105000"/>
                <a:satMod val="103000"/>
                <a:tint val="73000"/>
              </a:schemeClr>
            </a:gs>
            <a:gs pos="100000">
              <a:schemeClr val="accent3">
                <a:hueOff val="6243490"/>
                <a:satOff val="-68504"/>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b="1" kern="1200" dirty="0"/>
            <a:t>Termoeléctrico</a:t>
          </a:r>
        </a:p>
      </dsp:txBody>
      <dsp:txXfrm>
        <a:off x="8391307" y="18823"/>
        <a:ext cx="1769226" cy="600865"/>
      </dsp:txXfrm>
    </dsp:sp>
    <dsp:sp modelId="{A69AF0A6-65FB-4248-87FB-FF8428C7EB3F}">
      <dsp:nvSpPr>
        <dsp:cNvPr id="0" name=""/>
        <dsp:cNvSpPr/>
      </dsp:nvSpPr>
      <dsp:spPr>
        <a:xfrm>
          <a:off x="8553275" y="638383"/>
          <a:ext cx="180661" cy="478690"/>
        </a:xfrm>
        <a:custGeom>
          <a:avLst/>
          <a:gdLst/>
          <a:ahLst/>
          <a:cxnLst/>
          <a:rect l="0" t="0" r="0" b="0"/>
          <a:pathLst>
            <a:path>
              <a:moveTo>
                <a:pt x="0" y="0"/>
              </a:moveTo>
              <a:lnTo>
                <a:pt x="0" y="478690"/>
              </a:lnTo>
              <a:lnTo>
                <a:pt x="180661" y="478690"/>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57010CC-87A1-4124-9F67-2F0265EC737F}">
      <dsp:nvSpPr>
        <dsp:cNvPr id="0" name=""/>
        <dsp:cNvSpPr/>
      </dsp:nvSpPr>
      <dsp:spPr>
        <a:xfrm>
          <a:off x="8733936" y="797946"/>
          <a:ext cx="1573197" cy="63825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6243490"/>
              <a:satOff val="-68504"/>
              <a:lumOff val="-1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AR" sz="1400" kern="1200" dirty="0"/>
            <a:t>Fluidos térmicos</a:t>
          </a:r>
        </a:p>
      </dsp:txBody>
      <dsp:txXfrm>
        <a:off x="8752630" y="816640"/>
        <a:ext cx="1535809" cy="600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1F34-DB5E-4FD3-A22F-BB0996FD3CEC}">
      <dsp:nvSpPr>
        <dsp:cNvPr id="0" name=""/>
        <dsp:cNvSpPr/>
      </dsp:nvSpPr>
      <dsp:spPr>
        <a:xfrm>
          <a:off x="4702659" y="2899976"/>
          <a:ext cx="726262" cy="780732"/>
        </a:xfrm>
        <a:custGeom>
          <a:avLst/>
          <a:gdLst/>
          <a:ahLst/>
          <a:cxnLst/>
          <a:rect l="0" t="0" r="0" b="0"/>
          <a:pathLst>
            <a:path>
              <a:moveTo>
                <a:pt x="0" y="0"/>
              </a:moveTo>
              <a:lnTo>
                <a:pt x="363131" y="0"/>
              </a:lnTo>
              <a:lnTo>
                <a:pt x="363131" y="780732"/>
              </a:lnTo>
              <a:lnTo>
                <a:pt x="726262" y="780732"/>
              </a:lnTo>
            </a:path>
          </a:pathLst>
        </a:custGeom>
        <a:noFill/>
        <a:ln w="25400" cap="flat" cmpd="sng" algn="ctr">
          <a:solidFill>
            <a:schemeClr val="bg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B6D434-5A44-4DE0-A191-73A781B342D8}">
      <dsp:nvSpPr>
        <dsp:cNvPr id="0" name=""/>
        <dsp:cNvSpPr/>
      </dsp:nvSpPr>
      <dsp:spPr>
        <a:xfrm>
          <a:off x="4702659" y="2119244"/>
          <a:ext cx="726262" cy="780732"/>
        </a:xfrm>
        <a:custGeom>
          <a:avLst/>
          <a:gdLst/>
          <a:ahLst/>
          <a:cxnLst/>
          <a:rect l="0" t="0" r="0" b="0"/>
          <a:pathLst>
            <a:path>
              <a:moveTo>
                <a:pt x="0" y="780732"/>
              </a:moveTo>
              <a:lnTo>
                <a:pt x="363131" y="780732"/>
              </a:lnTo>
              <a:lnTo>
                <a:pt x="363131" y="0"/>
              </a:lnTo>
              <a:lnTo>
                <a:pt x="726262" y="0"/>
              </a:lnTo>
            </a:path>
          </a:pathLst>
        </a:custGeom>
        <a:noFill/>
        <a:ln w="25400" cap="flat" cmpd="sng" algn="ctr">
          <a:solidFill>
            <a:schemeClr val="bg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45D0289-5D92-433E-AA4D-AA1D8400453B}">
      <dsp:nvSpPr>
        <dsp:cNvPr id="0" name=""/>
        <dsp:cNvSpPr/>
      </dsp:nvSpPr>
      <dsp:spPr>
        <a:xfrm>
          <a:off x="4702659" y="512059"/>
          <a:ext cx="726262" cy="91440"/>
        </a:xfrm>
        <a:custGeom>
          <a:avLst/>
          <a:gdLst/>
          <a:ahLst/>
          <a:cxnLst/>
          <a:rect l="0" t="0" r="0" b="0"/>
          <a:pathLst>
            <a:path>
              <a:moveTo>
                <a:pt x="0" y="45720"/>
              </a:moveTo>
              <a:lnTo>
                <a:pt x="726262" y="45720"/>
              </a:lnTo>
            </a:path>
          </a:pathLst>
        </a:custGeom>
        <a:noFill/>
        <a:ln w="25400" cap="flat" cmpd="sng" algn="ctr">
          <a:solidFill>
            <a:schemeClr val="bg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5F4B86-D950-4F2F-93E6-2989F8042B18}">
      <dsp:nvSpPr>
        <dsp:cNvPr id="0" name=""/>
        <dsp:cNvSpPr/>
      </dsp:nvSpPr>
      <dsp:spPr>
        <a:xfrm>
          <a:off x="2119307" y="4004"/>
          <a:ext cx="2583352" cy="1107550"/>
        </a:xfrm>
        <a:prstGeom prst="rect">
          <a:avLst/>
        </a:prstGeom>
        <a:gradFill rotWithShape="0">
          <a:gsLst>
            <a:gs pos="0">
              <a:srgbClr val="57A773">
                <a:hueOff val="0"/>
                <a:satOff val="0"/>
                <a:lumOff val="0"/>
                <a:alphaOff val="0"/>
                <a:satMod val="103000"/>
                <a:lumMod val="102000"/>
                <a:tint val="94000"/>
              </a:srgbClr>
            </a:gs>
            <a:gs pos="50000">
              <a:srgbClr val="57A773">
                <a:hueOff val="0"/>
                <a:satOff val="0"/>
                <a:lumOff val="0"/>
                <a:alphaOff val="0"/>
                <a:satMod val="110000"/>
                <a:lumMod val="100000"/>
                <a:shade val="100000"/>
              </a:srgbClr>
            </a:gs>
            <a:gs pos="100000">
              <a:srgbClr val="57A773">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AR" sz="2000" b="1" kern="1200" dirty="0">
              <a:solidFill>
                <a:prstClr val="white"/>
              </a:solidFill>
              <a:latin typeface="Lucida Grande"/>
              <a:ea typeface="+mn-ea"/>
              <a:cs typeface="+mn-cs"/>
            </a:rPr>
            <a:t>Solución</a:t>
          </a:r>
        </a:p>
        <a:p>
          <a:pPr marL="0" lvl="0" indent="0" algn="ctr" defTabSz="800100">
            <a:lnSpc>
              <a:spcPct val="90000"/>
            </a:lnSpc>
            <a:spcBef>
              <a:spcPct val="0"/>
            </a:spcBef>
            <a:spcAft>
              <a:spcPct val="35000"/>
            </a:spcAft>
            <a:buNone/>
          </a:pPr>
          <a:r>
            <a:rPr lang="es-AR" sz="2000" b="1" kern="1200" dirty="0">
              <a:solidFill>
                <a:prstClr val="white"/>
              </a:solidFill>
              <a:latin typeface="Lucida Grande"/>
              <a:ea typeface="+mn-ea"/>
              <a:cs typeface="+mn-cs"/>
            </a:rPr>
            <a:t>no convencional</a:t>
          </a:r>
        </a:p>
      </dsp:txBody>
      <dsp:txXfrm>
        <a:off x="2119307" y="4004"/>
        <a:ext cx="2583352" cy="1107550"/>
      </dsp:txXfrm>
    </dsp:sp>
    <dsp:sp modelId="{40E89BCC-0296-4DCD-902C-2F1C3981FBC8}">
      <dsp:nvSpPr>
        <dsp:cNvPr id="0" name=""/>
        <dsp:cNvSpPr/>
      </dsp:nvSpPr>
      <dsp:spPr>
        <a:xfrm>
          <a:off x="5428922" y="4004"/>
          <a:ext cx="3719844" cy="1107550"/>
        </a:xfrm>
        <a:prstGeom prst="rect">
          <a:avLst/>
        </a:prstGeom>
        <a:solidFill>
          <a:schemeClr val="accent4">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10000"/>
            </a:lnSpc>
            <a:spcBef>
              <a:spcPct val="0"/>
            </a:spcBef>
            <a:spcAft>
              <a:spcPct val="35000"/>
            </a:spcAft>
            <a:buNone/>
          </a:pPr>
          <a:r>
            <a:rPr lang="es-AR" sz="1800" kern="1200" dirty="0">
              <a:solidFill>
                <a:srgbClr val="002060"/>
              </a:solidFill>
            </a:rPr>
            <a:t>Sistema de almacenamiento de energía y banco de reguladores de tensión (E.R.A.E).</a:t>
          </a:r>
        </a:p>
      </dsp:txBody>
      <dsp:txXfrm>
        <a:off x="5428922" y="4004"/>
        <a:ext cx="3719844" cy="1107550"/>
      </dsp:txXfrm>
    </dsp:sp>
    <dsp:sp modelId="{C944979E-E304-49D3-AC14-A654CE03FD79}">
      <dsp:nvSpPr>
        <dsp:cNvPr id="0" name=""/>
        <dsp:cNvSpPr/>
      </dsp:nvSpPr>
      <dsp:spPr>
        <a:xfrm>
          <a:off x="2119307" y="2346201"/>
          <a:ext cx="2583352" cy="1107550"/>
        </a:xfrm>
        <a:prstGeom prst="rect">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AR" sz="2000" b="1" kern="1200" dirty="0"/>
            <a:t>Soluciones convencionales</a:t>
          </a:r>
          <a:endParaRPr lang="es-AR" sz="2000" kern="1200" dirty="0"/>
        </a:p>
      </dsp:txBody>
      <dsp:txXfrm>
        <a:off x="2119307" y="2346201"/>
        <a:ext cx="2583352" cy="1107550"/>
      </dsp:txXfrm>
    </dsp:sp>
    <dsp:sp modelId="{65351D7D-C010-4E77-A069-46F55C921472}">
      <dsp:nvSpPr>
        <dsp:cNvPr id="0" name=""/>
        <dsp:cNvSpPr/>
      </dsp:nvSpPr>
      <dsp:spPr>
        <a:xfrm>
          <a:off x="5428922" y="1565468"/>
          <a:ext cx="3719844" cy="1107550"/>
        </a:xfrm>
        <a:prstGeom prst="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10000"/>
            </a:lnSpc>
            <a:spcBef>
              <a:spcPct val="0"/>
            </a:spcBef>
            <a:spcAft>
              <a:spcPct val="35000"/>
            </a:spcAft>
            <a:buNone/>
          </a:pPr>
          <a:r>
            <a:rPr lang="es-AR" sz="1800" kern="1200" dirty="0">
              <a:solidFill>
                <a:srgbClr val="002060"/>
              </a:solidFill>
            </a:rPr>
            <a:t>Nuevo alimentador en 13,2 kV</a:t>
          </a:r>
          <a:r>
            <a:rPr lang="es-AR" sz="1800" kern="1200" dirty="0"/>
            <a:t> </a:t>
          </a:r>
        </a:p>
      </dsp:txBody>
      <dsp:txXfrm>
        <a:off x="5428922" y="1565468"/>
        <a:ext cx="3719844" cy="1107550"/>
      </dsp:txXfrm>
    </dsp:sp>
    <dsp:sp modelId="{40C5074F-C7DC-40F2-8C8F-3A10C8486793}">
      <dsp:nvSpPr>
        <dsp:cNvPr id="0" name=""/>
        <dsp:cNvSpPr/>
      </dsp:nvSpPr>
      <dsp:spPr>
        <a:xfrm>
          <a:off x="5428922" y="3126933"/>
          <a:ext cx="3719844" cy="1107550"/>
        </a:xfrm>
        <a:prstGeom prst="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10000"/>
            </a:lnSpc>
            <a:spcBef>
              <a:spcPct val="0"/>
            </a:spcBef>
            <a:spcAft>
              <a:spcPts val="0"/>
            </a:spcAft>
            <a:buNone/>
          </a:pPr>
          <a:r>
            <a:rPr lang="es-AR" sz="1800" kern="1200" dirty="0">
              <a:solidFill>
                <a:srgbClr val="002060"/>
              </a:solidFill>
            </a:rPr>
            <a:t>Nuevo alimentador en 33 kV</a:t>
          </a:r>
        </a:p>
        <a:p>
          <a:pPr marL="0" lvl="0" indent="0" algn="ctr" defTabSz="800100">
            <a:lnSpc>
              <a:spcPct val="110000"/>
            </a:lnSpc>
            <a:spcBef>
              <a:spcPct val="0"/>
            </a:spcBef>
            <a:spcAft>
              <a:spcPts val="0"/>
            </a:spcAft>
            <a:buNone/>
          </a:pPr>
          <a:r>
            <a:rPr lang="es-AR" sz="1800" kern="1200" dirty="0">
              <a:solidFill>
                <a:srgbClr val="002060"/>
              </a:solidFill>
            </a:rPr>
            <a:t>+ SET 33/13,2 kV </a:t>
          </a:r>
        </a:p>
      </dsp:txBody>
      <dsp:txXfrm>
        <a:off x="5428922" y="3126933"/>
        <a:ext cx="3719844" cy="11075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939FB0DB-6E14-4D38-930B-E188F6E13CB2}"/>
              </a:ext>
            </a:extLst>
          </p:cNvPr>
          <p:cNvSpPr>
            <a:spLocks noGrp="1"/>
          </p:cNvSpPr>
          <p:nvPr>
            <p:ph type="hdr" sz="quarter"/>
          </p:nvPr>
        </p:nvSpPr>
        <p:spPr>
          <a:xfrm>
            <a:off x="0" y="0"/>
            <a:ext cx="2911263" cy="494472"/>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F6DB5971-2675-487B-9E88-02DB3F19D0BC}"/>
              </a:ext>
            </a:extLst>
          </p:cNvPr>
          <p:cNvSpPr>
            <a:spLocks noGrp="1"/>
          </p:cNvSpPr>
          <p:nvPr>
            <p:ph type="dt" sz="quarter" idx="1"/>
          </p:nvPr>
        </p:nvSpPr>
        <p:spPr>
          <a:xfrm>
            <a:off x="3805482" y="0"/>
            <a:ext cx="2911263" cy="494472"/>
          </a:xfrm>
          <a:prstGeom prst="rect">
            <a:avLst/>
          </a:prstGeom>
        </p:spPr>
        <p:txBody>
          <a:bodyPr vert="horz" lIns="91440" tIns="45720" rIns="91440" bIns="45720" rtlCol="0"/>
          <a:lstStyle>
            <a:lvl1pPr algn="r">
              <a:defRPr sz="1200"/>
            </a:lvl1pPr>
          </a:lstStyle>
          <a:p>
            <a:pPr rtl="0"/>
            <a:fld id="{5D0E9E49-B030-4187-B3D4-2E6B7EAD72A2}" type="datetime1">
              <a:rPr lang="es-ES" smtClean="0"/>
              <a:t>05/03/2020</a:t>
            </a:fld>
            <a:endParaRPr lang="es-ES"/>
          </a:p>
        </p:txBody>
      </p:sp>
      <p:sp>
        <p:nvSpPr>
          <p:cNvPr id="4" name="Marcador de pie de página 3">
            <a:extLst>
              <a:ext uri="{FF2B5EF4-FFF2-40B4-BE49-F238E27FC236}">
                <a16:creationId xmlns:a16="http://schemas.microsoft.com/office/drawing/2014/main" id="{D98F2125-3128-41A1-8437-EB29536F4DF1}"/>
              </a:ext>
            </a:extLst>
          </p:cNvPr>
          <p:cNvSpPr>
            <a:spLocks noGrp="1"/>
          </p:cNvSpPr>
          <p:nvPr>
            <p:ph type="ftr" sz="quarter" idx="2"/>
          </p:nvPr>
        </p:nvSpPr>
        <p:spPr>
          <a:xfrm>
            <a:off x="0" y="9360730"/>
            <a:ext cx="2911263" cy="494470"/>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4663736B-7E4B-4A53-8310-E0970E67F8A0}"/>
              </a:ext>
            </a:extLst>
          </p:cNvPr>
          <p:cNvSpPr>
            <a:spLocks noGrp="1"/>
          </p:cNvSpPr>
          <p:nvPr>
            <p:ph type="sldNum" sz="quarter" idx="3"/>
          </p:nvPr>
        </p:nvSpPr>
        <p:spPr>
          <a:xfrm>
            <a:off x="3805482" y="9360730"/>
            <a:ext cx="2911263" cy="494470"/>
          </a:xfrm>
          <a:prstGeom prst="rect">
            <a:avLst/>
          </a:prstGeom>
        </p:spPr>
        <p:txBody>
          <a:bodyPr vert="horz" lIns="91440" tIns="45720" rIns="91440" bIns="45720" rtlCol="0" anchor="b"/>
          <a:lstStyle>
            <a:lvl1pPr algn="r">
              <a:defRPr sz="1200"/>
            </a:lvl1pPr>
          </a:lstStyle>
          <a:p>
            <a:pPr rtl="0"/>
            <a:fld id="{5A4B18F8-B739-4178-8D2D-879F4A27DC29}" type="slidenum">
              <a:rPr lang="es-ES" smtClean="0"/>
              <a:t>‹Nº›</a:t>
            </a:fld>
            <a:endParaRPr lang="es-ES"/>
          </a:p>
        </p:txBody>
      </p:sp>
    </p:spTree>
    <p:extLst>
      <p:ext uri="{BB962C8B-B14F-4D97-AF65-F5344CB8AC3E}">
        <p14:creationId xmlns:p14="http://schemas.microsoft.com/office/powerpoint/2010/main" val="2492907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11263" cy="494472"/>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05482" y="0"/>
            <a:ext cx="2911263" cy="494472"/>
          </a:xfrm>
          <a:prstGeom prst="rect">
            <a:avLst/>
          </a:prstGeom>
        </p:spPr>
        <p:txBody>
          <a:bodyPr vert="horz" lIns="91440" tIns="45720" rIns="91440" bIns="45720" rtlCol="0"/>
          <a:lstStyle>
            <a:lvl1pPr algn="r">
              <a:defRPr sz="1200"/>
            </a:lvl1pPr>
          </a:lstStyle>
          <a:p>
            <a:pPr rtl="0"/>
            <a:fld id="{F6062DD0-8C42-4BC3-9452-8D12D773E0C5}" type="datetime1">
              <a:rPr lang="es-ES" noProof="0" smtClean="0"/>
              <a:t>05/03/2020</a:t>
            </a:fld>
            <a:endParaRPr lang="es-ES" noProof="0"/>
          </a:p>
        </p:txBody>
      </p:sp>
      <p:sp>
        <p:nvSpPr>
          <p:cNvPr id="4" name="Marcador de imagen de diapositiva 3"/>
          <p:cNvSpPr>
            <a:spLocks noGrp="1" noRot="1" noChangeAspect="1"/>
          </p:cNvSpPr>
          <p:nvPr>
            <p:ph type="sldImg" idx="2"/>
          </p:nvPr>
        </p:nvSpPr>
        <p:spPr>
          <a:xfrm>
            <a:off x="403225" y="1231900"/>
            <a:ext cx="5911850" cy="3325813"/>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71830" y="4742815"/>
            <a:ext cx="5374640" cy="3880485"/>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9360730"/>
            <a:ext cx="2911263" cy="494470"/>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05482" y="9360730"/>
            <a:ext cx="2911263" cy="494470"/>
          </a:xfrm>
          <a:prstGeom prst="rect">
            <a:avLst/>
          </a:prstGeom>
        </p:spPr>
        <p:txBody>
          <a:bodyPr vert="horz" lIns="91440" tIns="45720" rIns="91440" bIns="45720" rtlCol="0" anchor="b"/>
          <a:lstStyle>
            <a:lvl1pPr algn="r">
              <a:defRPr sz="1200"/>
            </a:lvl1pPr>
          </a:lstStyle>
          <a:p>
            <a:pPr rtl="0"/>
            <a:fld id="{53D78A92-0141-4330-8F3E-FAADFAC23844}" type="slidenum">
              <a:rPr lang="es-ES" noProof="0" smtClean="0"/>
              <a:t>‹Nº›</a:t>
            </a:fld>
            <a:endParaRPr lang="es-ES"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1</a:t>
            </a:fld>
            <a:endParaRPr lang="es-ES"/>
          </a:p>
        </p:txBody>
      </p:sp>
    </p:spTree>
    <p:extLst>
      <p:ext uri="{BB962C8B-B14F-4D97-AF65-F5344CB8AC3E}">
        <p14:creationId xmlns:p14="http://schemas.microsoft.com/office/powerpoint/2010/main" val="2246074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14</a:t>
            </a:fld>
            <a:endParaRPr lang="es-ES" noProof="0"/>
          </a:p>
        </p:txBody>
      </p:sp>
    </p:spTree>
    <p:extLst>
      <p:ext uri="{BB962C8B-B14F-4D97-AF65-F5344CB8AC3E}">
        <p14:creationId xmlns:p14="http://schemas.microsoft.com/office/powerpoint/2010/main" val="1688660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16</a:t>
            </a:fld>
            <a:endParaRPr lang="es-ES"/>
          </a:p>
        </p:txBody>
      </p:sp>
    </p:spTree>
    <p:extLst>
      <p:ext uri="{BB962C8B-B14F-4D97-AF65-F5344CB8AC3E}">
        <p14:creationId xmlns:p14="http://schemas.microsoft.com/office/powerpoint/2010/main" val="51325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19</a:t>
            </a:fld>
            <a:endParaRPr lang="es-ES"/>
          </a:p>
        </p:txBody>
      </p:sp>
    </p:spTree>
    <p:extLst>
      <p:ext uri="{BB962C8B-B14F-4D97-AF65-F5344CB8AC3E}">
        <p14:creationId xmlns:p14="http://schemas.microsoft.com/office/powerpoint/2010/main" val="130065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20</a:t>
            </a:fld>
            <a:endParaRPr lang="es-ES"/>
          </a:p>
        </p:txBody>
      </p:sp>
    </p:spTree>
    <p:extLst>
      <p:ext uri="{BB962C8B-B14F-4D97-AF65-F5344CB8AC3E}">
        <p14:creationId xmlns:p14="http://schemas.microsoft.com/office/powerpoint/2010/main" val="414557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pPr rtl="0"/>
            <a:fld id="{53D78A92-0141-4330-8F3E-FAADFAC23844}" type="slidenum">
              <a:rPr lang="es-ES" noProof="0" smtClean="0"/>
              <a:t>21</a:t>
            </a:fld>
            <a:endParaRPr lang="es-ES" noProof="0"/>
          </a:p>
        </p:txBody>
      </p:sp>
    </p:spTree>
    <p:extLst>
      <p:ext uri="{BB962C8B-B14F-4D97-AF65-F5344CB8AC3E}">
        <p14:creationId xmlns:p14="http://schemas.microsoft.com/office/powerpoint/2010/main" val="403295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22</a:t>
            </a:fld>
            <a:endParaRPr lang="es-ES"/>
          </a:p>
        </p:txBody>
      </p:sp>
    </p:spTree>
    <p:extLst>
      <p:ext uri="{BB962C8B-B14F-4D97-AF65-F5344CB8AC3E}">
        <p14:creationId xmlns:p14="http://schemas.microsoft.com/office/powerpoint/2010/main" val="4143166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23</a:t>
            </a:fld>
            <a:endParaRPr lang="es-ES"/>
          </a:p>
        </p:txBody>
      </p:sp>
    </p:spTree>
    <p:extLst>
      <p:ext uri="{BB962C8B-B14F-4D97-AF65-F5344CB8AC3E}">
        <p14:creationId xmlns:p14="http://schemas.microsoft.com/office/powerpoint/2010/main" val="253529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24</a:t>
            </a:fld>
            <a:endParaRPr lang="es-ES"/>
          </a:p>
        </p:txBody>
      </p:sp>
    </p:spTree>
    <p:extLst>
      <p:ext uri="{BB962C8B-B14F-4D97-AF65-F5344CB8AC3E}">
        <p14:creationId xmlns:p14="http://schemas.microsoft.com/office/powerpoint/2010/main" val="1919164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25</a:t>
            </a:fld>
            <a:endParaRPr lang="es-ES"/>
          </a:p>
        </p:txBody>
      </p:sp>
    </p:spTree>
    <p:extLst>
      <p:ext uri="{BB962C8B-B14F-4D97-AF65-F5344CB8AC3E}">
        <p14:creationId xmlns:p14="http://schemas.microsoft.com/office/powerpoint/2010/main" val="3091162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26</a:t>
            </a:fld>
            <a:endParaRPr lang="es-ES"/>
          </a:p>
        </p:txBody>
      </p:sp>
    </p:spTree>
    <p:extLst>
      <p:ext uri="{BB962C8B-B14F-4D97-AF65-F5344CB8AC3E}">
        <p14:creationId xmlns:p14="http://schemas.microsoft.com/office/powerpoint/2010/main" val="173539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a:t>
            </a:fld>
            <a:endParaRPr lang="es-ES"/>
          </a:p>
        </p:txBody>
      </p:sp>
    </p:spTree>
    <p:extLst>
      <p:ext uri="{BB962C8B-B14F-4D97-AF65-F5344CB8AC3E}">
        <p14:creationId xmlns:p14="http://schemas.microsoft.com/office/powerpoint/2010/main" val="834258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27</a:t>
            </a:fld>
            <a:endParaRPr lang="es-ES"/>
          </a:p>
        </p:txBody>
      </p:sp>
    </p:spTree>
    <p:extLst>
      <p:ext uri="{BB962C8B-B14F-4D97-AF65-F5344CB8AC3E}">
        <p14:creationId xmlns:p14="http://schemas.microsoft.com/office/powerpoint/2010/main" val="36242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29</a:t>
            </a:fld>
            <a:endParaRPr lang="es-ES"/>
          </a:p>
        </p:txBody>
      </p:sp>
    </p:spTree>
    <p:extLst>
      <p:ext uri="{BB962C8B-B14F-4D97-AF65-F5344CB8AC3E}">
        <p14:creationId xmlns:p14="http://schemas.microsoft.com/office/powerpoint/2010/main" val="1451081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37</a:t>
            </a:fld>
            <a:endParaRPr lang="es-ES" noProof="0"/>
          </a:p>
        </p:txBody>
      </p:sp>
    </p:spTree>
    <p:extLst>
      <p:ext uri="{BB962C8B-B14F-4D97-AF65-F5344CB8AC3E}">
        <p14:creationId xmlns:p14="http://schemas.microsoft.com/office/powerpoint/2010/main" val="397165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41</a:t>
            </a:fld>
            <a:endParaRPr lang="es-ES" noProof="0"/>
          </a:p>
        </p:txBody>
      </p:sp>
    </p:spTree>
    <p:extLst>
      <p:ext uri="{BB962C8B-B14F-4D97-AF65-F5344CB8AC3E}">
        <p14:creationId xmlns:p14="http://schemas.microsoft.com/office/powerpoint/2010/main" val="225869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42</a:t>
            </a:fld>
            <a:endParaRPr lang="es-ES" noProof="0"/>
          </a:p>
        </p:txBody>
      </p:sp>
    </p:spTree>
    <p:extLst>
      <p:ext uri="{BB962C8B-B14F-4D97-AF65-F5344CB8AC3E}">
        <p14:creationId xmlns:p14="http://schemas.microsoft.com/office/powerpoint/2010/main" val="2746170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44</a:t>
            </a:fld>
            <a:endParaRPr lang="es-ES" noProof="0"/>
          </a:p>
        </p:txBody>
      </p:sp>
    </p:spTree>
    <p:extLst>
      <p:ext uri="{BB962C8B-B14F-4D97-AF65-F5344CB8AC3E}">
        <p14:creationId xmlns:p14="http://schemas.microsoft.com/office/powerpoint/2010/main" val="3618991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46</a:t>
            </a:fld>
            <a:endParaRPr lang="es-ES" noProof="0"/>
          </a:p>
        </p:txBody>
      </p:sp>
    </p:spTree>
    <p:extLst>
      <p:ext uri="{BB962C8B-B14F-4D97-AF65-F5344CB8AC3E}">
        <p14:creationId xmlns:p14="http://schemas.microsoft.com/office/powerpoint/2010/main" val="3808299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47</a:t>
            </a:fld>
            <a:endParaRPr lang="es-ES"/>
          </a:p>
        </p:txBody>
      </p:sp>
    </p:spTree>
    <p:extLst>
      <p:ext uri="{BB962C8B-B14F-4D97-AF65-F5344CB8AC3E}">
        <p14:creationId xmlns:p14="http://schemas.microsoft.com/office/powerpoint/2010/main" val="1452514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48</a:t>
            </a:fld>
            <a:endParaRPr lang="es-ES"/>
          </a:p>
        </p:txBody>
      </p:sp>
    </p:spTree>
    <p:extLst>
      <p:ext uri="{BB962C8B-B14F-4D97-AF65-F5344CB8AC3E}">
        <p14:creationId xmlns:p14="http://schemas.microsoft.com/office/powerpoint/2010/main" val="48216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49</a:t>
            </a:fld>
            <a:endParaRPr lang="es-ES" noProof="0"/>
          </a:p>
        </p:txBody>
      </p:sp>
    </p:spTree>
    <p:extLst>
      <p:ext uri="{BB962C8B-B14F-4D97-AF65-F5344CB8AC3E}">
        <p14:creationId xmlns:p14="http://schemas.microsoft.com/office/powerpoint/2010/main" val="253654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3</a:t>
            </a:fld>
            <a:endParaRPr lang="es-ES"/>
          </a:p>
        </p:txBody>
      </p:sp>
    </p:spTree>
    <p:extLst>
      <p:ext uri="{BB962C8B-B14F-4D97-AF65-F5344CB8AC3E}">
        <p14:creationId xmlns:p14="http://schemas.microsoft.com/office/powerpoint/2010/main" val="2605156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51</a:t>
            </a:fld>
            <a:endParaRPr lang="es-ES" noProof="0"/>
          </a:p>
        </p:txBody>
      </p:sp>
    </p:spTree>
    <p:extLst>
      <p:ext uri="{BB962C8B-B14F-4D97-AF65-F5344CB8AC3E}">
        <p14:creationId xmlns:p14="http://schemas.microsoft.com/office/powerpoint/2010/main" val="2661446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52</a:t>
            </a:fld>
            <a:endParaRPr lang="es-ES" noProof="0"/>
          </a:p>
        </p:txBody>
      </p:sp>
    </p:spTree>
    <p:extLst>
      <p:ext uri="{BB962C8B-B14F-4D97-AF65-F5344CB8AC3E}">
        <p14:creationId xmlns:p14="http://schemas.microsoft.com/office/powerpoint/2010/main" val="990115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53</a:t>
            </a:fld>
            <a:endParaRPr lang="es-ES" noProof="0"/>
          </a:p>
        </p:txBody>
      </p:sp>
    </p:spTree>
    <p:extLst>
      <p:ext uri="{BB962C8B-B14F-4D97-AF65-F5344CB8AC3E}">
        <p14:creationId xmlns:p14="http://schemas.microsoft.com/office/powerpoint/2010/main" val="4116440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55</a:t>
            </a:fld>
            <a:endParaRPr lang="es-ES" noProof="0"/>
          </a:p>
        </p:txBody>
      </p:sp>
    </p:spTree>
    <p:extLst>
      <p:ext uri="{BB962C8B-B14F-4D97-AF65-F5344CB8AC3E}">
        <p14:creationId xmlns:p14="http://schemas.microsoft.com/office/powerpoint/2010/main" val="3582886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57</a:t>
            </a:fld>
            <a:endParaRPr lang="es-ES" noProof="0"/>
          </a:p>
        </p:txBody>
      </p:sp>
    </p:spTree>
    <p:extLst>
      <p:ext uri="{BB962C8B-B14F-4D97-AF65-F5344CB8AC3E}">
        <p14:creationId xmlns:p14="http://schemas.microsoft.com/office/powerpoint/2010/main" val="3337364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59</a:t>
            </a:fld>
            <a:endParaRPr lang="es-ES" noProof="0"/>
          </a:p>
        </p:txBody>
      </p:sp>
    </p:spTree>
    <p:extLst>
      <p:ext uri="{BB962C8B-B14F-4D97-AF65-F5344CB8AC3E}">
        <p14:creationId xmlns:p14="http://schemas.microsoft.com/office/powerpoint/2010/main" val="400000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63</a:t>
            </a:fld>
            <a:endParaRPr lang="es-ES" noProof="0"/>
          </a:p>
        </p:txBody>
      </p:sp>
    </p:spTree>
    <p:extLst>
      <p:ext uri="{BB962C8B-B14F-4D97-AF65-F5344CB8AC3E}">
        <p14:creationId xmlns:p14="http://schemas.microsoft.com/office/powerpoint/2010/main" val="1588553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64</a:t>
            </a:fld>
            <a:endParaRPr lang="es-ES" noProof="0"/>
          </a:p>
        </p:txBody>
      </p:sp>
    </p:spTree>
    <p:extLst>
      <p:ext uri="{BB962C8B-B14F-4D97-AF65-F5344CB8AC3E}">
        <p14:creationId xmlns:p14="http://schemas.microsoft.com/office/powerpoint/2010/main" val="1522546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65</a:t>
            </a:fld>
            <a:endParaRPr lang="es-ES" noProof="0"/>
          </a:p>
        </p:txBody>
      </p:sp>
    </p:spTree>
    <p:extLst>
      <p:ext uri="{BB962C8B-B14F-4D97-AF65-F5344CB8AC3E}">
        <p14:creationId xmlns:p14="http://schemas.microsoft.com/office/powerpoint/2010/main" val="514877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66</a:t>
            </a:fld>
            <a:endParaRPr lang="es-ES" noProof="0"/>
          </a:p>
        </p:txBody>
      </p:sp>
    </p:spTree>
    <p:extLst>
      <p:ext uri="{BB962C8B-B14F-4D97-AF65-F5344CB8AC3E}">
        <p14:creationId xmlns:p14="http://schemas.microsoft.com/office/powerpoint/2010/main" val="141907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4</a:t>
            </a:fld>
            <a:endParaRPr lang="es-ES"/>
          </a:p>
        </p:txBody>
      </p:sp>
    </p:spTree>
    <p:extLst>
      <p:ext uri="{BB962C8B-B14F-4D97-AF65-F5344CB8AC3E}">
        <p14:creationId xmlns:p14="http://schemas.microsoft.com/office/powerpoint/2010/main" val="472670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53D78A92-0141-4330-8F3E-FAADFAC23844}" type="slidenum">
              <a:rPr lang="es-ES" smtClean="0"/>
              <a:t>70</a:t>
            </a:fld>
            <a:endParaRPr lang="es-ES"/>
          </a:p>
        </p:txBody>
      </p:sp>
    </p:spTree>
    <p:extLst>
      <p:ext uri="{BB962C8B-B14F-4D97-AF65-F5344CB8AC3E}">
        <p14:creationId xmlns:p14="http://schemas.microsoft.com/office/powerpoint/2010/main" val="134345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5</a:t>
            </a:fld>
            <a:endParaRPr lang="es-ES"/>
          </a:p>
        </p:txBody>
      </p:sp>
    </p:spTree>
    <p:extLst>
      <p:ext uri="{BB962C8B-B14F-4D97-AF65-F5344CB8AC3E}">
        <p14:creationId xmlns:p14="http://schemas.microsoft.com/office/powerpoint/2010/main" val="316102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6</a:t>
            </a:fld>
            <a:endParaRPr lang="es-ES"/>
          </a:p>
        </p:txBody>
      </p:sp>
    </p:spTree>
    <p:extLst>
      <p:ext uri="{BB962C8B-B14F-4D97-AF65-F5344CB8AC3E}">
        <p14:creationId xmlns:p14="http://schemas.microsoft.com/office/powerpoint/2010/main" val="24800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7</a:t>
            </a:fld>
            <a:endParaRPr lang="es-ES"/>
          </a:p>
        </p:txBody>
      </p:sp>
    </p:spTree>
    <p:extLst>
      <p:ext uri="{BB962C8B-B14F-4D97-AF65-F5344CB8AC3E}">
        <p14:creationId xmlns:p14="http://schemas.microsoft.com/office/powerpoint/2010/main" val="413944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8</a:t>
            </a:fld>
            <a:endParaRPr lang="es-ES"/>
          </a:p>
        </p:txBody>
      </p:sp>
    </p:spTree>
    <p:extLst>
      <p:ext uri="{BB962C8B-B14F-4D97-AF65-F5344CB8AC3E}">
        <p14:creationId xmlns:p14="http://schemas.microsoft.com/office/powerpoint/2010/main" val="577250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53D78A92-0141-4330-8F3E-FAADFAC23844}" type="slidenum">
              <a:rPr lang="es-ES" noProof="0" smtClean="0"/>
              <a:t>10</a:t>
            </a:fld>
            <a:endParaRPr lang="es-ES" noProof="0"/>
          </a:p>
        </p:txBody>
      </p:sp>
    </p:spTree>
    <p:extLst>
      <p:ext uri="{BB962C8B-B14F-4D97-AF65-F5344CB8AC3E}">
        <p14:creationId xmlns:p14="http://schemas.microsoft.com/office/powerpoint/2010/main" val="2460045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con imagen">
    <p:spTree>
      <p:nvGrpSpPr>
        <p:cNvPr id="1" name=""/>
        <p:cNvGrpSpPr/>
        <p:nvPr/>
      </p:nvGrpSpPr>
      <p:grpSpPr>
        <a:xfrm>
          <a:off x="0" y="0"/>
          <a:ext cx="0" cy="0"/>
          <a:chOff x="0" y="0"/>
          <a:chExt cx="0" cy="0"/>
        </a:xfrm>
      </p:grpSpPr>
      <p:sp>
        <p:nvSpPr>
          <p:cNvPr id="22" name="Gráfico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pPr rtl="0"/>
            <a:r>
              <a:rPr lang="es-ES" noProof="0"/>
              <a:t> </a:t>
            </a:r>
          </a:p>
        </p:txBody>
      </p:sp>
      <p:sp>
        <p:nvSpPr>
          <p:cNvPr id="26" name="Título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rtlCol="0">
            <a:noAutofit/>
          </a:bodyPr>
          <a:lstStyle>
            <a:lvl1pPr algn="l">
              <a:defRPr sz="7000" b="1">
                <a:solidFill>
                  <a:schemeClr val="bg1"/>
                </a:solidFill>
              </a:defRPr>
            </a:lvl1pPr>
          </a:lstStyle>
          <a:p>
            <a:pPr rtl="0"/>
            <a:r>
              <a:rPr lang="es-ES" noProof="0" dirty="0"/>
              <a:t>PRESENTACIÓN</a:t>
            </a:r>
            <a:br>
              <a:rPr lang="es-ES" noProof="0" dirty="0"/>
            </a:br>
            <a:r>
              <a:rPr lang="es-ES" noProof="0" dirty="0"/>
              <a:t>TÍTULO</a:t>
            </a:r>
          </a:p>
        </p:txBody>
      </p:sp>
      <p:sp>
        <p:nvSpPr>
          <p:cNvPr id="27" name="Marcador de texto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rtlCol="0">
            <a:noAutofit/>
          </a:bodyPr>
          <a:lstStyle>
            <a:lvl1pPr marL="0" indent="0" algn="l">
              <a:buNone/>
              <a:defRPr sz="3500" b="0" i="0">
                <a:solidFill>
                  <a:schemeClr val="tx2"/>
                </a:solidFill>
              </a:defRPr>
            </a:lvl1pPr>
          </a:lstStyle>
          <a:p>
            <a:pPr lvl="0" rtl="0"/>
            <a:r>
              <a:rPr lang="es-ES" noProof="0" dirty="0"/>
              <a:t>Presentación</a:t>
            </a:r>
            <a:br>
              <a:rPr lang="es-ES" noProof="0" dirty="0"/>
            </a:br>
            <a:r>
              <a:rPr lang="es-ES" noProof="0" dirty="0"/>
              <a:t>Consigna</a:t>
            </a:r>
          </a:p>
        </p:txBody>
      </p:sp>
      <p:sp>
        <p:nvSpPr>
          <p:cNvPr id="29" name="Marcador de texto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rtlCol="0">
            <a:noAutofit/>
          </a:bodyPr>
          <a:lstStyle>
            <a:lvl1pPr marL="0" indent="0" algn="l">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20XX</a:t>
            </a:r>
          </a:p>
        </p:txBody>
      </p:sp>
      <p:sp>
        <p:nvSpPr>
          <p:cNvPr id="30" name="Marcador de texto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rtlCol="0">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Mes</a:t>
            </a:r>
          </a:p>
        </p:txBody>
      </p:sp>
      <p:sp>
        <p:nvSpPr>
          <p:cNvPr id="2" name="Marcador de fecha 1"/>
          <p:cNvSpPr>
            <a:spLocks noGrp="1"/>
          </p:cNvSpPr>
          <p:nvPr>
            <p:ph type="dt" sz="half" idx="23"/>
          </p:nvPr>
        </p:nvSpPr>
        <p:spPr/>
        <p:txBody>
          <a:bodyPr/>
          <a:lstStyle/>
          <a:p>
            <a:pPr rtl="0"/>
            <a:fld id="{31D2D958-C896-41F4-81DA-45E0B3D00678}" type="datetime10">
              <a:rPr lang="es-ES" noProof="0" smtClean="0"/>
              <a:t>10:55</a:t>
            </a:fld>
            <a:endParaRPr lang="es-ES" noProof="0" dirty="0"/>
          </a:p>
        </p:txBody>
      </p:sp>
      <p:sp>
        <p:nvSpPr>
          <p:cNvPr id="3" name="Marcador de pie de página 2"/>
          <p:cNvSpPr>
            <a:spLocks noGrp="1"/>
          </p:cNvSpPr>
          <p:nvPr>
            <p:ph type="ftr" sz="quarter" idx="24"/>
          </p:nvPr>
        </p:nvSpPr>
        <p:spPr/>
        <p:txBody>
          <a:bodyPr/>
          <a:lstStyle/>
          <a:p>
            <a:pPr rtl="0"/>
            <a:r>
              <a:rPr lang="es-ES" noProof="0"/>
              <a:t>AGREGAR UN PIE DE PÁGINA</a:t>
            </a:r>
          </a:p>
        </p:txBody>
      </p:sp>
      <p:sp>
        <p:nvSpPr>
          <p:cNvPr id="4" name="Marcador de número de diapositiva 3"/>
          <p:cNvSpPr>
            <a:spLocks noGrp="1"/>
          </p:cNvSpPr>
          <p:nvPr>
            <p:ph type="sldNum" sz="quarter" idx="25"/>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37683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eño de gráfico">
    <p:spTree>
      <p:nvGrpSpPr>
        <p:cNvPr id="1" name=""/>
        <p:cNvGrpSpPr/>
        <p:nvPr/>
      </p:nvGrpSpPr>
      <p:grpSpPr>
        <a:xfrm>
          <a:off x="0" y="0"/>
          <a:ext cx="0" cy="0"/>
          <a:chOff x="0" y="0"/>
          <a:chExt cx="0" cy="0"/>
        </a:xfrm>
      </p:grpSpPr>
      <p:grpSp>
        <p:nvGrpSpPr>
          <p:cNvPr id="13" name="Gráfico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Forma libre: Forma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7" name="Forma libre: Forma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8" name="Marcador de posición de gráfico 18">
            <a:extLst>
              <a:ext uri="{FF2B5EF4-FFF2-40B4-BE49-F238E27FC236}">
                <a16:creationId xmlns:a16="http://schemas.microsoft.com/office/drawing/2014/main" id="{68B512F2-EA3E-483F-B5D4-29DFD6C37B36}"/>
              </a:ext>
            </a:extLst>
          </p:cNvPr>
          <p:cNvSpPr>
            <a:spLocks noGrp="1"/>
          </p:cNvSpPr>
          <p:nvPr>
            <p:ph type="chart" sz="quarter" idx="32" hasCustomPrompt="1"/>
          </p:nvPr>
        </p:nvSpPr>
        <p:spPr>
          <a:xfrm>
            <a:off x="6096001" y="1246188"/>
            <a:ext cx="5170034"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Hacer clic en el icono para agregar un gráfico</a:t>
            </a:r>
          </a:p>
        </p:txBody>
      </p:sp>
      <p:sp>
        <p:nvSpPr>
          <p:cNvPr id="15" name="Título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3"/>
            <a:ext cx="2825496" cy="1524185"/>
          </a:xfrm>
        </p:spPr>
        <p:txBody>
          <a:bodyPr rtlCol="0">
            <a:normAutofit/>
          </a:bodyPr>
          <a:lstStyle>
            <a:lvl1pPr algn="l">
              <a:defRPr sz="4000" b="1">
                <a:solidFill>
                  <a:schemeClr val="bg1"/>
                </a:solidFill>
              </a:defRPr>
            </a:lvl1pPr>
          </a:lstStyle>
          <a:p>
            <a:pPr rtl="0"/>
            <a:r>
              <a:rPr lang="es-ES" noProof="0"/>
              <a:t>GRÁFICO</a:t>
            </a:r>
            <a:br>
              <a:rPr lang="es-ES" noProof="0"/>
            </a:br>
            <a:r>
              <a:rPr lang="es-ES" noProof="0"/>
              <a:t>DIAPOSITIVA</a:t>
            </a:r>
          </a:p>
        </p:txBody>
      </p:sp>
      <p:sp>
        <p:nvSpPr>
          <p:cNvPr id="23" name="Marcador de texto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774032" y="3198228"/>
            <a:ext cx="2825496" cy="2154741"/>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24" name="Gráfico 15">
            <a:extLst>
              <a:ext uri="{FF2B5EF4-FFF2-40B4-BE49-F238E27FC236}">
                <a16:creationId xmlns:a16="http://schemas.microsoft.com/office/drawing/2014/main" id="{C1F625F0-F98F-D244-9020-86C86C287112}"/>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33"/>
          </p:nvPr>
        </p:nvSpPr>
        <p:spPr/>
        <p:txBody>
          <a:bodyPr/>
          <a:lstStyle/>
          <a:p>
            <a:pPr rtl="0"/>
            <a:fld id="{FC9F79E4-420B-4D8A-953D-C6306A2A7345}" type="datetime10">
              <a:rPr lang="es-ES" noProof="0" smtClean="0"/>
              <a:t>10:55</a:t>
            </a:fld>
            <a:endParaRPr lang="es-ES" noProof="0" dirty="0"/>
          </a:p>
        </p:txBody>
      </p:sp>
      <p:sp>
        <p:nvSpPr>
          <p:cNvPr id="4" name="Marcador de pie de página 3"/>
          <p:cNvSpPr>
            <a:spLocks noGrp="1"/>
          </p:cNvSpPr>
          <p:nvPr>
            <p:ph type="ftr" sz="quarter" idx="34"/>
          </p:nvPr>
        </p:nvSpPr>
        <p:spPr/>
        <p:txBody>
          <a:bodyPr/>
          <a:lstStyle/>
          <a:p>
            <a:pPr rtl="0"/>
            <a:r>
              <a:rPr lang="es-ES" noProof="0"/>
              <a:t>AGREGAR UN PIE DE PÁGINA</a:t>
            </a:r>
          </a:p>
        </p:txBody>
      </p:sp>
    </p:spTree>
    <p:extLst>
      <p:ext uri="{BB962C8B-B14F-4D97-AF65-F5344CB8AC3E}">
        <p14:creationId xmlns:p14="http://schemas.microsoft.com/office/powerpoint/2010/main" val="398148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de tabla">
    <p:bg>
      <p:bgPr>
        <a:gradFill flip="none" rotWithShape="1">
          <a:gsLst>
            <a:gs pos="0">
              <a:schemeClr val="accent6"/>
            </a:gs>
            <a:gs pos="76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grpSp>
        <p:nvGrpSpPr>
          <p:cNvPr id="13" name="Gráfico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a:gradFill>
            <a:gsLst>
              <a:gs pos="0">
                <a:schemeClr val="accent6"/>
              </a:gs>
              <a:gs pos="80000">
                <a:schemeClr val="accent6"/>
              </a:gs>
              <a:gs pos="100000">
                <a:srgbClr val="464666"/>
              </a:gs>
            </a:gsLst>
            <a:lin ang="5400000" scaled="0"/>
          </a:gradFill>
        </p:grpSpPr>
        <p:sp>
          <p:nvSpPr>
            <p:cNvPr id="16" name="Forma libre: Forma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7" name="Forma libre: Forma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grp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20" name="Título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317173"/>
            <a:ext cx="2825496" cy="1524185"/>
          </a:xfrm>
        </p:spPr>
        <p:txBody>
          <a:bodyPr rtlCol="0">
            <a:normAutofit/>
          </a:bodyPr>
          <a:lstStyle>
            <a:lvl1pPr algn="l">
              <a:defRPr sz="4000" b="1">
                <a:solidFill>
                  <a:schemeClr val="bg1"/>
                </a:solidFill>
              </a:defRPr>
            </a:lvl1pPr>
          </a:lstStyle>
          <a:p>
            <a:pPr rtl="0"/>
            <a:r>
              <a:rPr lang="es-ES" noProof="0"/>
              <a:t>TABLA</a:t>
            </a:r>
            <a:br>
              <a:rPr lang="es-ES" noProof="0"/>
            </a:br>
            <a:r>
              <a:rPr lang="es-ES" noProof="0"/>
              <a:t>DIAPOSITIVA</a:t>
            </a:r>
          </a:p>
        </p:txBody>
      </p:sp>
      <p:sp>
        <p:nvSpPr>
          <p:cNvPr id="21" name="Marcador de texto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3198228"/>
            <a:ext cx="2825496" cy="2154741"/>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22" name="Gráfico 15">
            <a:extLst>
              <a:ext uri="{FF2B5EF4-FFF2-40B4-BE49-F238E27FC236}">
                <a16:creationId xmlns:a16="http://schemas.microsoft.com/office/drawing/2014/main" id="{C8EF6174-FF5D-41C2-BF6B-9D6ECB281A1D}"/>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18" name="Marcador de tabla 17">
            <a:extLst>
              <a:ext uri="{FF2B5EF4-FFF2-40B4-BE49-F238E27FC236}">
                <a16:creationId xmlns:a16="http://schemas.microsoft.com/office/drawing/2014/main" id="{D45BCEDF-86BB-41E2-9F09-5D3014AD1C45}"/>
              </a:ext>
            </a:extLst>
          </p:cNvPr>
          <p:cNvSpPr>
            <a:spLocks noGrp="1"/>
          </p:cNvSpPr>
          <p:nvPr>
            <p:ph type="tbl" sz="quarter" idx="17" hasCustomPrompt="1"/>
          </p:nvPr>
        </p:nvSpPr>
        <p:spPr>
          <a:xfrm>
            <a:off x="4715791" y="1591499"/>
            <a:ext cx="6561138" cy="3761069"/>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Hacer clic en el icono para agregar una tabla</a:t>
            </a:r>
          </a:p>
        </p:txBody>
      </p:sp>
      <p:sp>
        <p:nvSpPr>
          <p:cNvPr id="2" name="Marcador de fecha 1"/>
          <p:cNvSpPr>
            <a:spLocks noGrp="1"/>
          </p:cNvSpPr>
          <p:nvPr>
            <p:ph type="dt" sz="half" idx="18"/>
          </p:nvPr>
        </p:nvSpPr>
        <p:spPr/>
        <p:txBody>
          <a:bodyPr/>
          <a:lstStyle/>
          <a:p>
            <a:pPr rtl="0"/>
            <a:fld id="{CF12EB46-906C-442A-A186-501BE09DC8C8}" type="datetime10">
              <a:rPr lang="es-ES" noProof="0" smtClean="0"/>
              <a:t>10:55</a:t>
            </a:fld>
            <a:endParaRPr lang="es-ES" noProof="0" dirty="0"/>
          </a:p>
        </p:txBody>
      </p:sp>
      <p:sp>
        <p:nvSpPr>
          <p:cNvPr id="4" name="Marcador de pie de página 3"/>
          <p:cNvSpPr>
            <a:spLocks noGrp="1"/>
          </p:cNvSpPr>
          <p:nvPr>
            <p:ph type="ftr" sz="quarter" idx="19"/>
          </p:nvPr>
        </p:nvSpPr>
        <p:spPr/>
        <p:txBody>
          <a:bodyPr/>
          <a:lstStyle/>
          <a:p>
            <a:pPr rtl="0"/>
            <a:r>
              <a:rPr lang="es-ES" noProof="0"/>
              <a:t>AGREGAR UN PIE DE PÁGINA</a:t>
            </a:r>
          </a:p>
        </p:txBody>
      </p:sp>
    </p:spTree>
    <p:extLst>
      <p:ext uri="{BB962C8B-B14F-4D97-AF65-F5344CB8AC3E}">
        <p14:creationId xmlns:p14="http://schemas.microsoft.com/office/powerpoint/2010/main" val="251377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e imagen">
    <p:spTree>
      <p:nvGrpSpPr>
        <p:cNvPr id="1" name=""/>
        <p:cNvGrpSpPr/>
        <p:nvPr/>
      </p:nvGrpSpPr>
      <p:grpSpPr>
        <a:xfrm>
          <a:off x="0" y="0"/>
          <a:ext cx="0" cy="0"/>
          <a:chOff x="0" y="0"/>
          <a:chExt cx="0" cy="0"/>
        </a:xfrm>
      </p:grpSpPr>
      <p:sp>
        <p:nvSpPr>
          <p:cNvPr id="25" name="Marcador de posición de imagen 24">
            <a:extLst>
              <a:ext uri="{FF2B5EF4-FFF2-40B4-BE49-F238E27FC236}">
                <a16:creationId xmlns:a16="http://schemas.microsoft.com/office/drawing/2014/main" id="{E694C388-14E9-4848-A715-72B7DC6AF548}"/>
              </a:ext>
            </a:extLst>
          </p:cNvPr>
          <p:cNvSpPr>
            <a:spLocks noGrp="1"/>
          </p:cNvSpPr>
          <p:nvPr>
            <p:ph type="pic" sz="quarter" idx="14"/>
          </p:nvPr>
        </p:nvSpPr>
        <p:spPr>
          <a:xfrm>
            <a:off x="12701" y="0"/>
            <a:ext cx="12161519" cy="6858000"/>
          </a:xfrm>
          <a:custGeom>
            <a:avLst/>
            <a:gdLst>
              <a:gd name="connsiteX0" fmla="*/ 12161519 w 12161519"/>
              <a:gd name="connsiteY0" fmla="*/ 638810 h 6858000"/>
              <a:gd name="connsiteX1" fmla="*/ 12161519 w 12161519"/>
              <a:gd name="connsiteY1" fmla="*/ 1922780 h 6858000"/>
              <a:gd name="connsiteX2" fmla="*/ 9531350 w 12161519"/>
              <a:gd name="connsiteY2" fmla="*/ 6858000 h 6858000"/>
              <a:gd name="connsiteX3" fmla="*/ 8846819 w 12161519"/>
              <a:gd name="connsiteY3" fmla="*/ 6858000 h 6858000"/>
              <a:gd name="connsiteX4" fmla="*/ 10704830 w 12161519"/>
              <a:gd name="connsiteY4" fmla="*/ 0 h 6858000"/>
              <a:gd name="connsiteX5" fmla="*/ 12161519 w 12161519"/>
              <a:gd name="connsiteY5" fmla="*/ 0 h 6858000"/>
              <a:gd name="connsiteX6" fmla="*/ 12161519 w 12161519"/>
              <a:gd name="connsiteY6" fmla="*/ 234950 h 6858000"/>
              <a:gd name="connsiteX7" fmla="*/ 8632190 w 12161519"/>
              <a:gd name="connsiteY7" fmla="*/ 6858000 h 6858000"/>
              <a:gd name="connsiteX8" fmla="*/ 7049770 w 12161519"/>
              <a:gd name="connsiteY8" fmla="*/ 6858000 h 6858000"/>
              <a:gd name="connsiteX9" fmla="*/ 5320030 w 12161519"/>
              <a:gd name="connsiteY9" fmla="*/ 0 h 6858000"/>
              <a:gd name="connsiteX10" fmla="*/ 10476230 w 12161519"/>
              <a:gd name="connsiteY10" fmla="*/ 0 h 6858000"/>
              <a:gd name="connsiteX11" fmla="*/ 6822440 w 12161519"/>
              <a:gd name="connsiteY11" fmla="*/ 6858000 h 6858000"/>
              <a:gd name="connsiteX12" fmla="*/ 1664970 w 12161519"/>
              <a:gd name="connsiteY12" fmla="*/ 6858000 h 6858000"/>
              <a:gd name="connsiteX13" fmla="*/ 3529330 w 12161519"/>
              <a:gd name="connsiteY13" fmla="*/ 0 h 6858000"/>
              <a:gd name="connsiteX14" fmla="*/ 5111750 w 12161519"/>
              <a:gd name="connsiteY14" fmla="*/ 0 h 6858000"/>
              <a:gd name="connsiteX15" fmla="*/ 1456690 w 12161519"/>
              <a:gd name="connsiteY15" fmla="*/ 6858000 h 6858000"/>
              <a:gd name="connsiteX16" fmla="*/ 0 w 12161519"/>
              <a:gd name="connsiteY16" fmla="*/ 6858000 h 6858000"/>
              <a:gd name="connsiteX17" fmla="*/ 0 w 12161519"/>
              <a:gd name="connsiteY17" fmla="*/ 6623050 h 6858000"/>
              <a:gd name="connsiteX18" fmla="*/ 2630170 w 12161519"/>
              <a:gd name="connsiteY18" fmla="*/ 0 h 6858000"/>
              <a:gd name="connsiteX19" fmla="*/ 3314700 w 12161519"/>
              <a:gd name="connsiteY19" fmla="*/ 0 h 6858000"/>
              <a:gd name="connsiteX20" fmla="*/ 0 w 12161519"/>
              <a:gd name="connsiteY20" fmla="*/ 6219190 h 6858000"/>
              <a:gd name="connsiteX21" fmla="*/ 0 w 12161519"/>
              <a:gd name="connsiteY21" fmla="*/ 4935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1519" h="6858000">
                <a:moveTo>
                  <a:pt x="12161519" y="638810"/>
                </a:moveTo>
                <a:lnTo>
                  <a:pt x="12161519" y="1922780"/>
                </a:lnTo>
                <a:lnTo>
                  <a:pt x="9531350" y="6858000"/>
                </a:lnTo>
                <a:lnTo>
                  <a:pt x="8846819" y="6858000"/>
                </a:lnTo>
                <a:close/>
                <a:moveTo>
                  <a:pt x="10704830" y="0"/>
                </a:moveTo>
                <a:lnTo>
                  <a:pt x="12161519" y="0"/>
                </a:lnTo>
                <a:lnTo>
                  <a:pt x="12161519" y="234950"/>
                </a:lnTo>
                <a:lnTo>
                  <a:pt x="8632190" y="6858000"/>
                </a:lnTo>
                <a:lnTo>
                  <a:pt x="7049770" y="6858000"/>
                </a:lnTo>
                <a:close/>
                <a:moveTo>
                  <a:pt x="5320030" y="0"/>
                </a:moveTo>
                <a:lnTo>
                  <a:pt x="10476230" y="0"/>
                </a:lnTo>
                <a:lnTo>
                  <a:pt x="6822440" y="6858000"/>
                </a:lnTo>
                <a:lnTo>
                  <a:pt x="1664970" y="6858000"/>
                </a:lnTo>
                <a:close/>
                <a:moveTo>
                  <a:pt x="3529330" y="0"/>
                </a:moveTo>
                <a:lnTo>
                  <a:pt x="5111750" y="0"/>
                </a:lnTo>
                <a:lnTo>
                  <a:pt x="1456690" y="6858000"/>
                </a:lnTo>
                <a:lnTo>
                  <a:pt x="0" y="6858000"/>
                </a:lnTo>
                <a:lnTo>
                  <a:pt x="0" y="6623050"/>
                </a:lnTo>
                <a:close/>
                <a:moveTo>
                  <a:pt x="2630170" y="0"/>
                </a:moveTo>
                <a:lnTo>
                  <a:pt x="3314700" y="0"/>
                </a:lnTo>
                <a:lnTo>
                  <a:pt x="0" y="6219190"/>
                </a:lnTo>
                <a:lnTo>
                  <a:pt x="0" y="4935220"/>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es-ES" noProof="0"/>
              <a:t>Haga clic en el icono para agregar una imagen</a:t>
            </a:r>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20" name="Título 1">
            <a:extLst>
              <a:ext uri="{FF2B5EF4-FFF2-40B4-BE49-F238E27FC236}">
                <a16:creationId xmlns:a16="http://schemas.microsoft.com/office/drawing/2014/main" id="{BFD7B55F-CFD3-4921-BB2A-B14EB4E36369}"/>
              </a:ext>
            </a:extLst>
          </p:cNvPr>
          <p:cNvSpPr>
            <a:spLocks noGrp="1"/>
          </p:cNvSpPr>
          <p:nvPr>
            <p:ph type="title" hasCustomPrompt="1"/>
          </p:nvPr>
        </p:nvSpPr>
        <p:spPr>
          <a:xfrm>
            <a:off x="774032" y="1033272"/>
            <a:ext cx="10514998" cy="782638"/>
          </a:xfrm>
        </p:spPr>
        <p:txBody>
          <a:bodyPr rtlCol="0">
            <a:normAutofit/>
          </a:bodyPr>
          <a:lstStyle>
            <a:lvl1pPr algn="l">
              <a:defRPr sz="4000" b="1">
                <a:solidFill>
                  <a:schemeClr val="bg1"/>
                </a:solidFill>
              </a:defRPr>
            </a:lvl1pPr>
          </a:lstStyle>
          <a:p>
            <a:pPr rtl="0"/>
            <a:r>
              <a:rPr lang="es-ES" noProof="0"/>
              <a:t>DIAPOSITIVA CON IMAGEN GRANDE</a:t>
            </a:r>
          </a:p>
        </p:txBody>
      </p:sp>
      <p:sp>
        <p:nvSpPr>
          <p:cNvPr id="21" name="Marcador de texto 17">
            <a:extLst>
              <a:ext uri="{FF2B5EF4-FFF2-40B4-BE49-F238E27FC236}">
                <a16:creationId xmlns:a16="http://schemas.microsoft.com/office/drawing/2014/main" id="{932204AA-73EE-4F85-898B-E747C5ACC051}"/>
              </a:ext>
            </a:extLst>
          </p:cNvPr>
          <p:cNvSpPr>
            <a:spLocks noGrp="1"/>
          </p:cNvSpPr>
          <p:nvPr>
            <p:ph type="body" sz="quarter" idx="13" hasCustomPrompt="1"/>
          </p:nvPr>
        </p:nvSpPr>
        <p:spPr>
          <a:xfrm>
            <a:off x="774032" y="1880794"/>
            <a:ext cx="10518598" cy="782639"/>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2" name="Cuadro de texto 1">
            <a:extLst>
              <a:ext uri="{FF2B5EF4-FFF2-40B4-BE49-F238E27FC236}">
                <a16:creationId xmlns:a16="http://schemas.microsoft.com/office/drawing/2014/main" id="{B72E78DA-7F75-294B-AECF-F02F6C41615D}"/>
              </a:ext>
            </a:extLst>
          </p:cNvPr>
          <p:cNvSpPr txBox="1"/>
          <p:nvPr userDrawn="1"/>
        </p:nvSpPr>
        <p:spPr>
          <a:xfrm>
            <a:off x="327546" y="3002507"/>
            <a:ext cx="184731" cy="369332"/>
          </a:xfrm>
          <a:prstGeom prst="rect">
            <a:avLst/>
          </a:prstGeom>
          <a:noFill/>
        </p:spPr>
        <p:txBody>
          <a:bodyPr wrap="none" rtlCol="0">
            <a:spAutoFit/>
          </a:bodyPr>
          <a:lstStyle/>
          <a:p>
            <a:pPr rtl="0"/>
            <a:endParaRPr lang="es-ES" noProof="0"/>
          </a:p>
        </p:txBody>
      </p:sp>
      <p:sp>
        <p:nvSpPr>
          <p:cNvPr id="4" name="Marcador de fecha 3"/>
          <p:cNvSpPr>
            <a:spLocks noGrp="1"/>
          </p:cNvSpPr>
          <p:nvPr>
            <p:ph type="dt" sz="half" idx="15"/>
          </p:nvPr>
        </p:nvSpPr>
        <p:spPr/>
        <p:txBody>
          <a:bodyPr/>
          <a:lstStyle/>
          <a:p>
            <a:pPr rtl="0"/>
            <a:fld id="{9942E7A4-66AE-4E97-94C8-EA62C4A3C9FA}" type="datetime10">
              <a:rPr lang="es-ES" noProof="0" smtClean="0"/>
              <a:t>10:55</a:t>
            </a:fld>
            <a:endParaRPr lang="es-ES" noProof="0" dirty="0"/>
          </a:p>
        </p:txBody>
      </p:sp>
      <p:sp>
        <p:nvSpPr>
          <p:cNvPr id="5" name="Marcador de pie de página 4"/>
          <p:cNvSpPr>
            <a:spLocks noGrp="1"/>
          </p:cNvSpPr>
          <p:nvPr>
            <p:ph type="ftr" sz="quarter" idx="16"/>
          </p:nvPr>
        </p:nvSpPr>
        <p:spPr/>
        <p:txBody>
          <a:bodyPr/>
          <a:lstStyle/>
          <a:p>
            <a:pPr rtl="0"/>
            <a:r>
              <a:rPr lang="es-ES" noProof="0"/>
              <a:t>AGREGAR UN PIE DE PÁGINA</a:t>
            </a:r>
          </a:p>
        </p:txBody>
      </p:sp>
    </p:spTree>
    <p:extLst>
      <p:ext uri="{BB962C8B-B14F-4D97-AF65-F5344CB8AC3E}">
        <p14:creationId xmlns:p14="http://schemas.microsoft.com/office/powerpoint/2010/main" val="176127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de elemento multimedia">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gradFill>
            <a:gsLst>
              <a:gs pos="0">
                <a:schemeClr val="accent6"/>
              </a:gs>
              <a:gs pos="80000">
                <a:schemeClr val="accent6"/>
              </a:gs>
              <a:gs pos="100000">
                <a:srgbClr val="464666"/>
              </a:gs>
            </a:gsLst>
            <a:lin ang="5400000" scaled="0"/>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endParaRPr lang="es-ES" noProof="0"/>
          </a:p>
        </p:txBody>
      </p:sp>
      <p:sp>
        <p:nvSpPr>
          <p:cNvPr id="11" name="Forma libre: Forma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4" name="Título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rtlCol="0"/>
          <a:lstStyle>
            <a:lvl1pPr algn="ctr">
              <a:defRPr>
                <a:solidFill>
                  <a:schemeClr val="bg1"/>
                </a:solidFill>
              </a:defRPr>
            </a:lvl1pPr>
          </a:lstStyle>
          <a:p>
            <a:pPr rtl="0"/>
            <a:r>
              <a:rPr lang="es-ES" noProof="0"/>
              <a:t>DIAPOSITIVA DE VÍDEO</a:t>
            </a:r>
          </a:p>
        </p:txBody>
      </p:sp>
      <p:sp>
        <p:nvSpPr>
          <p:cNvPr id="16" name="Marcador de posición de elemento multimedia 7">
            <a:extLst>
              <a:ext uri="{FF2B5EF4-FFF2-40B4-BE49-F238E27FC236}">
                <a16:creationId xmlns:a16="http://schemas.microsoft.com/office/drawing/2014/main" id="{A11F77F4-4B16-4503-B9B6-AE22C686E3E3}"/>
              </a:ext>
            </a:extLst>
          </p:cNvPr>
          <p:cNvSpPr>
            <a:spLocks noGrp="1"/>
          </p:cNvSpPr>
          <p:nvPr>
            <p:ph type="media" sz="quarter" idx="17" hasCustomPrompt="1"/>
          </p:nvPr>
        </p:nvSpPr>
        <p:spPr>
          <a:xfrm>
            <a:off x="1395984" y="1497770"/>
            <a:ext cx="9400032" cy="4215384"/>
          </a:xfrm>
        </p:spPr>
        <p:txBody>
          <a:bodyPr rtlCol="0" anchor="ctr" anchorCtr="0">
            <a:normAutofit/>
          </a:bodyPr>
          <a:lstStyle>
            <a:lvl1pPr marL="0" indent="0" algn="ctr">
              <a:buNone/>
              <a:defRPr sz="1400">
                <a:solidFill>
                  <a:schemeClr val="bg1">
                    <a:lumMod val="75000"/>
                  </a:schemeClr>
                </a:solidFill>
              </a:defRPr>
            </a:lvl1pPr>
          </a:lstStyle>
          <a:p>
            <a:pPr rtl="0"/>
            <a:r>
              <a:rPr lang="es-ES" noProof="0"/>
              <a:t>Haga clic en el icono para agregar un elemento multimedia</a:t>
            </a:r>
          </a:p>
        </p:txBody>
      </p:sp>
      <p:sp>
        <p:nvSpPr>
          <p:cNvPr id="4" name="Marcador de fecha 3"/>
          <p:cNvSpPr>
            <a:spLocks noGrp="1"/>
          </p:cNvSpPr>
          <p:nvPr>
            <p:ph type="dt" sz="half" idx="18"/>
          </p:nvPr>
        </p:nvSpPr>
        <p:spPr/>
        <p:txBody>
          <a:bodyPr/>
          <a:lstStyle/>
          <a:p>
            <a:pPr rtl="0"/>
            <a:fld id="{7B25264B-4E0F-4B13-95CA-122D779AB4D3}" type="datetime10">
              <a:rPr lang="es-ES" noProof="0" smtClean="0"/>
              <a:t>10:55</a:t>
            </a:fld>
            <a:endParaRPr lang="es-ES" noProof="0" dirty="0"/>
          </a:p>
        </p:txBody>
      </p:sp>
      <p:sp>
        <p:nvSpPr>
          <p:cNvPr id="5" name="Marcador de pie de página 4"/>
          <p:cNvSpPr>
            <a:spLocks noGrp="1"/>
          </p:cNvSpPr>
          <p:nvPr>
            <p:ph type="ftr" sz="quarter" idx="19"/>
          </p:nvPr>
        </p:nvSpPr>
        <p:spPr/>
        <p:txBody>
          <a:bodyPr/>
          <a:lstStyle/>
          <a:p>
            <a:pPr rtl="0"/>
            <a:r>
              <a:rPr lang="es-ES" noProof="0"/>
              <a:t>AGREGAR UN PIE DE PÁGINA</a:t>
            </a:r>
          </a:p>
        </p:txBody>
      </p:sp>
    </p:spTree>
    <p:extLst>
      <p:ext uri="{BB962C8B-B14F-4D97-AF65-F5344CB8AC3E}">
        <p14:creationId xmlns:p14="http://schemas.microsoft.com/office/powerpoint/2010/main" val="239973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de agradecimiento">
    <p:spTree>
      <p:nvGrpSpPr>
        <p:cNvPr id="1" name=""/>
        <p:cNvGrpSpPr/>
        <p:nvPr/>
      </p:nvGrpSpPr>
      <p:grpSpPr>
        <a:xfrm>
          <a:off x="0" y="0"/>
          <a:ext cx="0" cy="0"/>
          <a:chOff x="0" y="0"/>
          <a:chExt cx="0" cy="0"/>
        </a:xfrm>
      </p:grpSpPr>
      <p:sp>
        <p:nvSpPr>
          <p:cNvPr id="33" name="Marcador de posición de imagen 32">
            <a:extLst>
              <a:ext uri="{FF2B5EF4-FFF2-40B4-BE49-F238E27FC236}">
                <a16:creationId xmlns:a16="http://schemas.microsoft.com/office/drawing/2014/main" id="{88BA6D96-EFE3-4743-8FB5-544E9692D111}"/>
              </a:ext>
            </a:extLst>
          </p:cNvPr>
          <p:cNvSpPr>
            <a:spLocks noGrp="1"/>
          </p:cNvSpPr>
          <p:nvPr>
            <p:ph type="pic" sz="quarter" idx="26"/>
          </p:nvPr>
        </p:nvSpPr>
        <p:spPr>
          <a:xfrm>
            <a:off x="2" y="0"/>
            <a:ext cx="9155429" cy="6858000"/>
          </a:xfrm>
          <a:custGeom>
            <a:avLst/>
            <a:gdLst>
              <a:gd name="connsiteX0" fmla="*/ 5490209 w 9155429"/>
              <a:gd name="connsiteY0" fmla="*/ 3511550 h 6858000"/>
              <a:gd name="connsiteX1" fmla="*/ 6979919 w 9155429"/>
              <a:gd name="connsiteY1" fmla="*/ 3511550 h 6858000"/>
              <a:gd name="connsiteX2" fmla="*/ 5541009 w 9155429"/>
              <a:gd name="connsiteY2" fmla="*/ 6858000 h 6858000"/>
              <a:gd name="connsiteX3" fmla="*/ 4050029 w 9155429"/>
              <a:gd name="connsiteY3" fmla="*/ 6858000 h 6858000"/>
              <a:gd name="connsiteX4" fmla="*/ 0 w 9155429"/>
              <a:gd name="connsiteY4" fmla="*/ 3511550 h 6858000"/>
              <a:gd name="connsiteX5" fmla="*/ 2444750 w 9155429"/>
              <a:gd name="connsiteY5" fmla="*/ 3511550 h 6858000"/>
              <a:gd name="connsiteX6" fmla="*/ 1004570 w 9155429"/>
              <a:gd name="connsiteY6" fmla="*/ 6858000 h 6858000"/>
              <a:gd name="connsiteX7" fmla="*/ 0 w 9155429"/>
              <a:gd name="connsiteY7" fmla="*/ 6858000 h 6858000"/>
              <a:gd name="connsiteX8" fmla="*/ 7001509 w 9155429"/>
              <a:gd name="connsiteY8" fmla="*/ 1 h 6858000"/>
              <a:gd name="connsiteX9" fmla="*/ 8491219 w 9155429"/>
              <a:gd name="connsiteY9" fmla="*/ 1 h 6858000"/>
              <a:gd name="connsiteX10" fmla="*/ 7051039 w 9155429"/>
              <a:gd name="connsiteY10" fmla="*/ 3346450 h 6858000"/>
              <a:gd name="connsiteX11" fmla="*/ 5561329 w 9155429"/>
              <a:gd name="connsiteY11" fmla="*/ 3346450 h 6858000"/>
              <a:gd name="connsiteX12" fmla="*/ 8722359 w 9155429"/>
              <a:gd name="connsiteY12" fmla="*/ 0 h 6858000"/>
              <a:gd name="connsiteX13" fmla="*/ 9155429 w 9155429"/>
              <a:gd name="connsiteY13" fmla="*/ 0 h 6858000"/>
              <a:gd name="connsiteX14" fmla="*/ 6203949 w 9155429"/>
              <a:gd name="connsiteY14" fmla="*/ 6858000 h 6858000"/>
              <a:gd name="connsiteX15" fmla="*/ 5772149 w 9155429"/>
              <a:gd name="connsiteY15" fmla="*/ 6858000 h 6858000"/>
              <a:gd name="connsiteX16" fmla="*/ 4190999 w 9155429"/>
              <a:gd name="connsiteY16" fmla="*/ 0 h 6858000"/>
              <a:gd name="connsiteX17" fmla="*/ 6753859 w 9155429"/>
              <a:gd name="connsiteY17" fmla="*/ 0 h 6858000"/>
              <a:gd name="connsiteX18" fmla="*/ 3802379 w 9155429"/>
              <a:gd name="connsiteY18" fmla="*/ 6858000 h 6858000"/>
              <a:gd name="connsiteX19" fmla="*/ 1239520 w 9155429"/>
              <a:gd name="connsiteY19" fmla="*/ 6858000 h 6858000"/>
              <a:gd name="connsiteX20" fmla="*/ 0 w 9155429"/>
              <a:gd name="connsiteY20" fmla="*/ 0 h 6858000"/>
              <a:gd name="connsiteX21" fmla="*/ 3956050 w 9155429"/>
              <a:gd name="connsiteY21" fmla="*/ 0 h 6858000"/>
              <a:gd name="connsiteX22" fmla="*/ 2515869 w 9155429"/>
              <a:gd name="connsiteY22" fmla="*/ 3346450 h 6858000"/>
              <a:gd name="connsiteX23" fmla="*/ 0 w 9155429"/>
              <a:gd name="connsiteY23" fmla="*/ 3346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429" h="6858000">
                <a:moveTo>
                  <a:pt x="5490209" y="3511550"/>
                </a:moveTo>
                <a:lnTo>
                  <a:pt x="6979919" y="3511550"/>
                </a:lnTo>
                <a:lnTo>
                  <a:pt x="5541009" y="6858000"/>
                </a:lnTo>
                <a:lnTo>
                  <a:pt x="4050029" y="6858000"/>
                </a:lnTo>
                <a:close/>
                <a:moveTo>
                  <a:pt x="0" y="3511550"/>
                </a:moveTo>
                <a:lnTo>
                  <a:pt x="2444750" y="3511550"/>
                </a:lnTo>
                <a:lnTo>
                  <a:pt x="1004570" y="6858000"/>
                </a:lnTo>
                <a:lnTo>
                  <a:pt x="0" y="6858000"/>
                </a:lnTo>
                <a:close/>
                <a:moveTo>
                  <a:pt x="7001509" y="1"/>
                </a:moveTo>
                <a:lnTo>
                  <a:pt x="8491219" y="1"/>
                </a:lnTo>
                <a:lnTo>
                  <a:pt x="7051039" y="3346450"/>
                </a:lnTo>
                <a:lnTo>
                  <a:pt x="5561329" y="3346450"/>
                </a:lnTo>
                <a:close/>
                <a:moveTo>
                  <a:pt x="8722359" y="0"/>
                </a:moveTo>
                <a:lnTo>
                  <a:pt x="9155429" y="0"/>
                </a:lnTo>
                <a:lnTo>
                  <a:pt x="6203949" y="6858000"/>
                </a:lnTo>
                <a:lnTo>
                  <a:pt x="5772149" y="6858000"/>
                </a:lnTo>
                <a:close/>
                <a:moveTo>
                  <a:pt x="4190999" y="0"/>
                </a:moveTo>
                <a:lnTo>
                  <a:pt x="6753859" y="0"/>
                </a:lnTo>
                <a:lnTo>
                  <a:pt x="3802379" y="6858000"/>
                </a:lnTo>
                <a:lnTo>
                  <a:pt x="1239520" y="6858000"/>
                </a:lnTo>
                <a:close/>
                <a:moveTo>
                  <a:pt x="0" y="0"/>
                </a:moveTo>
                <a:lnTo>
                  <a:pt x="3956050" y="0"/>
                </a:lnTo>
                <a:lnTo>
                  <a:pt x="2515869" y="3346450"/>
                </a:lnTo>
                <a:lnTo>
                  <a:pt x="0" y="3346450"/>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es-ES" noProof="0"/>
              <a:t>Haga clic en el icono para agregar una imagen</a:t>
            </a:r>
          </a:p>
        </p:txBody>
      </p:sp>
      <p:sp>
        <p:nvSpPr>
          <p:cNvPr id="14" name="Gráfico 19">
            <a:extLst>
              <a:ext uri="{FF2B5EF4-FFF2-40B4-BE49-F238E27FC236}">
                <a16:creationId xmlns:a16="http://schemas.microsoft.com/office/drawing/2014/main" id="{97347B99-304D-468D-B6F0-9D59E6077A64}"/>
              </a:ext>
            </a:extLst>
          </p:cNvPr>
          <p:cNvSpPr/>
          <p:nvPr userDrawn="1"/>
        </p:nvSpPr>
        <p:spPr>
          <a:xfrm flipH="1">
            <a:off x="9004387" y="3285679"/>
            <a:ext cx="3191256" cy="146304"/>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pPr rtl="0"/>
            <a:r>
              <a:rPr lang="es-ES" noProof="0"/>
              <a:t> </a:t>
            </a:r>
          </a:p>
        </p:txBody>
      </p:sp>
      <p:sp>
        <p:nvSpPr>
          <p:cNvPr id="20" name="Título 1">
            <a:extLst>
              <a:ext uri="{FF2B5EF4-FFF2-40B4-BE49-F238E27FC236}">
                <a16:creationId xmlns:a16="http://schemas.microsoft.com/office/drawing/2014/main" id="{BB615286-AF88-4751-9BF6-3F030092F6F6}"/>
              </a:ext>
            </a:extLst>
          </p:cNvPr>
          <p:cNvSpPr>
            <a:spLocks noGrp="1"/>
          </p:cNvSpPr>
          <p:nvPr>
            <p:ph type="title" hasCustomPrompt="1"/>
          </p:nvPr>
        </p:nvSpPr>
        <p:spPr>
          <a:xfrm>
            <a:off x="7192372" y="973512"/>
            <a:ext cx="4183939" cy="2281355"/>
          </a:xfrm>
        </p:spPr>
        <p:txBody>
          <a:bodyPr rtlCol="0">
            <a:noAutofit/>
          </a:bodyPr>
          <a:lstStyle>
            <a:lvl1pPr algn="r">
              <a:defRPr sz="7000" b="1">
                <a:solidFill>
                  <a:schemeClr val="bg1"/>
                </a:solidFill>
              </a:defRPr>
            </a:lvl1pPr>
          </a:lstStyle>
          <a:p>
            <a:pPr rtl="0"/>
            <a:r>
              <a:rPr lang="es-ES" noProof="0"/>
              <a:t>MUCHAS</a:t>
            </a:r>
            <a:br>
              <a:rPr lang="es-ES" noProof="0"/>
            </a:br>
            <a:r>
              <a:rPr lang="es-ES" noProof="0"/>
              <a:t>GRACIAS</a:t>
            </a:r>
          </a:p>
        </p:txBody>
      </p:sp>
      <p:sp>
        <p:nvSpPr>
          <p:cNvPr id="21" name="Marcador de texto 14">
            <a:extLst>
              <a:ext uri="{FF2B5EF4-FFF2-40B4-BE49-F238E27FC236}">
                <a16:creationId xmlns:a16="http://schemas.microsoft.com/office/drawing/2014/main" id="{5E15D97E-2723-48C3-B835-65DB0286DB64}"/>
              </a:ext>
            </a:extLst>
          </p:cNvPr>
          <p:cNvSpPr>
            <a:spLocks noGrp="1"/>
          </p:cNvSpPr>
          <p:nvPr>
            <p:ph type="body" sz="quarter" idx="13" hasCustomPrompt="1"/>
          </p:nvPr>
        </p:nvSpPr>
        <p:spPr>
          <a:xfrm>
            <a:off x="8240540" y="3675708"/>
            <a:ext cx="3135771" cy="1101897"/>
          </a:xfrm>
        </p:spPr>
        <p:txBody>
          <a:bodyPr rtlCol="0">
            <a:noAutofit/>
          </a:bodyPr>
          <a:lstStyle>
            <a:lvl1pPr marL="0" indent="0" algn="r">
              <a:buNone/>
              <a:defRPr sz="3500" b="0" i="0">
                <a:solidFill>
                  <a:schemeClr val="tx2"/>
                </a:solidFill>
              </a:defRPr>
            </a:lvl1pPr>
          </a:lstStyle>
          <a:p>
            <a:pPr lvl="0" rtl="0"/>
            <a:r>
              <a:rPr lang="es-ES" noProof="0"/>
              <a:t>Íker</a:t>
            </a:r>
            <a:br>
              <a:rPr lang="es-ES" noProof="0"/>
            </a:br>
            <a:r>
              <a:rPr lang="es-ES" noProof="0"/>
              <a:t>Armijo</a:t>
            </a:r>
          </a:p>
        </p:txBody>
      </p:sp>
      <p:sp>
        <p:nvSpPr>
          <p:cNvPr id="25" name="Marcador de texto 26">
            <a:extLst>
              <a:ext uri="{FF2B5EF4-FFF2-40B4-BE49-F238E27FC236}">
                <a16:creationId xmlns:a16="http://schemas.microsoft.com/office/drawing/2014/main" id="{4D45CEBA-121A-426A-897A-9E3CDC5F5CC1}"/>
              </a:ext>
            </a:extLst>
          </p:cNvPr>
          <p:cNvSpPr>
            <a:spLocks noGrp="1"/>
          </p:cNvSpPr>
          <p:nvPr>
            <p:ph type="body" sz="quarter" idx="22" hasCustomPrompt="1"/>
          </p:nvPr>
        </p:nvSpPr>
        <p:spPr>
          <a:xfrm>
            <a:off x="7008780" y="5019264"/>
            <a:ext cx="4367531" cy="474519"/>
          </a:xfrm>
        </p:spPr>
        <p:txBody>
          <a:bodyPr rtlCol="0">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0128-555-678</a:t>
            </a:r>
          </a:p>
        </p:txBody>
      </p:sp>
      <p:sp>
        <p:nvSpPr>
          <p:cNvPr id="28" name="Marcador de texto 26">
            <a:extLst>
              <a:ext uri="{FF2B5EF4-FFF2-40B4-BE49-F238E27FC236}">
                <a16:creationId xmlns:a16="http://schemas.microsoft.com/office/drawing/2014/main" id="{0767B0C7-7BD9-4BF1-8D3D-91DED23803E6}"/>
              </a:ext>
            </a:extLst>
          </p:cNvPr>
          <p:cNvSpPr>
            <a:spLocks noGrp="1"/>
          </p:cNvSpPr>
          <p:nvPr>
            <p:ph type="body" sz="quarter" idx="23" hasCustomPrompt="1"/>
          </p:nvPr>
        </p:nvSpPr>
        <p:spPr>
          <a:xfrm>
            <a:off x="7008780" y="4805882"/>
            <a:ext cx="4367531" cy="288000"/>
          </a:xfrm>
        </p:spPr>
        <p:txBody>
          <a:bodyPr rtlCol="0">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Teléfono</a:t>
            </a:r>
          </a:p>
        </p:txBody>
      </p:sp>
      <p:sp>
        <p:nvSpPr>
          <p:cNvPr id="31" name="Marcador de texto 26">
            <a:extLst>
              <a:ext uri="{FF2B5EF4-FFF2-40B4-BE49-F238E27FC236}">
                <a16:creationId xmlns:a16="http://schemas.microsoft.com/office/drawing/2014/main" id="{26B74744-5435-47DD-B65F-16D8E7AC1557}"/>
              </a:ext>
            </a:extLst>
          </p:cNvPr>
          <p:cNvSpPr>
            <a:spLocks noGrp="1"/>
          </p:cNvSpPr>
          <p:nvPr>
            <p:ph type="body" sz="quarter" idx="24" hasCustomPrompt="1"/>
          </p:nvPr>
        </p:nvSpPr>
        <p:spPr>
          <a:xfrm>
            <a:off x="5455755" y="5685822"/>
            <a:ext cx="5920556" cy="474519"/>
          </a:xfrm>
        </p:spPr>
        <p:txBody>
          <a:bodyPr rtlCol="0">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arteaga@example.com</a:t>
            </a:r>
          </a:p>
        </p:txBody>
      </p:sp>
      <p:sp>
        <p:nvSpPr>
          <p:cNvPr id="32" name="Marcador de texto 26">
            <a:extLst>
              <a:ext uri="{FF2B5EF4-FFF2-40B4-BE49-F238E27FC236}">
                <a16:creationId xmlns:a16="http://schemas.microsoft.com/office/drawing/2014/main" id="{20815411-0E43-4B6B-92C7-6E312091ABAB}"/>
              </a:ext>
            </a:extLst>
          </p:cNvPr>
          <p:cNvSpPr>
            <a:spLocks noGrp="1"/>
          </p:cNvSpPr>
          <p:nvPr>
            <p:ph type="body" sz="quarter" idx="25" hasCustomPrompt="1"/>
          </p:nvPr>
        </p:nvSpPr>
        <p:spPr>
          <a:xfrm>
            <a:off x="7008780" y="5466001"/>
            <a:ext cx="4367531" cy="288000"/>
          </a:xfrm>
        </p:spPr>
        <p:txBody>
          <a:bodyPr rtlCol="0">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Correo electrónico</a:t>
            </a:r>
          </a:p>
        </p:txBody>
      </p:sp>
      <p:sp>
        <p:nvSpPr>
          <p:cNvPr id="2" name="Marcador de fecha 1"/>
          <p:cNvSpPr>
            <a:spLocks noGrp="1"/>
          </p:cNvSpPr>
          <p:nvPr>
            <p:ph type="dt" sz="half" idx="27"/>
          </p:nvPr>
        </p:nvSpPr>
        <p:spPr/>
        <p:txBody>
          <a:bodyPr/>
          <a:lstStyle/>
          <a:p>
            <a:pPr rtl="0"/>
            <a:fld id="{2DCDAEE1-CC81-4424-A6ED-89619A1120EC}" type="datetime10">
              <a:rPr lang="es-ES" noProof="0" smtClean="0"/>
              <a:t>10:55</a:t>
            </a:fld>
            <a:endParaRPr lang="es-ES" noProof="0" dirty="0"/>
          </a:p>
        </p:txBody>
      </p:sp>
      <p:sp>
        <p:nvSpPr>
          <p:cNvPr id="3" name="Marcador de pie de página 2"/>
          <p:cNvSpPr>
            <a:spLocks noGrp="1"/>
          </p:cNvSpPr>
          <p:nvPr>
            <p:ph type="ftr" sz="quarter" idx="28"/>
          </p:nvPr>
        </p:nvSpPr>
        <p:spPr/>
        <p:txBody>
          <a:bodyPr/>
          <a:lstStyle/>
          <a:p>
            <a:pPr rtl="0"/>
            <a:r>
              <a:rPr lang="es-ES" noProof="0"/>
              <a:t>AGREGAR UN PIE DE PÁGINA</a:t>
            </a:r>
          </a:p>
        </p:txBody>
      </p:sp>
      <p:sp>
        <p:nvSpPr>
          <p:cNvPr id="4" name="Marcador de número de diapositiva 3"/>
          <p:cNvSpPr>
            <a:spLocks noGrp="1"/>
          </p:cNvSpPr>
          <p:nvPr>
            <p:ph type="sldNum" sz="quarter" idx="29"/>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2153193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Forma libre: Forma 13">
            <a:extLst>
              <a:ext uri="{FF2B5EF4-FFF2-40B4-BE49-F238E27FC236}">
                <a16:creationId xmlns:a16="http://schemas.microsoft.com/office/drawing/2014/main" id="{8E43AF0D-28CB-4D3A-A944-CE3DCAAC5657}"/>
              </a:ext>
            </a:extLst>
          </p:cNvPr>
          <p:cNvSpPr/>
          <p:nvPr userDrawn="1"/>
        </p:nvSpPr>
        <p:spPr>
          <a:xfrm>
            <a:off x="3033191" y="0"/>
            <a:ext cx="9155634" cy="6858000"/>
          </a:xfrm>
          <a:custGeom>
            <a:avLst/>
            <a:gdLst>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2101419 w 9155634"/>
              <a:gd name="connsiteY4" fmla="*/ 3511550 h 6858000"/>
              <a:gd name="connsiteX5" fmla="*/ 3591129 w 9155634"/>
              <a:gd name="connsiteY5" fmla="*/ 3511550 h 6858000"/>
              <a:gd name="connsiteX6" fmla="*/ 2150949 w 9155634"/>
              <a:gd name="connsiteY6" fmla="*/ 6858000 h 6858000"/>
              <a:gd name="connsiteX7" fmla="*/ 661239 w 9155634"/>
              <a:gd name="connsiteY7" fmla="*/ 6858000 h 6858000"/>
              <a:gd name="connsiteX8" fmla="*/ 8147889 w 9155634"/>
              <a:gd name="connsiteY8" fmla="*/ 0 h 6858000"/>
              <a:gd name="connsiteX9" fmla="*/ 9155634 w 9155634"/>
              <a:gd name="connsiteY9" fmla="*/ 0 h 6858000"/>
              <a:gd name="connsiteX10" fmla="*/ 9155634 w 9155634"/>
              <a:gd name="connsiteY10" fmla="*/ 3346450 h 6858000"/>
              <a:gd name="connsiteX11" fmla="*/ 6707709 w 9155634"/>
              <a:gd name="connsiteY11" fmla="*/ 3346450 h 6858000"/>
              <a:gd name="connsiteX12" fmla="*/ 5350079 w 9155634"/>
              <a:gd name="connsiteY12" fmla="*/ 0 h 6858000"/>
              <a:gd name="connsiteX13" fmla="*/ 7912939 w 9155634"/>
              <a:gd name="connsiteY13" fmla="*/ 0 h 6858000"/>
              <a:gd name="connsiteX14" fmla="*/ 4961459 w 9155634"/>
              <a:gd name="connsiteY14" fmla="*/ 6858000 h 6858000"/>
              <a:gd name="connsiteX15" fmla="*/ 2399869 w 9155634"/>
              <a:gd name="connsiteY15" fmla="*/ 6858000 h 6858000"/>
              <a:gd name="connsiteX16" fmla="*/ 3612719 w 9155634"/>
              <a:gd name="connsiteY16" fmla="*/ 0 h 6858000"/>
              <a:gd name="connsiteX17" fmla="*/ 5102429 w 9155634"/>
              <a:gd name="connsiteY17" fmla="*/ 0 h 6858000"/>
              <a:gd name="connsiteX18" fmla="*/ 3662249 w 9155634"/>
              <a:gd name="connsiteY18" fmla="*/ 3346450 h 6858000"/>
              <a:gd name="connsiteX19" fmla="*/ 2172539 w 9155634"/>
              <a:gd name="connsiteY19" fmla="*/ 3346450 h 6858000"/>
              <a:gd name="connsiteX20" fmla="*/ 2947249 w 9155634"/>
              <a:gd name="connsiteY20" fmla="*/ 0 h 6858000"/>
              <a:gd name="connsiteX21" fmla="*/ 3381579 w 9155634"/>
              <a:gd name="connsiteY21" fmla="*/ 0 h 6858000"/>
              <a:gd name="connsiteX22" fmla="*/ 430099 w 9155634"/>
              <a:gd name="connsiteY22" fmla="*/ 6858000 h 6858000"/>
              <a:gd name="connsiteX23" fmla="*/ 0 w 9155634"/>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634" h="6858000">
                <a:moveTo>
                  <a:pt x="6636589" y="3511550"/>
                </a:moveTo>
                <a:lnTo>
                  <a:pt x="9155634" y="3511550"/>
                </a:lnTo>
                <a:lnTo>
                  <a:pt x="9155634" y="6858000"/>
                </a:lnTo>
                <a:lnTo>
                  <a:pt x="5196409" y="6858000"/>
                </a:lnTo>
                <a:close/>
                <a:moveTo>
                  <a:pt x="2101419" y="3511550"/>
                </a:moveTo>
                <a:lnTo>
                  <a:pt x="3591129" y="3511550"/>
                </a:lnTo>
                <a:lnTo>
                  <a:pt x="2150949" y="6858000"/>
                </a:lnTo>
                <a:lnTo>
                  <a:pt x="661239" y="6858000"/>
                </a:lnTo>
                <a:close/>
                <a:moveTo>
                  <a:pt x="8147889" y="0"/>
                </a:moveTo>
                <a:lnTo>
                  <a:pt x="9155634" y="0"/>
                </a:lnTo>
                <a:lnTo>
                  <a:pt x="9155634" y="3346450"/>
                </a:lnTo>
                <a:lnTo>
                  <a:pt x="6707709" y="3346450"/>
                </a:lnTo>
                <a:close/>
                <a:moveTo>
                  <a:pt x="5350079" y="0"/>
                </a:moveTo>
                <a:lnTo>
                  <a:pt x="7912939" y="0"/>
                </a:lnTo>
                <a:lnTo>
                  <a:pt x="4961459" y="6858000"/>
                </a:lnTo>
                <a:lnTo>
                  <a:pt x="2399869" y="6858000"/>
                </a:lnTo>
                <a:close/>
                <a:moveTo>
                  <a:pt x="3612719" y="0"/>
                </a:moveTo>
                <a:lnTo>
                  <a:pt x="5102429" y="0"/>
                </a:lnTo>
                <a:lnTo>
                  <a:pt x="3662249" y="3346450"/>
                </a:lnTo>
                <a:lnTo>
                  <a:pt x="2172539" y="3346450"/>
                </a:lnTo>
                <a:close/>
                <a:moveTo>
                  <a:pt x="2947249" y="0"/>
                </a:moveTo>
                <a:lnTo>
                  <a:pt x="3381579" y="0"/>
                </a:lnTo>
                <a:lnTo>
                  <a:pt x="430099" y="6858000"/>
                </a:lnTo>
                <a:lnTo>
                  <a:pt x="0" y="6858000"/>
                </a:lnTo>
                <a:close/>
              </a:path>
            </a:pathLst>
          </a:custGeom>
          <a:solidFill>
            <a:schemeClr val="bg2">
              <a:alpha val="15000"/>
            </a:schemeClr>
          </a:solidFill>
          <a:ln w="12700" cap="flat">
            <a:noFill/>
            <a:prstDash val="solid"/>
            <a:miter/>
          </a:ln>
        </p:spPr>
        <p:txBody>
          <a:bodyPr rtlCol="0" anchor="ctr"/>
          <a:lstStyle/>
          <a:p>
            <a:pPr algn="l" rtl="0"/>
            <a:endParaRPr lang="es-ES" noProof="0"/>
          </a:p>
        </p:txBody>
      </p:sp>
      <p:sp>
        <p:nvSpPr>
          <p:cNvPr id="22" name="Gráfico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pPr rtl="0"/>
            <a:r>
              <a:rPr lang="es-ES" noProof="0"/>
              <a:t> </a:t>
            </a:r>
          </a:p>
        </p:txBody>
      </p:sp>
      <p:sp>
        <p:nvSpPr>
          <p:cNvPr id="26" name="Título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rtlCol="0">
            <a:noAutofit/>
          </a:bodyPr>
          <a:lstStyle>
            <a:lvl1pPr algn="l">
              <a:defRPr sz="7000" b="1">
                <a:solidFill>
                  <a:schemeClr val="bg1"/>
                </a:solidFill>
              </a:defRPr>
            </a:lvl1pPr>
          </a:lstStyle>
          <a:p>
            <a:pPr rtl="0"/>
            <a:r>
              <a:rPr lang="es-ES" noProof="0"/>
              <a:t>PRESENTACIÓN</a:t>
            </a:r>
            <a:br>
              <a:rPr lang="es-ES" noProof="0"/>
            </a:br>
            <a:r>
              <a:rPr lang="es-ES" noProof="0"/>
              <a:t>TÍTULO</a:t>
            </a:r>
          </a:p>
        </p:txBody>
      </p:sp>
      <p:sp>
        <p:nvSpPr>
          <p:cNvPr id="15" name="Subtítulo 2">
            <a:extLst>
              <a:ext uri="{FF2B5EF4-FFF2-40B4-BE49-F238E27FC236}">
                <a16:creationId xmlns:a16="http://schemas.microsoft.com/office/drawing/2014/main" id="{8046DF3F-8EBA-4583-9F19-45C979FDAB65}"/>
              </a:ext>
            </a:extLst>
          </p:cNvPr>
          <p:cNvSpPr>
            <a:spLocks noGrp="1"/>
          </p:cNvSpPr>
          <p:nvPr>
            <p:ph type="subTitle" idx="1"/>
          </p:nvPr>
        </p:nvSpPr>
        <p:spPr>
          <a:xfrm>
            <a:off x="770021" y="3773554"/>
            <a:ext cx="10090287" cy="1101897"/>
          </a:xfrm>
        </p:spPr>
        <p:txBody>
          <a:bodyPr vert="horz" lIns="91440" tIns="45720" rIns="91440" bIns="45720" rtlCol="0">
            <a:noAutofit/>
          </a:bodyPr>
          <a:lstStyle>
            <a:lvl1pPr marL="0" indent="0">
              <a:buNone/>
              <a:defRPr lang="en-US" sz="3500" b="0" i="0"/>
            </a:lvl1pPr>
          </a:lstStyle>
          <a:p>
            <a:pPr marL="228600" lvl="0" indent="-228600" rtl="0"/>
            <a:r>
              <a:rPr lang="es-ES" noProof="0"/>
              <a:t>Haga clic para modificar el estilo de subtítulo del patrón</a:t>
            </a:r>
          </a:p>
        </p:txBody>
      </p:sp>
      <p:sp>
        <p:nvSpPr>
          <p:cNvPr id="2" name="Marcador de fecha 1"/>
          <p:cNvSpPr>
            <a:spLocks noGrp="1"/>
          </p:cNvSpPr>
          <p:nvPr>
            <p:ph type="dt" sz="half" idx="10"/>
          </p:nvPr>
        </p:nvSpPr>
        <p:spPr/>
        <p:txBody>
          <a:bodyPr/>
          <a:lstStyle/>
          <a:p>
            <a:pPr rtl="0"/>
            <a:fld id="{3E96FC94-4578-47AD-B5DA-12F35B023951}" type="datetime10">
              <a:rPr lang="es-ES" noProof="0" smtClean="0"/>
              <a:t>10:55</a:t>
            </a:fld>
            <a:endParaRPr lang="es-ES" noProof="0" dirty="0"/>
          </a:p>
        </p:txBody>
      </p:sp>
      <p:sp>
        <p:nvSpPr>
          <p:cNvPr id="3" name="Marcador de pie de página 2"/>
          <p:cNvSpPr>
            <a:spLocks noGrp="1"/>
          </p:cNvSpPr>
          <p:nvPr>
            <p:ph type="ftr" sz="quarter" idx="11"/>
          </p:nvPr>
        </p:nvSpPr>
        <p:spPr/>
        <p:txBody>
          <a:bodyPr/>
          <a:lstStyle/>
          <a:p>
            <a:pPr rtl="0"/>
            <a:r>
              <a:rPr lang="es-ES" noProof="0"/>
              <a:t>AGREGAR UN PIE DE PÁGINA</a:t>
            </a:r>
          </a:p>
        </p:txBody>
      </p:sp>
      <p:sp>
        <p:nvSpPr>
          <p:cNvPr id="4" name="Marcador de número de diapositiva 3"/>
          <p:cNvSpPr>
            <a:spLocks noGrp="1"/>
          </p:cNvSpPr>
          <p:nvPr>
            <p:ph type="sldNum" sz="quarter" idx="12"/>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1946741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982713AA-FAF7-4D64-AB9D-53ACFDBF8B5B}"/>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rtl="0"/>
            <a:endParaRPr lang="es-ES" noProof="0"/>
          </a:p>
        </p:txBody>
      </p:sp>
      <p:sp>
        <p:nvSpPr>
          <p:cNvPr id="2" name="Título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rtlCol="0">
            <a:normAutofit/>
          </a:bodyPr>
          <a:lstStyle>
            <a:lvl1pPr algn="l">
              <a:defRPr sz="4000" b="1">
                <a:solidFill>
                  <a:schemeClr val="bg1"/>
                </a:solidFill>
              </a:defRPr>
            </a:lvl1pPr>
          </a:lstStyle>
          <a:p>
            <a:pPr rtl="0"/>
            <a:r>
              <a:rPr lang="es-ES" noProof="0"/>
              <a:t>DIAPOSITIVA DIVISORIA</a:t>
            </a:r>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7" name="Gráfico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10" name="Marcador de texto 2">
            <a:extLst>
              <a:ext uri="{FF2B5EF4-FFF2-40B4-BE49-F238E27FC236}">
                <a16:creationId xmlns:a16="http://schemas.microsoft.com/office/drawing/2014/main" id="{A3B87DE7-6A4B-4A0E-8622-C9BA93F0B364}"/>
              </a:ext>
            </a:extLst>
          </p:cNvPr>
          <p:cNvSpPr>
            <a:spLocks noGrp="1"/>
          </p:cNvSpPr>
          <p:nvPr>
            <p:ph type="body" idx="1" hasCustomPrompt="1"/>
          </p:nvPr>
        </p:nvSpPr>
        <p:spPr>
          <a:xfrm>
            <a:off x="777240" y="2225393"/>
            <a:ext cx="5110693" cy="782638"/>
          </a:xfrm>
        </p:spPr>
        <p:txBody>
          <a:bodyPr vert="horz" lIns="91440" tIns="45720" rIns="91440" bIns="45720" rtlCol="0">
            <a:normAutofit/>
          </a:bodyPr>
          <a:lstStyle>
            <a:lvl1pPr marL="0" indent="0">
              <a:buNone/>
              <a:defRPr lang="en-US" sz="2200"/>
            </a:lvl1pPr>
          </a:lstStyle>
          <a:p>
            <a:pPr marL="228600" lvl="0" indent="-228600" rtl="0"/>
            <a:r>
              <a:rPr lang="es-ES" noProof="0"/>
              <a:t>Editar estilos de texto del patrón</a:t>
            </a:r>
          </a:p>
        </p:txBody>
      </p:sp>
      <p:sp>
        <p:nvSpPr>
          <p:cNvPr id="4" name="Marcador de fecha 3"/>
          <p:cNvSpPr>
            <a:spLocks noGrp="1"/>
          </p:cNvSpPr>
          <p:nvPr>
            <p:ph type="dt" sz="half" idx="11"/>
          </p:nvPr>
        </p:nvSpPr>
        <p:spPr/>
        <p:txBody>
          <a:bodyPr/>
          <a:lstStyle/>
          <a:p>
            <a:pPr rtl="0"/>
            <a:fld id="{BC6EDA2A-7007-4809-96BD-59F4FC75EACD}" type="datetime10">
              <a:rPr lang="es-ES" noProof="0" smtClean="0"/>
              <a:t>10:55</a:t>
            </a:fld>
            <a:endParaRPr lang="es-ES" noProof="0" dirty="0"/>
          </a:p>
        </p:txBody>
      </p:sp>
      <p:sp>
        <p:nvSpPr>
          <p:cNvPr id="5" name="Marcador de pie de página 4"/>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3472388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grpSp>
        <p:nvGrpSpPr>
          <p:cNvPr id="11" name="Gráfico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orma libre: Forma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3" name="Forma libre: Forma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4" name="Gráfico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BF046B1A-A07C-45A3-8FE5-724E34853137}"/>
              </a:ext>
            </a:extLst>
          </p:cNvPr>
          <p:cNvSpPr>
            <a:spLocks noGrp="1"/>
          </p:cNvSpPr>
          <p:nvPr>
            <p:ph type="title"/>
          </p:nvPr>
        </p:nvSpPr>
        <p:spPr/>
        <p:txBody>
          <a:bodyPr rtlCol="0" anchor="b"/>
          <a:lstStyle/>
          <a:p>
            <a:pPr rtl="0"/>
            <a:r>
              <a:rPr lang="es-ES" noProof="0"/>
              <a:t>Haga clic para modificar el estilo de título del patrón</a:t>
            </a:r>
          </a:p>
        </p:txBody>
      </p:sp>
      <p:sp>
        <p:nvSpPr>
          <p:cNvPr id="10" name="Marcador de contenido 2">
            <a:extLst>
              <a:ext uri="{FF2B5EF4-FFF2-40B4-BE49-F238E27FC236}">
                <a16:creationId xmlns:a16="http://schemas.microsoft.com/office/drawing/2014/main" id="{83799919-7F2B-44B7-BF0B-B0CE733AC667}"/>
              </a:ext>
            </a:extLst>
          </p:cNvPr>
          <p:cNvSpPr>
            <a:spLocks noGrp="1"/>
          </p:cNvSpPr>
          <p:nvPr>
            <p:ph idx="1" hasCustomPrompt="1"/>
          </p:nvPr>
        </p:nvSpPr>
        <p:spPr>
          <a:xfrm>
            <a:off x="838200" y="2277755"/>
            <a:ext cx="10515600" cy="389920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1"/>
          </p:nvPr>
        </p:nvSpPr>
        <p:spPr/>
        <p:txBody>
          <a:bodyPr/>
          <a:lstStyle/>
          <a:p>
            <a:pPr rtl="0"/>
            <a:fld id="{C4F6A4A1-4795-4915-969D-E3EADE24CB20}" type="datetime10">
              <a:rPr lang="es-ES" noProof="0" smtClean="0"/>
              <a:t>10:55</a:t>
            </a:fld>
            <a:endParaRPr lang="es-ES" noProof="0" dirty="0"/>
          </a:p>
        </p:txBody>
      </p:sp>
      <p:sp>
        <p:nvSpPr>
          <p:cNvPr id="5" name="Marcador de pie de página 4"/>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1431123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grpSp>
        <p:nvGrpSpPr>
          <p:cNvPr id="11" name="Gráfico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orma libre: Forma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3" name="Forma libre: Forma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4" name="Gráfico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BF046B1A-A07C-45A3-8FE5-724E34853137}"/>
              </a:ext>
            </a:extLst>
          </p:cNvPr>
          <p:cNvSpPr>
            <a:spLocks noGrp="1"/>
          </p:cNvSpPr>
          <p:nvPr>
            <p:ph type="title"/>
          </p:nvPr>
        </p:nvSpPr>
        <p:spPr/>
        <p:txBody>
          <a:bodyPr rtlCol="0" anchor="b"/>
          <a:lstStyle/>
          <a:p>
            <a:pPr rtl="0"/>
            <a:r>
              <a:rPr lang="es-ES" noProof="0"/>
              <a:t>Haga clic para modificar el estilo de título del patrón</a:t>
            </a:r>
          </a:p>
        </p:txBody>
      </p:sp>
      <p:sp>
        <p:nvSpPr>
          <p:cNvPr id="15" name="Marcador de contenido 2">
            <a:extLst>
              <a:ext uri="{FF2B5EF4-FFF2-40B4-BE49-F238E27FC236}">
                <a16:creationId xmlns:a16="http://schemas.microsoft.com/office/drawing/2014/main" id="{5460D6CB-9BA0-4BA9-9CF5-9D21E9F570CE}"/>
              </a:ext>
            </a:extLst>
          </p:cNvPr>
          <p:cNvSpPr>
            <a:spLocks noGrp="1"/>
          </p:cNvSpPr>
          <p:nvPr>
            <p:ph sz="half" idx="1" hasCustomPrompt="1"/>
          </p:nvPr>
        </p:nvSpPr>
        <p:spPr>
          <a:xfrm>
            <a:off x="838200" y="2277755"/>
            <a:ext cx="5181600" cy="3899207"/>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6" name="Marcador de posición de contenido 3">
            <a:extLst>
              <a:ext uri="{FF2B5EF4-FFF2-40B4-BE49-F238E27FC236}">
                <a16:creationId xmlns:a16="http://schemas.microsoft.com/office/drawing/2014/main" id="{EB0DDB5D-8949-4E45-A7CD-0402580BB05B}"/>
              </a:ext>
            </a:extLst>
          </p:cNvPr>
          <p:cNvSpPr>
            <a:spLocks noGrp="1"/>
          </p:cNvSpPr>
          <p:nvPr>
            <p:ph sz="half" idx="2" hasCustomPrompt="1"/>
          </p:nvPr>
        </p:nvSpPr>
        <p:spPr>
          <a:xfrm>
            <a:off x="6172200" y="2277755"/>
            <a:ext cx="5181600" cy="3899208"/>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1"/>
          </p:nvPr>
        </p:nvSpPr>
        <p:spPr/>
        <p:txBody>
          <a:bodyPr/>
          <a:lstStyle/>
          <a:p>
            <a:pPr rtl="0"/>
            <a:fld id="{B597395E-9ACF-4250-934E-265C32302830}" type="datetime10">
              <a:rPr lang="es-ES" noProof="0" smtClean="0"/>
              <a:t>10:55</a:t>
            </a:fld>
            <a:endParaRPr lang="es-ES" noProof="0" dirty="0"/>
          </a:p>
        </p:txBody>
      </p:sp>
      <p:sp>
        <p:nvSpPr>
          <p:cNvPr id="5" name="Marcador de pie de página 4"/>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3870607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ción">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grpSp>
        <p:nvGrpSpPr>
          <p:cNvPr id="11" name="Gráfico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a:gradFill>
            <a:gsLst>
              <a:gs pos="0">
                <a:schemeClr val="accent6"/>
              </a:gs>
              <a:gs pos="80000">
                <a:schemeClr val="accent6"/>
              </a:gs>
              <a:gs pos="100000">
                <a:schemeClr val="accent6">
                  <a:alpha val="35000"/>
                </a:schemeClr>
              </a:gs>
            </a:gsLst>
            <a:lin ang="5400000" scaled="0"/>
          </a:gradFill>
        </p:grpSpPr>
        <p:sp>
          <p:nvSpPr>
            <p:cNvPr id="12" name="Forma libre: Forma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pFill/>
            <a:ln w="12700" cap="flat">
              <a:noFill/>
              <a:prstDash val="solid"/>
              <a:miter/>
            </a:ln>
          </p:spPr>
          <p:txBody>
            <a:bodyPr rtlCol="0" anchor="ctr"/>
            <a:lstStyle/>
            <a:p>
              <a:pPr rtl="0"/>
              <a:endParaRPr lang="es-ES" noProof="0"/>
            </a:p>
          </p:txBody>
        </p:sp>
        <p:sp>
          <p:nvSpPr>
            <p:cNvPr id="13" name="Forma libre: Forma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grp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4" name="Gráfico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BF046B1A-A07C-45A3-8FE5-724E34853137}"/>
              </a:ext>
            </a:extLst>
          </p:cNvPr>
          <p:cNvSpPr>
            <a:spLocks noGrp="1"/>
          </p:cNvSpPr>
          <p:nvPr>
            <p:ph type="title"/>
          </p:nvPr>
        </p:nvSpPr>
        <p:spPr/>
        <p:txBody>
          <a:bodyPr rtlCol="0" anchor="b"/>
          <a:lstStyle/>
          <a:p>
            <a:pPr rtl="0"/>
            <a:r>
              <a:rPr lang="es-ES" noProof="0"/>
              <a:t>Haga clic para modificar el estilo de título del patrón</a:t>
            </a:r>
          </a:p>
        </p:txBody>
      </p:sp>
      <p:sp>
        <p:nvSpPr>
          <p:cNvPr id="15" name="Marcador de posición de texto 2">
            <a:extLst>
              <a:ext uri="{FF2B5EF4-FFF2-40B4-BE49-F238E27FC236}">
                <a16:creationId xmlns:a16="http://schemas.microsoft.com/office/drawing/2014/main" id="{82C817C4-D92F-4269-B22D-5C2E522418D8}"/>
              </a:ext>
            </a:extLst>
          </p:cNvPr>
          <p:cNvSpPr>
            <a:spLocks noGrp="1"/>
          </p:cNvSpPr>
          <p:nvPr>
            <p:ph type="body" idx="1" hasCustomPrompt="1"/>
          </p:nvPr>
        </p:nvSpPr>
        <p:spPr>
          <a:xfrm>
            <a:off x="839788" y="2068513"/>
            <a:ext cx="5157787" cy="436562"/>
          </a:xfrm>
        </p:spPr>
        <p:txBody>
          <a:bodyPr rtlCol="0"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6" name="Marcador de posición de contenido 3">
            <a:extLst>
              <a:ext uri="{FF2B5EF4-FFF2-40B4-BE49-F238E27FC236}">
                <a16:creationId xmlns:a16="http://schemas.microsoft.com/office/drawing/2014/main" id="{C61514A7-2DEE-47E3-BCB4-FB81E9981DA7}"/>
              </a:ext>
            </a:extLst>
          </p:cNvPr>
          <p:cNvSpPr>
            <a:spLocks noGrp="1"/>
          </p:cNvSpPr>
          <p:nvPr>
            <p:ph sz="half" idx="2" hasCustomPrompt="1"/>
          </p:nvPr>
        </p:nvSpPr>
        <p:spPr>
          <a:xfrm>
            <a:off x="839788" y="2505075"/>
            <a:ext cx="5157787"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4">
            <a:extLst>
              <a:ext uri="{FF2B5EF4-FFF2-40B4-BE49-F238E27FC236}">
                <a16:creationId xmlns:a16="http://schemas.microsoft.com/office/drawing/2014/main" id="{3455C9D3-0938-4236-8E64-BBF582FCD239}"/>
              </a:ext>
            </a:extLst>
          </p:cNvPr>
          <p:cNvSpPr>
            <a:spLocks noGrp="1"/>
          </p:cNvSpPr>
          <p:nvPr>
            <p:ph type="body" sz="quarter" idx="3" hasCustomPrompt="1"/>
          </p:nvPr>
        </p:nvSpPr>
        <p:spPr>
          <a:xfrm>
            <a:off x="6172200" y="2068511"/>
            <a:ext cx="5183188" cy="436563"/>
          </a:xfrm>
        </p:spPr>
        <p:txBody>
          <a:bodyPr rtlCol="0"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8" name="Marcador de posición de contenido 5">
            <a:extLst>
              <a:ext uri="{FF2B5EF4-FFF2-40B4-BE49-F238E27FC236}">
                <a16:creationId xmlns:a16="http://schemas.microsoft.com/office/drawing/2014/main" id="{7331E254-1410-4989-81DE-84B684ACC71F}"/>
              </a:ext>
            </a:extLst>
          </p:cNvPr>
          <p:cNvSpPr>
            <a:spLocks noGrp="1"/>
          </p:cNvSpPr>
          <p:nvPr>
            <p:ph sz="quarter" idx="4" hasCustomPrompt="1"/>
          </p:nvPr>
        </p:nvSpPr>
        <p:spPr>
          <a:xfrm>
            <a:off x="6172200" y="2505075"/>
            <a:ext cx="5183188"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1"/>
          </p:nvPr>
        </p:nvSpPr>
        <p:spPr/>
        <p:txBody>
          <a:bodyPr/>
          <a:lstStyle/>
          <a:p>
            <a:pPr rtl="0"/>
            <a:fld id="{7D702675-3738-4875-963C-870BC6426BC3}" type="datetime10">
              <a:rPr lang="es-ES" noProof="0" smtClean="0"/>
              <a:t>10:55</a:t>
            </a:fld>
            <a:endParaRPr lang="es-ES" noProof="0" dirty="0"/>
          </a:p>
        </p:txBody>
      </p:sp>
      <p:sp>
        <p:nvSpPr>
          <p:cNvPr id="5" name="Marcador de pie de página 4"/>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22181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rtlCol="0">
            <a:normAutofit/>
          </a:bodyPr>
          <a:lstStyle>
            <a:lvl1pPr algn="l">
              <a:defRPr sz="4000" b="1">
                <a:solidFill>
                  <a:schemeClr val="bg1"/>
                </a:solidFill>
              </a:defRPr>
            </a:lvl1pPr>
          </a:lstStyle>
          <a:p>
            <a:pPr rtl="0"/>
            <a:r>
              <a:rPr lang="es-ES" noProof="0"/>
              <a:t>DIAPOSITIVA DIVISORIA</a:t>
            </a:r>
          </a:p>
        </p:txBody>
      </p:sp>
      <p:sp>
        <p:nvSpPr>
          <p:cNvPr id="17" name="Gráfico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11" name="Marcador de texto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6" name="Marcador de fecha 5"/>
          <p:cNvSpPr>
            <a:spLocks noGrp="1"/>
          </p:cNvSpPr>
          <p:nvPr>
            <p:ph type="dt" sz="half" idx="15"/>
          </p:nvPr>
        </p:nvSpPr>
        <p:spPr/>
        <p:txBody>
          <a:bodyPr/>
          <a:lstStyle/>
          <a:p>
            <a:pPr rtl="0"/>
            <a:fld id="{993A5B7A-A026-4ABD-A65E-673B11C541DF}" type="datetime10">
              <a:rPr lang="es-ES" noProof="0" smtClean="0"/>
              <a:t>10:55</a:t>
            </a:fld>
            <a:endParaRPr lang="es-ES" noProof="0" dirty="0"/>
          </a:p>
        </p:txBody>
      </p:sp>
      <p:sp>
        <p:nvSpPr>
          <p:cNvPr id="7" name="Marcador de pie de página 6"/>
          <p:cNvSpPr>
            <a:spLocks noGrp="1"/>
          </p:cNvSpPr>
          <p:nvPr>
            <p:ph type="ftr" sz="quarter" idx="16"/>
          </p:nvPr>
        </p:nvSpPr>
        <p:spPr/>
        <p:txBody>
          <a:bodyPr/>
          <a:lstStyle/>
          <a:p>
            <a:pPr rtl="0"/>
            <a:r>
              <a:rPr lang="es-ES" noProof="0"/>
              <a:t>AGREGAR UN PIE DE PÁGINA</a:t>
            </a:r>
          </a:p>
        </p:txBody>
      </p:sp>
      <p:sp>
        <p:nvSpPr>
          <p:cNvPr id="8" name="Marcador de número de diapositiva 7"/>
          <p:cNvSpPr>
            <a:spLocks noGrp="1"/>
          </p:cNvSpPr>
          <p:nvPr>
            <p:ph type="sldNum" sz="quarter" idx="17"/>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382347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grpSp>
        <p:nvGrpSpPr>
          <p:cNvPr id="11" name="Gráfico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orma libre: Forma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3" name="Forma libre: Forma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7" name="Título 1">
            <a:extLst>
              <a:ext uri="{FF2B5EF4-FFF2-40B4-BE49-F238E27FC236}">
                <a16:creationId xmlns:a16="http://schemas.microsoft.com/office/drawing/2014/main" id="{F68ABD79-6AF5-4911-BEC2-A492F3ECD83D}"/>
              </a:ext>
            </a:extLst>
          </p:cNvPr>
          <p:cNvSpPr>
            <a:spLocks noGrp="1"/>
          </p:cNvSpPr>
          <p:nvPr>
            <p:ph type="title"/>
          </p:nvPr>
        </p:nvSpPr>
        <p:spPr>
          <a:xfrm>
            <a:off x="839788" y="457200"/>
            <a:ext cx="3932237" cy="1345096"/>
          </a:xfrm>
        </p:spPr>
        <p:txBody>
          <a:bodyPr rtlCol="0" anchor="b"/>
          <a:lstStyle>
            <a:lvl1pPr>
              <a:defRPr sz="3200"/>
            </a:lvl1pPr>
          </a:lstStyle>
          <a:p>
            <a:pPr rtl="0"/>
            <a:r>
              <a:rPr lang="es-ES" noProof="0"/>
              <a:t>Haga clic para modificar el estilo de título del patrón</a:t>
            </a:r>
          </a:p>
        </p:txBody>
      </p:sp>
      <p:sp>
        <p:nvSpPr>
          <p:cNvPr id="8" name="Marcador de texto 3">
            <a:extLst>
              <a:ext uri="{FF2B5EF4-FFF2-40B4-BE49-F238E27FC236}">
                <a16:creationId xmlns:a16="http://schemas.microsoft.com/office/drawing/2014/main" id="{6489A680-EBE7-45A3-B520-2C50F59C7932}"/>
              </a:ext>
            </a:extLst>
          </p:cNvPr>
          <p:cNvSpPr>
            <a:spLocks noGrp="1"/>
          </p:cNvSpPr>
          <p:nvPr>
            <p:ph type="body" sz="half" idx="2" hasCustomPrompt="1"/>
          </p:nvPr>
        </p:nvSpPr>
        <p:spPr>
          <a:xfrm>
            <a:off x="839788" y="2166148"/>
            <a:ext cx="3932237" cy="370284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9" name="Marcador de posición de contenido 2">
            <a:extLst>
              <a:ext uri="{FF2B5EF4-FFF2-40B4-BE49-F238E27FC236}">
                <a16:creationId xmlns:a16="http://schemas.microsoft.com/office/drawing/2014/main" id="{202EEB9F-D255-46E9-AFBB-FCC4D93BEFC3}"/>
              </a:ext>
            </a:extLst>
          </p:cNvPr>
          <p:cNvSpPr>
            <a:spLocks noGrp="1"/>
          </p:cNvSpPr>
          <p:nvPr>
            <p:ph idx="1" hasCustomPrompt="1"/>
          </p:nvPr>
        </p:nvSpPr>
        <p:spPr>
          <a:xfrm>
            <a:off x="5183188" y="457201"/>
            <a:ext cx="6172200" cy="5403850"/>
          </a:xfrm>
        </p:spPr>
        <p:txBody>
          <a:bodyPr rtlCol="0"/>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Gráfico 15">
            <a:extLst>
              <a:ext uri="{FF2B5EF4-FFF2-40B4-BE49-F238E27FC236}">
                <a16:creationId xmlns:a16="http://schemas.microsoft.com/office/drawing/2014/main" id="{4F729341-632E-4151-9863-D40D91A16F84}"/>
              </a:ext>
            </a:extLst>
          </p:cNvPr>
          <p:cNvSpPr/>
          <p:nvPr userDrawn="1"/>
        </p:nvSpPr>
        <p:spPr>
          <a:xfrm>
            <a:off x="-11174" y="1947672"/>
            <a:ext cx="493776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11"/>
          </p:nvPr>
        </p:nvSpPr>
        <p:spPr/>
        <p:txBody>
          <a:bodyPr/>
          <a:lstStyle/>
          <a:p>
            <a:pPr rtl="0"/>
            <a:fld id="{F0BB6074-1B2A-486D-9647-E207CE568DEE}" type="datetime10">
              <a:rPr lang="es-ES" noProof="0" smtClean="0"/>
              <a:t>10:55</a:t>
            </a:fld>
            <a:endParaRPr lang="es-ES" noProof="0" dirty="0"/>
          </a:p>
        </p:txBody>
      </p:sp>
      <p:sp>
        <p:nvSpPr>
          <p:cNvPr id="4" name="Marcador de pie de página 3"/>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3094843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11" name="Gráfico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9" name="Título 1">
            <a:extLst>
              <a:ext uri="{FF2B5EF4-FFF2-40B4-BE49-F238E27FC236}">
                <a16:creationId xmlns:a16="http://schemas.microsoft.com/office/drawing/2014/main" id="{44469CAF-CD13-4CCC-9569-14C8070AB355}"/>
              </a:ext>
            </a:extLst>
          </p:cNvPr>
          <p:cNvSpPr>
            <a:spLocks noGrp="1"/>
          </p:cNvSpPr>
          <p:nvPr>
            <p:ph type="title"/>
          </p:nvPr>
        </p:nvSpPr>
        <p:spPr>
          <a:xfrm>
            <a:off x="839788" y="457200"/>
            <a:ext cx="3932237" cy="1380744"/>
          </a:xfrm>
        </p:spPr>
        <p:txBody>
          <a:bodyPr rtlCol="0" anchor="b"/>
          <a:lstStyle>
            <a:lvl1pPr>
              <a:defRPr sz="3200"/>
            </a:lvl1pPr>
          </a:lstStyle>
          <a:p>
            <a:pPr rtl="0"/>
            <a:r>
              <a:rPr lang="es-ES" noProof="0"/>
              <a:t>Haga clic para modificar el estilo de título del patrón</a:t>
            </a:r>
          </a:p>
        </p:txBody>
      </p:sp>
      <p:sp>
        <p:nvSpPr>
          <p:cNvPr id="10" name="Marcador de texto 3">
            <a:extLst>
              <a:ext uri="{FF2B5EF4-FFF2-40B4-BE49-F238E27FC236}">
                <a16:creationId xmlns:a16="http://schemas.microsoft.com/office/drawing/2014/main" id="{36D4C583-322D-4347-807F-F6D6AF8852A4}"/>
              </a:ext>
            </a:extLst>
          </p:cNvPr>
          <p:cNvSpPr>
            <a:spLocks noGrp="1"/>
          </p:cNvSpPr>
          <p:nvPr>
            <p:ph type="body" sz="half" idx="2" hasCustomPrompt="1"/>
          </p:nvPr>
        </p:nvSpPr>
        <p:spPr>
          <a:xfrm>
            <a:off x="839788" y="2130500"/>
            <a:ext cx="3932237" cy="37384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13" name="Marcador de posición de imagen 12">
            <a:extLst>
              <a:ext uri="{FF2B5EF4-FFF2-40B4-BE49-F238E27FC236}">
                <a16:creationId xmlns:a16="http://schemas.microsoft.com/office/drawing/2014/main" id="{F138DBAD-2265-4E62-AB5B-F66A60D53F27}"/>
              </a:ext>
            </a:extLst>
          </p:cNvPr>
          <p:cNvSpPr>
            <a:spLocks noGrp="1"/>
          </p:cNvSpPr>
          <p:nvPr>
            <p:ph type="pic" idx="1"/>
          </p:nvPr>
        </p:nvSpPr>
        <p:spPr>
          <a:xfrm>
            <a:off x="5519738" y="0"/>
            <a:ext cx="6103620" cy="6857999"/>
          </a:xfrm>
          <a:custGeom>
            <a:avLst/>
            <a:gdLst>
              <a:gd name="connsiteX0" fmla="*/ 3914141 w 6103620"/>
              <a:gd name="connsiteY0" fmla="*/ 914400 h 6857999"/>
              <a:gd name="connsiteX1" fmla="*/ 6103620 w 6103620"/>
              <a:gd name="connsiteY1" fmla="*/ 914400 h 6857999"/>
              <a:gd name="connsiteX2" fmla="*/ 6103620 w 6103620"/>
              <a:gd name="connsiteY2" fmla="*/ 914404 h 6857999"/>
              <a:gd name="connsiteX3" fmla="*/ 4339591 w 6103620"/>
              <a:gd name="connsiteY3" fmla="*/ 6857999 h 6857999"/>
              <a:gd name="connsiteX4" fmla="*/ 2150113 w 6103620"/>
              <a:gd name="connsiteY4" fmla="*/ 6857999 h 6857999"/>
              <a:gd name="connsiteX5" fmla="*/ 1769111 w 6103620"/>
              <a:gd name="connsiteY5" fmla="*/ 0 h 6857999"/>
              <a:gd name="connsiteX6" fmla="*/ 3958591 w 6103620"/>
              <a:gd name="connsiteY6" fmla="*/ 0 h 6857999"/>
              <a:gd name="connsiteX7" fmla="*/ 2189480 w 6103620"/>
              <a:gd name="connsiteY7" fmla="*/ 5943601 h 6857999"/>
              <a:gd name="connsiteX8" fmla="*/ 0 w 6103620"/>
              <a:gd name="connsiteY8" fmla="*/ 594360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3620" h="6857999">
                <a:moveTo>
                  <a:pt x="3914141" y="914400"/>
                </a:moveTo>
                <a:lnTo>
                  <a:pt x="6103620" y="914400"/>
                </a:lnTo>
                <a:lnTo>
                  <a:pt x="6103620" y="914404"/>
                </a:lnTo>
                <a:lnTo>
                  <a:pt x="4339591" y="6857999"/>
                </a:lnTo>
                <a:lnTo>
                  <a:pt x="2150113" y="6857999"/>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2" name="Marcador de fecha 1"/>
          <p:cNvSpPr>
            <a:spLocks noGrp="1"/>
          </p:cNvSpPr>
          <p:nvPr>
            <p:ph type="dt" sz="half" idx="11"/>
          </p:nvPr>
        </p:nvSpPr>
        <p:spPr/>
        <p:txBody>
          <a:bodyPr/>
          <a:lstStyle/>
          <a:p>
            <a:pPr rtl="0"/>
            <a:fld id="{3D47447A-759F-4D15-9802-AE9DDB04FEA0}" type="datetime10">
              <a:rPr lang="es-ES" noProof="0" smtClean="0"/>
              <a:t>10:55</a:t>
            </a:fld>
            <a:endParaRPr lang="es-ES" noProof="0" dirty="0"/>
          </a:p>
        </p:txBody>
      </p:sp>
      <p:sp>
        <p:nvSpPr>
          <p:cNvPr id="4" name="Marcador de pie de página 3"/>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67668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grpSp>
        <p:nvGrpSpPr>
          <p:cNvPr id="11" name="Gráfico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orma libre: Forma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3" name="Forma libre: Forma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21" name="Título 1">
            <a:extLst>
              <a:ext uri="{FF2B5EF4-FFF2-40B4-BE49-F238E27FC236}">
                <a16:creationId xmlns:a16="http://schemas.microsoft.com/office/drawing/2014/main" id="{AD7B9076-7693-4C5F-8305-D5529FF8077A}"/>
              </a:ext>
            </a:extLst>
          </p:cNvPr>
          <p:cNvSpPr>
            <a:spLocks noGrp="1"/>
          </p:cNvSpPr>
          <p:nvPr>
            <p:ph type="title" hasCustomPrompt="1"/>
          </p:nvPr>
        </p:nvSpPr>
        <p:spPr>
          <a:xfrm>
            <a:off x="774032" y="1033272"/>
            <a:ext cx="5056083" cy="782638"/>
          </a:xfrm>
        </p:spPr>
        <p:txBody>
          <a:bodyPr rtlCol="0">
            <a:normAutofit/>
          </a:bodyPr>
          <a:lstStyle>
            <a:lvl1pPr algn="l">
              <a:defRPr sz="4000" b="1">
                <a:solidFill>
                  <a:schemeClr val="bg1"/>
                </a:solidFill>
              </a:defRPr>
            </a:lvl1pPr>
          </a:lstStyle>
          <a:p>
            <a:pPr rtl="0"/>
            <a:r>
              <a:rPr lang="es-ES" noProof="0"/>
              <a:t>DIAPOSITIVA VACÍA</a:t>
            </a:r>
          </a:p>
        </p:txBody>
      </p:sp>
      <p:sp>
        <p:nvSpPr>
          <p:cNvPr id="14" name="Gráfico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11"/>
          </p:nvPr>
        </p:nvSpPr>
        <p:spPr/>
        <p:txBody>
          <a:bodyPr/>
          <a:lstStyle/>
          <a:p>
            <a:pPr rtl="0"/>
            <a:fld id="{16E61EE6-5127-4D15-9E21-DFA5B07FF861}" type="datetime10">
              <a:rPr lang="es-ES" noProof="0" smtClean="0"/>
              <a:t>10:55</a:t>
            </a:fld>
            <a:endParaRPr lang="es-ES" noProof="0" dirty="0"/>
          </a:p>
        </p:txBody>
      </p:sp>
      <p:sp>
        <p:nvSpPr>
          <p:cNvPr id="4" name="Marcador de pie de página 3"/>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2418320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grpSp>
        <p:nvGrpSpPr>
          <p:cNvPr id="11" name="Gráfico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orma libre: Forma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3" name="Forma libre: Forma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2" name="Marcador de fecha 1"/>
          <p:cNvSpPr>
            <a:spLocks noGrp="1"/>
          </p:cNvSpPr>
          <p:nvPr>
            <p:ph type="dt" sz="half" idx="11"/>
          </p:nvPr>
        </p:nvSpPr>
        <p:spPr/>
        <p:txBody>
          <a:bodyPr/>
          <a:lstStyle/>
          <a:p>
            <a:pPr rtl="0"/>
            <a:fld id="{5B139E47-BCB8-48A6-8552-97F0188D4B40}" type="datetime10">
              <a:rPr lang="es-ES" noProof="0" smtClean="0"/>
              <a:t>10:55</a:t>
            </a:fld>
            <a:endParaRPr lang="es-ES" noProof="0" dirty="0"/>
          </a:p>
        </p:txBody>
      </p:sp>
      <p:sp>
        <p:nvSpPr>
          <p:cNvPr id="4" name="Marcador de pie de página 3"/>
          <p:cNvSpPr>
            <a:spLocks noGrp="1"/>
          </p:cNvSpPr>
          <p:nvPr>
            <p:ph type="ftr" sz="quarter" idx="12"/>
          </p:nvPr>
        </p:nvSpPr>
        <p:spPr/>
        <p:txBody>
          <a:bodyPr/>
          <a:lstStyle/>
          <a:p>
            <a:pPr rtl="0"/>
            <a:r>
              <a:rPr lang="es-ES" noProof="0"/>
              <a:t>AGREGAR UN PIE DE PÁGINA</a:t>
            </a:r>
          </a:p>
        </p:txBody>
      </p:sp>
    </p:spTree>
    <p:extLst>
      <p:ext uri="{BB962C8B-B14F-4D97-AF65-F5344CB8AC3E}">
        <p14:creationId xmlns:p14="http://schemas.microsoft.com/office/powerpoint/2010/main" val="3452266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nual">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sp>
        <p:nvSpPr>
          <p:cNvPr id="31" name="Marcador de texto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74209"/>
            <a:ext cx="882686" cy="1092200"/>
          </a:xfrm>
        </p:spPr>
        <p:txBody>
          <a:bodyPr lIns="0" tIns="0" rIns="0" bIns="0" rtlCol="0">
            <a:noAutofit/>
          </a:bodyPr>
          <a:lstStyle>
            <a:lvl1pPr marL="0" indent="0">
              <a:buNone/>
              <a:defRPr sz="6000" b="1">
                <a:solidFill>
                  <a:schemeClr val="bg2"/>
                </a:solidFill>
                <a:latin typeface="+mj-lt"/>
              </a:defRPr>
            </a:lvl1pPr>
          </a:lstStyle>
          <a:p>
            <a:pPr lvl="0" rtl="0"/>
            <a:r>
              <a:rPr lang="es-ES" noProof="0"/>
              <a:t>1</a:t>
            </a:r>
          </a:p>
        </p:txBody>
      </p:sp>
      <p:sp>
        <p:nvSpPr>
          <p:cNvPr id="32" name="Marcador de texto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98209"/>
            <a:ext cx="3103110" cy="1032355"/>
          </a:xfrm>
        </p:spPr>
        <p:txBody>
          <a:bodyPr rtlCol="0">
            <a:noAutofit/>
          </a:bodyPr>
          <a:lstStyle>
            <a:lvl1pPr marL="0" indent="0">
              <a:lnSpc>
                <a:spcPct val="100000"/>
              </a:lnSpc>
              <a:spcBef>
                <a:spcPts val="600"/>
              </a:spcBef>
              <a:buNone/>
              <a:defRPr sz="2200" b="0">
                <a:solidFill>
                  <a:schemeClr val="tx2"/>
                </a:solidFill>
                <a:latin typeface="+mj-lt"/>
              </a:defRPr>
            </a:lvl1pPr>
          </a:lstStyle>
          <a:p>
            <a:pPr lvl="0" rtl="0"/>
            <a:r>
              <a:rPr lang="es-ES" noProof="0"/>
              <a:t>Editar estilos de texto del patrón</a:t>
            </a:r>
          </a:p>
        </p:txBody>
      </p:sp>
      <p:sp>
        <p:nvSpPr>
          <p:cNvPr id="33" name="Marcador de texto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74209"/>
            <a:ext cx="882686" cy="1092200"/>
          </a:xfrm>
        </p:spPr>
        <p:txBody>
          <a:bodyPr lIns="0" tIns="0" rIns="0" bIns="0" rtlCol="0">
            <a:noAutofit/>
          </a:bodyPr>
          <a:lstStyle>
            <a:lvl1pPr marL="0" indent="0">
              <a:buNone/>
              <a:defRPr sz="6000" b="1">
                <a:solidFill>
                  <a:schemeClr val="bg2"/>
                </a:solidFill>
                <a:latin typeface="+mj-lt"/>
              </a:defRPr>
            </a:lvl1pPr>
          </a:lstStyle>
          <a:p>
            <a:pPr lvl="0" rtl="0"/>
            <a:r>
              <a:rPr lang="es-ES" noProof="0"/>
              <a:t>2</a:t>
            </a:r>
          </a:p>
        </p:txBody>
      </p:sp>
      <p:sp>
        <p:nvSpPr>
          <p:cNvPr id="34" name="Marcador de texto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98209"/>
            <a:ext cx="2243918" cy="1032355"/>
          </a:xfrm>
        </p:spPr>
        <p:txBody>
          <a:bodyPr rtlCol="0">
            <a:noAutofit/>
          </a:bodyPr>
          <a:lstStyle>
            <a:lvl1pPr marL="0" indent="0">
              <a:lnSpc>
                <a:spcPct val="100000"/>
              </a:lnSpc>
              <a:spcBef>
                <a:spcPts val="600"/>
              </a:spcBef>
              <a:buNone/>
              <a:defRPr sz="2200" b="0">
                <a:solidFill>
                  <a:schemeClr val="tx2"/>
                </a:solidFill>
                <a:latin typeface="+mj-lt"/>
              </a:defRPr>
            </a:lvl1pPr>
          </a:lstStyle>
          <a:p>
            <a:pPr lvl="0" rtl="0"/>
            <a:r>
              <a:rPr lang="es-ES" noProof="0"/>
              <a:t>Editar estilos de texto del patrón</a:t>
            </a:r>
          </a:p>
        </p:txBody>
      </p:sp>
      <p:sp>
        <p:nvSpPr>
          <p:cNvPr id="35" name="Marcador de texto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91988"/>
            <a:ext cx="882686" cy="1092200"/>
          </a:xfrm>
        </p:spPr>
        <p:txBody>
          <a:bodyPr lIns="0" tIns="0" rIns="0" bIns="0" rtlCol="0">
            <a:noAutofit/>
          </a:bodyPr>
          <a:lstStyle>
            <a:lvl1pPr marL="0" indent="0">
              <a:buNone/>
              <a:defRPr sz="6000" b="1">
                <a:solidFill>
                  <a:schemeClr val="bg2"/>
                </a:solidFill>
                <a:latin typeface="+mj-lt"/>
              </a:defRPr>
            </a:lvl1pPr>
          </a:lstStyle>
          <a:p>
            <a:pPr lvl="0" rtl="0"/>
            <a:r>
              <a:rPr lang="es-ES" noProof="0"/>
              <a:t>3</a:t>
            </a:r>
          </a:p>
        </p:txBody>
      </p:sp>
      <p:sp>
        <p:nvSpPr>
          <p:cNvPr id="36" name="Marcador de texto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15988"/>
            <a:ext cx="2959116" cy="1032355"/>
          </a:xfrm>
        </p:spPr>
        <p:txBody>
          <a:bodyPr rtlCol="0">
            <a:noAutofit/>
          </a:bodyPr>
          <a:lstStyle>
            <a:lvl1pPr marL="0" indent="0">
              <a:lnSpc>
                <a:spcPct val="100000"/>
              </a:lnSpc>
              <a:spcBef>
                <a:spcPts val="600"/>
              </a:spcBef>
              <a:buNone/>
              <a:defRPr sz="2200" b="0">
                <a:solidFill>
                  <a:schemeClr val="tx2"/>
                </a:solidFill>
                <a:latin typeface="+mj-lt"/>
              </a:defRPr>
            </a:lvl1pPr>
          </a:lstStyle>
          <a:p>
            <a:pPr lvl="0" rtl="0"/>
            <a:r>
              <a:rPr lang="es-ES" noProof="0"/>
              <a:t>Editar estilos de texto del patrón</a:t>
            </a:r>
          </a:p>
        </p:txBody>
      </p:sp>
      <p:sp>
        <p:nvSpPr>
          <p:cNvPr id="37" name="Marcador de texto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2927531"/>
            <a:ext cx="1698625" cy="800100"/>
          </a:xfrm>
        </p:spPr>
        <p:txBody>
          <a:bodyPr rtlCol="0">
            <a:normAutofit/>
          </a:bodyPr>
          <a:lstStyle>
            <a:lvl1pPr marL="0" indent="0">
              <a:buNone/>
              <a:defRPr sz="1400" b="0">
                <a:solidFill>
                  <a:schemeClr val="bg1"/>
                </a:solidFill>
                <a:latin typeface="+mn-lt"/>
              </a:defRPr>
            </a:lvl1pPr>
          </a:lstStyle>
          <a:p>
            <a:pPr lvl="0" rtl="0"/>
            <a:r>
              <a:rPr lang="es-ES" noProof="0" dirty="0"/>
              <a:t>Editar estilos de texto del patrón</a:t>
            </a:r>
          </a:p>
        </p:txBody>
      </p:sp>
      <p:sp>
        <p:nvSpPr>
          <p:cNvPr id="38" name="Marcador de texto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2927531"/>
            <a:ext cx="1698625" cy="800100"/>
          </a:xfrm>
        </p:spPr>
        <p:txBody>
          <a:bodyPr rtlCol="0">
            <a:normAutofit/>
          </a:bodyPr>
          <a:lstStyle>
            <a:lvl1pPr marL="0" indent="0">
              <a:buNone/>
              <a:defRPr sz="1400" b="0">
                <a:solidFill>
                  <a:schemeClr val="bg1"/>
                </a:solidFill>
                <a:latin typeface="+mn-lt"/>
              </a:defRPr>
            </a:lvl1pPr>
          </a:lstStyle>
          <a:p>
            <a:pPr lvl="0" rtl="0"/>
            <a:r>
              <a:rPr lang="es-ES" noProof="0" dirty="0"/>
              <a:t>Editar estilos de texto del patrón</a:t>
            </a:r>
          </a:p>
        </p:txBody>
      </p:sp>
      <p:sp>
        <p:nvSpPr>
          <p:cNvPr id="39" name="Marcador de texto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2927531"/>
            <a:ext cx="2599197" cy="800100"/>
          </a:xfrm>
        </p:spPr>
        <p:txBody>
          <a:bodyPr rtlCol="0">
            <a:normAutofit/>
          </a:bodyPr>
          <a:lstStyle>
            <a:lvl1pPr marL="0" indent="0">
              <a:buNone/>
              <a:defRPr sz="1400" b="0">
                <a:solidFill>
                  <a:schemeClr val="bg1"/>
                </a:solidFill>
                <a:latin typeface="+mn-lt"/>
              </a:defRPr>
            </a:lvl1pPr>
          </a:lstStyle>
          <a:p>
            <a:pPr lvl="0" rtl="0"/>
            <a:r>
              <a:rPr lang="es-ES" noProof="0" dirty="0"/>
              <a:t>Editar estilos de texto del patrón</a:t>
            </a:r>
          </a:p>
        </p:txBody>
      </p:sp>
      <p:sp>
        <p:nvSpPr>
          <p:cNvPr id="40" name="Marcador de texto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2925988"/>
            <a:ext cx="3726423" cy="800100"/>
          </a:xfrm>
        </p:spPr>
        <p:txBody>
          <a:bodyPr rtlCol="0">
            <a:normAutofit/>
          </a:bodyPr>
          <a:lstStyle>
            <a:lvl1pPr marL="0" indent="0">
              <a:buNone/>
              <a:defRPr sz="1400" b="0">
                <a:solidFill>
                  <a:schemeClr val="bg1"/>
                </a:solidFill>
                <a:latin typeface="+mn-lt"/>
              </a:defRPr>
            </a:lvl1pPr>
          </a:lstStyle>
          <a:p>
            <a:pPr lvl="0" rtl="0"/>
            <a:r>
              <a:rPr lang="es-ES" noProof="0" dirty="0"/>
              <a:t>Editar estilos de texto del patrón</a:t>
            </a:r>
          </a:p>
        </p:txBody>
      </p:sp>
      <p:sp>
        <p:nvSpPr>
          <p:cNvPr id="41" name="Marcador de texto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284133" y="5751926"/>
            <a:ext cx="9623735" cy="470478"/>
          </a:xfrm>
        </p:spPr>
        <p:txBody>
          <a:bodyPr rtlCol="0">
            <a:normAutofit/>
          </a:bodyPr>
          <a:lstStyle>
            <a:lvl1pPr marL="0" indent="0" algn="ctr">
              <a:buNone/>
              <a:defRPr sz="1600" b="0">
                <a:solidFill>
                  <a:schemeClr val="tx2"/>
                </a:solidFill>
                <a:latin typeface="+mn-lt"/>
              </a:defRPr>
            </a:lvl1pPr>
          </a:lstStyle>
          <a:p>
            <a:pPr lvl="0" rtl="0"/>
            <a:r>
              <a:rPr lang="es-ES" noProof="0"/>
              <a:t>Editar estilos de texto del patrón</a:t>
            </a:r>
          </a:p>
        </p:txBody>
      </p:sp>
      <p:sp>
        <p:nvSpPr>
          <p:cNvPr id="42" name="Marcador de texto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4893792"/>
            <a:ext cx="2599199" cy="615026"/>
          </a:xfrm>
        </p:spPr>
        <p:txBody>
          <a:bodyPr rtlCol="0">
            <a:normAutofit/>
          </a:bodyPr>
          <a:lstStyle>
            <a:lvl1pPr marL="0" indent="0">
              <a:buNone/>
              <a:defRPr sz="1600" b="0">
                <a:solidFill>
                  <a:schemeClr val="bg2"/>
                </a:solidFill>
                <a:latin typeface="+mn-lt"/>
              </a:defRPr>
            </a:lvl1pPr>
          </a:lstStyle>
          <a:p>
            <a:pPr lvl="0" rtl="0"/>
            <a:r>
              <a:rPr lang="es-ES" noProof="0"/>
              <a:t>Editar estilos de texto del patrón</a:t>
            </a:r>
          </a:p>
        </p:txBody>
      </p:sp>
      <p:sp>
        <p:nvSpPr>
          <p:cNvPr id="43" name="Marcador de texto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4893792"/>
            <a:ext cx="3712665" cy="615026"/>
          </a:xfrm>
        </p:spPr>
        <p:txBody>
          <a:bodyPr rtlCol="0">
            <a:normAutofit/>
          </a:bodyPr>
          <a:lstStyle>
            <a:lvl1pPr marL="0" indent="0">
              <a:buNone/>
              <a:defRPr sz="1600" b="0">
                <a:solidFill>
                  <a:schemeClr val="bg2"/>
                </a:solidFill>
                <a:latin typeface="+mn-lt"/>
              </a:defRPr>
            </a:lvl1pPr>
          </a:lstStyle>
          <a:p>
            <a:pPr lvl="0" rtl="0"/>
            <a:r>
              <a:rPr lang="es-ES" noProof="0"/>
              <a:t>Editar estilos de texto del patrón</a:t>
            </a:r>
          </a:p>
        </p:txBody>
      </p:sp>
      <p:sp>
        <p:nvSpPr>
          <p:cNvPr id="44" name="Marcador de posición de imagen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800404"/>
            <a:ext cx="3273552" cy="1618488"/>
          </a:xfrm>
        </p:spPr>
        <p:txBody>
          <a:bodyPr rtlCol="0" anchor="ctr" anchorCtr="0">
            <a:noAutofit/>
          </a:bodyPr>
          <a:lstStyle>
            <a:lvl1pPr marL="0" indent="0" algn="ctr">
              <a:buNone/>
              <a:defRPr sz="1400">
                <a:solidFill>
                  <a:schemeClr val="bg1">
                    <a:lumMod val="75000"/>
                  </a:schemeClr>
                </a:solidFill>
              </a:defRPr>
            </a:lvl1pPr>
          </a:lstStyle>
          <a:p>
            <a:pPr rtl="0"/>
            <a:r>
              <a:rPr lang="es-ES" noProof="0" dirty="0"/>
              <a:t>Haga clic en el icono para agregar una imagen</a:t>
            </a:r>
          </a:p>
        </p:txBody>
      </p:sp>
      <p:sp>
        <p:nvSpPr>
          <p:cNvPr id="46" name="Marcador de posición de imagen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3864572"/>
            <a:ext cx="2599199" cy="896112"/>
          </a:xfrm>
        </p:spPr>
        <p:txBody>
          <a:bodyPr rtlCol="0" anchor="ctr" anchorCtr="0">
            <a:noAutofit/>
          </a:bodyPr>
          <a:lstStyle>
            <a:lvl1pPr marL="0" indent="0" algn="ctr">
              <a:buNone/>
              <a:defRPr sz="1400">
                <a:solidFill>
                  <a:schemeClr val="bg1">
                    <a:lumMod val="75000"/>
                  </a:schemeClr>
                </a:solidFill>
              </a:defRPr>
            </a:lvl1pPr>
          </a:lstStyle>
          <a:p>
            <a:pPr rtl="0"/>
            <a:r>
              <a:rPr lang="es-ES" noProof="0"/>
              <a:t>Haga clic en el icono para agregar una imagen</a:t>
            </a:r>
          </a:p>
        </p:txBody>
      </p:sp>
      <p:sp>
        <p:nvSpPr>
          <p:cNvPr id="47" name="Marcador de posición de imagen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3864572"/>
            <a:ext cx="2599200" cy="896400"/>
          </a:xfrm>
        </p:spPr>
        <p:txBody>
          <a:bodyPr rtlCol="0" anchor="ctr" anchorCtr="0">
            <a:normAutofit/>
          </a:bodyPr>
          <a:lstStyle>
            <a:lvl1pPr marL="0" indent="0" algn="ctr">
              <a:buNone/>
              <a:defRPr sz="1400">
                <a:solidFill>
                  <a:schemeClr val="bg1">
                    <a:lumMod val="75000"/>
                  </a:schemeClr>
                </a:solidFill>
              </a:defRPr>
            </a:lvl1pPr>
          </a:lstStyle>
          <a:p>
            <a:pPr rtl="0"/>
            <a:r>
              <a:rPr lang="es-ES" noProof="0"/>
              <a:t>Haga clic en el icono para agregar una imagen</a:t>
            </a:r>
          </a:p>
        </p:txBody>
      </p:sp>
      <p:sp>
        <p:nvSpPr>
          <p:cNvPr id="22" name="Título 1">
            <a:extLst>
              <a:ext uri="{FF2B5EF4-FFF2-40B4-BE49-F238E27FC236}">
                <a16:creationId xmlns:a16="http://schemas.microsoft.com/office/drawing/2014/main" id="{BB58C539-3FDE-4755-BEB4-C953AA292673}"/>
              </a:ext>
            </a:extLst>
          </p:cNvPr>
          <p:cNvSpPr>
            <a:spLocks noGrp="1"/>
          </p:cNvSpPr>
          <p:nvPr>
            <p:ph type="title" hasCustomPrompt="1"/>
          </p:nvPr>
        </p:nvSpPr>
        <p:spPr>
          <a:xfrm>
            <a:off x="774032" y="741320"/>
            <a:ext cx="10506743" cy="782638"/>
          </a:xfrm>
        </p:spPr>
        <p:txBody>
          <a:bodyPr rtlCol="0">
            <a:normAutofit/>
          </a:bodyPr>
          <a:lstStyle>
            <a:lvl1pPr algn="l">
              <a:defRPr sz="4000" b="1">
                <a:solidFill>
                  <a:schemeClr val="bg1"/>
                </a:solidFill>
              </a:defRPr>
            </a:lvl1pPr>
          </a:lstStyle>
          <a:p>
            <a:pPr rtl="0"/>
            <a:r>
              <a:rPr lang="es-ES" noProof="0" dirty="0"/>
              <a:t>CÓMO USAR ESTA PLANTILLA</a:t>
            </a:r>
          </a:p>
        </p:txBody>
      </p:sp>
      <p:sp>
        <p:nvSpPr>
          <p:cNvPr id="23" name="Gráfico 15">
            <a:extLst>
              <a:ext uri="{FF2B5EF4-FFF2-40B4-BE49-F238E27FC236}">
                <a16:creationId xmlns:a16="http://schemas.microsoft.com/office/drawing/2014/main" id="{8EDA54DA-ED01-4416-96BF-C8968F4684B4}"/>
              </a:ext>
            </a:extLst>
          </p:cNvPr>
          <p:cNvSpPr/>
          <p:nvPr userDrawn="1"/>
        </p:nvSpPr>
        <p:spPr>
          <a:xfrm>
            <a:off x="-11173" y="1610268"/>
            <a:ext cx="92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45"/>
          </p:nvPr>
        </p:nvSpPr>
        <p:spPr/>
        <p:txBody>
          <a:bodyPr/>
          <a:lstStyle/>
          <a:p>
            <a:pPr rtl="0"/>
            <a:fld id="{466821BB-C90A-411D-9B4A-174B25F26A4F}" type="datetime10">
              <a:rPr lang="es-ES" noProof="0" smtClean="0"/>
              <a:t>10:55</a:t>
            </a:fld>
            <a:endParaRPr lang="es-ES" noProof="0" dirty="0"/>
          </a:p>
        </p:txBody>
      </p:sp>
      <p:sp>
        <p:nvSpPr>
          <p:cNvPr id="3" name="Marcador de pie de página 2"/>
          <p:cNvSpPr>
            <a:spLocks noGrp="1"/>
          </p:cNvSpPr>
          <p:nvPr>
            <p:ph type="ftr" sz="quarter" idx="46"/>
          </p:nvPr>
        </p:nvSpPr>
        <p:spPr/>
        <p:txBody>
          <a:bodyPr/>
          <a:lstStyle/>
          <a:p>
            <a:pPr rtl="0"/>
            <a:r>
              <a:rPr lang="es-ES" noProof="0"/>
              <a:t>AGREGAR UN PIE DE PÁGINA</a:t>
            </a:r>
          </a:p>
        </p:txBody>
      </p:sp>
      <p:sp>
        <p:nvSpPr>
          <p:cNvPr id="4" name="Marcador de número de diapositiva 3"/>
          <p:cNvSpPr>
            <a:spLocks noGrp="1"/>
          </p:cNvSpPr>
          <p:nvPr>
            <p:ph type="sldNum" sz="quarter" idx="47"/>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31138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contenido con imagen">
    <p:spTree>
      <p:nvGrpSpPr>
        <p:cNvPr id="1" name=""/>
        <p:cNvGrpSpPr/>
        <p:nvPr/>
      </p:nvGrpSpPr>
      <p:grpSpPr>
        <a:xfrm>
          <a:off x="0" y="0"/>
          <a:ext cx="0" cy="0"/>
          <a:chOff x="0" y="0"/>
          <a:chExt cx="0" cy="0"/>
        </a:xfrm>
      </p:grpSpPr>
      <p:sp>
        <p:nvSpPr>
          <p:cNvPr id="14" name="Marcador de texto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774032" y="3074529"/>
            <a:ext cx="4421856" cy="2588637"/>
          </a:xfrm>
        </p:spPr>
        <p:txBody>
          <a:bodyPr lIns="0" rtlCol="0">
            <a:normAutofit/>
          </a:bodyPr>
          <a:lstStyle>
            <a:lvl1pPr marL="180000" indent="-180000">
              <a:lnSpc>
                <a:spcPct val="110000"/>
              </a:lnSpc>
              <a:spcBef>
                <a:spcPts val="1200"/>
              </a:spcBef>
              <a:buClr>
                <a:schemeClr val="bg2"/>
              </a:buClr>
              <a:buFont typeface="Wingdings" panose="05000000000000000000" pitchFamily="2" charset="2"/>
              <a:buChar char="§"/>
              <a:defRPr sz="2000" b="0" i="0">
                <a:solidFill>
                  <a:schemeClr val="bg1"/>
                </a:solidFill>
              </a:defRPr>
            </a:lvl1pPr>
          </a:lstStyle>
          <a:p>
            <a:pPr lvl="0" rtl="0"/>
            <a:r>
              <a:rPr lang="es-ES" noProof="0" dirty="0"/>
              <a:t>Editar estilos de texto del patrón</a:t>
            </a:r>
          </a:p>
        </p:txBody>
      </p:sp>
      <p:sp>
        <p:nvSpPr>
          <p:cNvPr id="21" name="Título 1">
            <a:extLst>
              <a:ext uri="{FF2B5EF4-FFF2-40B4-BE49-F238E27FC236}">
                <a16:creationId xmlns:a16="http://schemas.microsoft.com/office/drawing/2014/main" id="{33528AEE-54AB-4366-9576-BBA1CE5F3A54}"/>
              </a:ext>
            </a:extLst>
          </p:cNvPr>
          <p:cNvSpPr>
            <a:spLocks noGrp="1"/>
          </p:cNvSpPr>
          <p:nvPr>
            <p:ph type="title" hasCustomPrompt="1"/>
          </p:nvPr>
        </p:nvSpPr>
        <p:spPr>
          <a:xfrm>
            <a:off x="774032" y="1032746"/>
            <a:ext cx="5056083" cy="782638"/>
          </a:xfrm>
        </p:spPr>
        <p:txBody>
          <a:bodyPr rtlCol="0">
            <a:normAutofit/>
          </a:bodyPr>
          <a:lstStyle>
            <a:lvl1pPr algn="l">
              <a:defRPr sz="4000" b="1">
                <a:solidFill>
                  <a:schemeClr val="bg1"/>
                </a:solidFill>
              </a:defRPr>
            </a:lvl1pPr>
          </a:lstStyle>
          <a:p>
            <a:pPr rtl="0"/>
            <a:r>
              <a:rPr lang="es-ES" noProof="0" dirty="0"/>
              <a:t>DISEÑO DE TEXTO 1</a:t>
            </a:r>
          </a:p>
        </p:txBody>
      </p:sp>
      <p:sp>
        <p:nvSpPr>
          <p:cNvPr id="22" name="Marcador de texto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774032" y="2225392"/>
            <a:ext cx="4421856" cy="749047"/>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dirty="0"/>
              <a:t>Editar estilos de texto del patrón</a:t>
            </a:r>
          </a:p>
        </p:txBody>
      </p:sp>
      <p:sp>
        <p:nvSpPr>
          <p:cNvPr id="11" name="Gráfico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5" name="Marcador de fecha 4"/>
          <p:cNvSpPr>
            <a:spLocks noGrp="1"/>
          </p:cNvSpPr>
          <p:nvPr>
            <p:ph type="dt" sz="half" idx="17"/>
          </p:nvPr>
        </p:nvSpPr>
        <p:spPr/>
        <p:txBody>
          <a:bodyPr/>
          <a:lstStyle/>
          <a:p>
            <a:pPr rtl="0"/>
            <a:fld id="{61927062-4E4C-47A1-A5A8-15E52EB32424}" type="datetime10">
              <a:rPr lang="es-ES" noProof="0" smtClean="0"/>
              <a:t>10:55</a:t>
            </a:fld>
            <a:endParaRPr lang="es-ES" noProof="0" dirty="0"/>
          </a:p>
        </p:txBody>
      </p:sp>
      <p:sp>
        <p:nvSpPr>
          <p:cNvPr id="6" name="Marcador de pie de página 5"/>
          <p:cNvSpPr>
            <a:spLocks noGrp="1"/>
          </p:cNvSpPr>
          <p:nvPr>
            <p:ph type="ftr" sz="quarter" idx="18"/>
          </p:nvPr>
        </p:nvSpPr>
        <p:spPr/>
        <p:txBody>
          <a:bodyPr/>
          <a:lstStyle/>
          <a:p>
            <a:pPr rtl="0"/>
            <a:r>
              <a:rPr lang="es-ES" noProof="0"/>
              <a:t>AGREGAR UN PIE DE PÁGINA</a:t>
            </a:r>
          </a:p>
        </p:txBody>
      </p:sp>
      <p:sp>
        <p:nvSpPr>
          <p:cNvPr id="7" name="Marcador de número de diapositiva 6"/>
          <p:cNvSpPr>
            <a:spLocks noGrp="1"/>
          </p:cNvSpPr>
          <p:nvPr>
            <p:ph type="sldNum" sz="quarter" idx="19"/>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contenido">
    <p:spTree>
      <p:nvGrpSpPr>
        <p:cNvPr id="1" name=""/>
        <p:cNvGrpSpPr/>
        <p:nvPr/>
      </p:nvGrpSpPr>
      <p:grpSpPr>
        <a:xfrm>
          <a:off x="0" y="0"/>
          <a:ext cx="0" cy="0"/>
          <a:chOff x="0" y="0"/>
          <a:chExt cx="0" cy="0"/>
        </a:xfrm>
      </p:grpSpPr>
      <p:sp>
        <p:nvSpPr>
          <p:cNvPr id="16" name="Marcador de texto 14">
            <a:extLst>
              <a:ext uri="{FF2B5EF4-FFF2-40B4-BE49-F238E27FC236}">
                <a16:creationId xmlns:a16="http://schemas.microsoft.com/office/drawing/2014/main" id="{E7F180F3-53B1-4A31-82A4-E6F9B5D8D8A3}"/>
              </a:ext>
            </a:extLst>
          </p:cNvPr>
          <p:cNvSpPr>
            <a:spLocks noGrp="1"/>
          </p:cNvSpPr>
          <p:nvPr>
            <p:ph type="body" sz="quarter" idx="15" hasCustomPrompt="1"/>
          </p:nvPr>
        </p:nvSpPr>
        <p:spPr>
          <a:xfrm>
            <a:off x="6881205" y="3090572"/>
            <a:ext cx="4421857" cy="2588637"/>
          </a:xfrm>
        </p:spPr>
        <p:txBody>
          <a:bodyPr lIns="0" rtlCol="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rtl="0"/>
            <a:r>
              <a:rPr lang="es-ES" noProof="0"/>
              <a:t>Editar estilos de texto del patrón</a:t>
            </a:r>
          </a:p>
        </p:txBody>
      </p:sp>
      <p:sp>
        <p:nvSpPr>
          <p:cNvPr id="17" name="Título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rtlCol="0">
            <a:normAutofit/>
          </a:bodyPr>
          <a:lstStyle>
            <a:lvl1pPr algn="l">
              <a:defRPr sz="4000" b="1">
                <a:solidFill>
                  <a:schemeClr val="bg1"/>
                </a:solidFill>
              </a:defRPr>
            </a:lvl1pPr>
          </a:lstStyle>
          <a:p>
            <a:pPr rtl="0"/>
            <a:r>
              <a:rPr lang="es-ES" noProof="0"/>
              <a:t>DISEÑO DE TEXTO 2</a:t>
            </a:r>
          </a:p>
        </p:txBody>
      </p:sp>
      <p:sp>
        <p:nvSpPr>
          <p:cNvPr id="18" name="Marcador de texto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6881206" y="2241515"/>
            <a:ext cx="4421856" cy="749047"/>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19" name="Gráfico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5" name="Marcador de fecha 4"/>
          <p:cNvSpPr>
            <a:spLocks noGrp="1"/>
          </p:cNvSpPr>
          <p:nvPr>
            <p:ph type="dt" sz="half" idx="17"/>
          </p:nvPr>
        </p:nvSpPr>
        <p:spPr/>
        <p:txBody>
          <a:bodyPr/>
          <a:lstStyle/>
          <a:p>
            <a:pPr rtl="0"/>
            <a:fld id="{8283526F-C70D-4761-ABE4-F13D21C04876}" type="datetime10">
              <a:rPr lang="es-ES" noProof="0" smtClean="0"/>
              <a:t>10:55</a:t>
            </a:fld>
            <a:endParaRPr lang="es-ES" noProof="0" dirty="0"/>
          </a:p>
        </p:txBody>
      </p:sp>
      <p:sp>
        <p:nvSpPr>
          <p:cNvPr id="6" name="Marcador de pie de página 5"/>
          <p:cNvSpPr>
            <a:spLocks noGrp="1"/>
          </p:cNvSpPr>
          <p:nvPr>
            <p:ph type="ftr" sz="quarter" idx="18"/>
          </p:nvPr>
        </p:nvSpPr>
        <p:spPr/>
        <p:txBody>
          <a:bodyPr/>
          <a:lstStyle/>
          <a:p>
            <a:pPr rtl="0"/>
            <a:r>
              <a:rPr lang="es-ES" noProof="0"/>
              <a:t>AGREGAR UN PIE DE PÁGINA</a:t>
            </a:r>
          </a:p>
        </p:txBody>
      </p:sp>
      <p:sp>
        <p:nvSpPr>
          <p:cNvPr id="7" name="Marcador de número de diapositiva 6"/>
          <p:cNvSpPr>
            <a:spLocks noGrp="1"/>
          </p:cNvSpPr>
          <p:nvPr>
            <p:ph type="sldNum" sz="quarter" idx="19"/>
          </p:nvPr>
        </p:nvSpPr>
        <p:spPr/>
        <p:txBody>
          <a:bodyPr/>
          <a:lstStyle/>
          <a:p>
            <a:fld id="{D495E168-DA5E-4888-8D8A-92B118324C14}" type="slidenum">
              <a:rPr lang="es-ES" smtClean="0"/>
              <a:pPr/>
              <a:t>‹Nº›</a:t>
            </a:fld>
            <a:endParaRPr lang="es-ES"/>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a de contenido">
    <p:spTree>
      <p:nvGrpSpPr>
        <p:cNvPr id="1" name=""/>
        <p:cNvGrpSpPr/>
        <p:nvPr/>
      </p:nvGrpSpPr>
      <p:grpSpPr>
        <a:xfrm>
          <a:off x="0" y="0"/>
          <a:ext cx="0" cy="0"/>
          <a:chOff x="0" y="0"/>
          <a:chExt cx="0" cy="0"/>
        </a:xfrm>
      </p:grpSpPr>
      <p:sp>
        <p:nvSpPr>
          <p:cNvPr id="16" name="Marcador de texto 14">
            <a:extLst>
              <a:ext uri="{FF2B5EF4-FFF2-40B4-BE49-F238E27FC236}">
                <a16:creationId xmlns:a16="http://schemas.microsoft.com/office/drawing/2014/main" id="{E7F180F3-53B1-4A31-82A4-E6F9B5D8D8A3}"/>
              </a:ext>
            </a:extLst>
          </p:cNvPr>
          <p:cNvSpPr>
            <a:spLocks noGrp="1"/>
          </p:cNvSpPr>
          <p:nvPr>
            <p:ph type="body" sz="quarter" idx="15" hasCustomPrompt="1"/>
          </p:nvPr>
        </p:nvSpPr>
        <p:spPr>
          <a:xfrm>
            <a:off x="838199" y="2976272"/>
            <a:ext cx="4421857" cy="2588637"/>
          </a:xfrm>
        </p:spPr>
        <p:txBody>
          <a:bodyPr lIns="0" rtlCol="0">
            <a:normAutofit/>
          </a:bodyPr>
          <a:lstStyle>
            <a:lvl1pPr marL="180000" indent="-180000">
              <a:lnSpc>
                <a:spcPct val="110000"/>
              </a:lnSpc>
              <a:spcBef>
                <a:spcPts val="600"/>
              </a:spcBef>
              <a:spcAft>
                <a:spcPts val="600"/>
              </a:spcAft>
              <a:buClr>
                <a:schemeClr val="bg2"/>
              </a:buClr>
              <a:buFont typeface="Wingdings" panose="05000000000000000000" pitchFamily="2" charset="2"/>
              <a:buChar char="§"/>
              <a:defRPr sz="1600" b="0" i="0">
                <a:solidFill>
                  <a:schemeClr val="bg1">
                    <a:lumMod val="75000"/>
                  </a:schemeClr>
                </a:solidFill>
              </a:defRPr>
            </a:lvl1pPr>
          </a:lstStyle>
          <a:p>
            <a:pPr lvl="0" rtl="0"/>
            <a:r>
              <a:rPr lang="es-ES" noProof="0" dirty="0"/>
              <a:t>Editar estilos de texto del patrón</a:t>
            </a:r>
          </a:p>
        </p:txBody>
      </p:sp>
      <p:sp>
        <p:nvSpPr>
          <p:cNvPr id="17" name="Título 1">
            <a:extLst>
              <a:ext uri="{FF2B5EF4-FFF2-40B4-BE49-F238E27FC236}">
                <a16:creationId xmlns:a16="http://schemas.microsoft.com/office/drawing/2014/main" id="{BD523330-9E96-4C6E-B5A4-6B543D365FA1}"/>
              </a:ext>
            </a:extLst>
          </p:cNvPr>
          <p:cNvSpPr>
            <a:spLocks noGrp="1"/>
          </p:cNvSpPr>
          <p:nvPr>
            <p:ph type="title" hasCustomPrompt="1"/>
          </p:nvPr>
        </p:nvSpPr>
        <p:spPr>
          <a:xfrm>
            <a:off x="6879752" y="822709"/>
            <a:ext cx="5056083" cy="782638"/>
          </a:xfrm>
        </p:spPr>
        <p:txBody>
          <a:bodyPr rtlCol="0">
            <a:normAutofit/>
          </a:bodyPr>
          <a:lstStyle>
            <a:lvl1pPr algn="r">
              <a:defRPr sz="3200" b="1">
                <a:solidFill>
                  <a:schemeClr val="bg1"/>
                </a:solidFill>
              </a:defRPr>
            </a:lvl1pPr>
          </a:lstStyle>
          <a:p>
            <a:pPr rtl="0"/>
            <a:r>
              <a:rPr lang="es-ES" noProof="0" dirty="0"/>
              <a:t>Diseño de texto 2</a:t>
            </a:r>
          </a:p>
        </p:txBody>
      </p:sp>
      <p:sp>
        <p:nvSpPr>
          <p:cNvPr id="18" name="Marcador de texto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838200" y="2127215"/>
            <a:ext cx="4421856" cy="749047"/>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dirty="0"/>
              <a:t>Editar estilos de texto del patrón</a:t>
            </a:r>
          </a:p>
        </p:txBody>
      </p:sp>
      <p:sp>
        <p:nvSpPr>
          <p:cNvPr id="19" name="Gráfico 15">
            <a:extLst>
              <a:ext uri="{FF2B5EF4-FFF2-40B4-BE49-F238E27FC236}">
                <a16:creationId xmlns:a16="http://schemas.microsoft.com/office/drawing/2014/main" id="{5CCECBFE-3C2B-4492-BCDA-1EFEB5E3E092}"/>
              </a:ext>
            </a:extLst>
          </p:cNvPr>
          <p:cNvSpPr/>
          <p:nvPr userDrawn="1"/>
        </p:nvSpPr>
        <p:spPr>
          <a:xfrm flipH="1">
            <a:off x="6972062" y="1741684"/>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5" name="Marcador de fecha 4"/>
          <p:cNvSpPr>
            <a:spLocks noGrp="1"/>
          </p:cNvSpPr>
          <p:nvPr>
            <p:ph type="dt" sz="half" idx="17"/>
          </p:nvPr>
        </p:nvSpPr>
        <p:spPr/>
        <p:txBody>
          <a:bodyPr/>
          <a:lstStyle/>
          <a:p>
            <a:pPr rtl="0"/>
            <a:fld id="{8283526F-C70D-4761-ABE4-F13D21C04876}" type="datetime10">
              <a:rPr lang="es-ES" noProof="0" smtClean="0"/>
              <a:t>10:55</a:t>
            </a:fld>
            <a:endParaRPr lang="es-ES" noProof="0" dirty="0"/>
          </a:p>
        </p:txBody>
      </p:sp>
      <p:sp>
        <p:nvSpPr>
          <p:cNvPr id="6" name="Marcador de pie de página 5"/>
          <p:cNvSpPr>
            <a:spLocks noGrp="1"/>
          </p:cNvSpPr>
          <p:nvPr>
            <p:ph type="ftr" sz="quarter" idx="18"/>
          </p:nvPr>
        </p:nvSpPr>
        <p:spPr/>
        <p:txBody>
          <a:bodyPr/>
          <a:lstStyle/>
          <a:p>
            <a:pPr rtl="0"/>
            <a:r>
              <a:rPr lang="es-ES" noProof="0"/>
              <a:t>AGREGAR UN PIE DE PÁGINA</a:t>
            </a:r>
          </a:p>
        </p:txBody>
      </p:sp>
      <p:sp>
        <p:nvSpPr>
          <p:cNvPr id="7" name="Marcador de número de diapositiva 6"/>
          <p:cNvSpPr>
            <a:spLocks noGrp="1"/>
          </p:cNvSpPr>
          <p:nvPr>
            <p:ph type="sldNum" sz="quarter" idx="19"/>
          </p:nvPr>
        </p:nvSpPr>
        <p:spPr/>
        <p:txBody>
          <a:bodyPr/>
          <a:lstStyle/>
          <a:p>
            <a:fld id="{D495E168-DA5E-4888-8D8A-92B118324C14}" type="slidenum">
              <a:rPr lang="es-ES" smtClean="0"/>
              <a:pPr/>
              <a:t>‹Nº›</a:t>
            </a:fld>
            <a:endParaRPr lang="es-ES"/>
          </a:p>
        </p:txBody>
      </p:sp>
      <p:sp>
        <p:nvSpPr>
          <p:cNvPr id="9" name="Título 1">
            <a:extLst>
              <a:ext uri="{FF2B5EF4-FFF2-40B4-BE49-F238E27FC236}">
                <a16:creationId xmlns:a16="http://schemas.microsoft.com/office/drawing/2014/main" id="{BD523330-9E96-4C6E-B5A4-6B543D365FA1}"/>
              </a:ext>
            </a:extLst>
          </p:cNvPr>
          <p:cNvSpPr txBox="1">
            <a:spLocks/>
          </p:cNvSpPr>
          <p:nvPr userDrawn="1"/>
        </p:nvSpPr>
        <p:spPr>
          <a:xfrm>
            <a:off x="6608227" y="2331594"/>
            <a:ext cx="5056083" cy="64467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s-ES" sz="2200" dirty="0"/>
              <a:t>Diseño de texto 2</a:t>
            </a:r>
          </a:p>
        </p:txBody>
      </p:sp>
    </p:spTree>
    <p:extLst>
      <p:ext uri="{BB962C8B-B14F-4D97-AF65-F5344CB8AC3E}">
        <p14:creationId xmlns:p14="http://schemas.microsoft.com/office/powerpoint/2010/main" val="246420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de la sección dos">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grpSp>
        <p:nvGrpSpPr>
          <p:cNvPr id="13" name="Gráfico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orma libre: Forma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7" name="Forma libre: Forma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8" name="Marcador de texto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1</a:t>
            </a:r>
          </a:p>
        </p:txBody>
      </p:sp>
      <p:sp>
        <p:nvSpPr>
          <p:cNvPr id="10" name="Marcador de texto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2</a:t>
            </a:r>
          </a:p>
        </p:txBody>
      </p:sp>
      <p:sp>
        <p:nvSpPr>
          <p:cNvPr id="11" name="Marcador de texto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774032" y="3563411"/>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12" name="Marcador de texto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563411"/>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20" name="Título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rtlCol="0">
            <a:normAutofit/>
          </a:bodyPr>
          <a:lstStyle>
            <a:lvl1pPr algn="l">
              <a:defRPr sz="4000" b="1">
                <a:solidFill>
                  <a:schemeClr val="bg1"/>
                </a:solidFill>
              </a:defRPr>
            </a:lvl1pPr>
          </a:lstStyle>
          <a:p>
            <a:pPr rtl="0"/>
            <a:r>
              <a:rPr lang="es-ES" noProof="0"/>
              <a:t>COMPARACIÓN</a:t>
            </a:r>
          </a:p>
        </p:txBody>
      </p:sp>
      <p:sp>
        <p:nvSpPr>
          <p:cNvPr id="21" name="Marcador de texto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2221992"/>
            <a:ext cx="10218713" cy="665713"/>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18" name="Gráfico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4" name="Marcador de pie de página 3"/>
          <p:cNvSpPr>
            <a:spLocks noGrp="1"/>
          </p:cNvSpPr>
          <p:nvPr>
            <p:ph type="ftr" sz="quarter" idx="23"/>
          </p:nvPr>
        </p:nvSpPr>
        <p:spPr/>
        <p:txBody>
          <a:bodyPr/>
          <a:lstStyle/>
          <a:p>
            <a:pPr rtl="0"/>
            <a:r>
              <a:rPr lang="es-ES" noProof="0"/>
              <a:t>AGREGAR UN PIE DE PÁGINA</a:t>
            </a:r>
          </a:p>
        </p:txBody>
      </p:sp>
    </p:spTree>
    <p:extLst>
      <p:ext uri="{BB962C8B-B14F-4D97-AF65-F5344CB8AC3E}">
        <p14:creationId xmlns:p14="http://schemas.microsoft.com/office/powerpoint/2010/main" val="345037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eño de la sección dos">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8" name="Marcador de texto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1</a:t>
            </a:r>
          </a:p>
        </p:txBody>
      </p:sp>
      <p:sp>
        <p:nvSpPr>
          <p:cNvPr id="10" name="Marcador de texto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2</a:t>
            </a:r>
          </a:p>
        </p:txBody>
      </p:sp>
      <p:sp>
        <p:nvSpPr>
          <p:cNvPr id="11" name="Marcador de texto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774032" y="3563411"/>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12" name="Marcador de texto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563411"/>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20" name="Título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rtlCol="0">
            <a:normAutofit/>
          </a:bodyPr>
          <a:lstStyle>
            <a:lvl1pPr algn="l">
              <a:defRPr sz="4000" b="1">
                <a:solidFill>
                  <a:schemeClr val="bg1"/>
                </a:solidFill>
              </a:defRPr>
            </a:lvl1pPr>
          </a:lstStyle>
          <a:p>
            <a:pPr rtl="0"/>
            <a:r>
              <a:rPr lang="es-ES" noProof="0"/>
              <a:t>COMPARACIÓN</a:t>
            </a:r>
          </a:p>
        </p:txBody>
      </p:sp>
      <p:sp>
        <p:nvSpPr>
          <p:cNvPr id="21" name="Marcador de texto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2221992"/>
            <a:ext cx="10218713" cy="665713"/>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18" name="Gráfico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4" name="Marcador de pie de página 3"/>
          <p:cNvSpPr>
            <a:spLocks noGrp="1"/>
          </p:cNvSpPr>
          <p:nvPr>
            <p:ph type="ftr" sz="quarter" idx="23"/>
          </p:nvPr>
        </p:nvSpPr>
        <p:spPr/>
        <p:txBody>
          <a:bodyPr/>
          <a:lstStyle/>
          <a:p>
            <a:pPr rtl="0"/>
            <a:r>
              <a:rPr lang="es-ES" noProof="0"/>
              <a:t>AGREGAR UN PIE DE PÁGINA</a:t>
            </a:r>
          </a:p>
        </p:txBody>
      </p:sp>
    </p:spTree>
    <p:extLst>
      <p:ext uri="{BB962C8B-B14F-4D97-AF65-F5344CB8AC3E}">
        <p14:creationId xmlns:p14="http://schemas.microsoft.com/office/powerpoint/2010/main" val="176854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seño de la sección dos">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8" name="Marcador de texto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678716"/>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1</a:t>
            </a:r>
          </a:p>
        </p:txBody>
      </p:sp>
      <p:sp>
        <p:nvSpPr>
          <p:cNvPr id="10" name="Marcador de texto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678716"/>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Título de la sección 2</a:t>
            </a:r>
          </a:p>
        </p:txBody>
      </p:sp>
      <p:sp>
        <p:nvSpPr>
          <p:cNvPr id="11" name="Marcador de texto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774032" y="3249086"/>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12" name="Marcador de texto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249086"/>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20" name="Título 1">
            <a:extLst>
              <a:ext uri="{FF2B5EF4-FFF2-40B4-BE49-F238E27FC236}">
                <a16:creationId xmlns:a16="http://schemas.microsoft.com/office/drawing/2014/main" id="{9845E736-FB54-4B3D-821B-60C0AB9E1A53}"/>
              </a:ext>
            </a:extLst>
          </p:cNvPr>
          <p:cNvSpPr>
            <a:spLocks noGrp="1"/>
          </p:cNvSpPr>
          <p:nvPr>
            <p:ph type="title" hasCustomPrompt="1"/>
          </p:nvPr>
        </p:nvSpPr>
        <p:spPr>
          <a:xfrm>
            <a:off x="6919252" y="675329"/>
            <a:ext cx="5056083" cy="782638"/>
          </a:xfrm>
        </p:spPr>
        <p:txBody>
          <a:bodyPr rtlCol="0">
            <a:noAutofit/>
          </a:bodyPr>
          <a:lstStyle>
            <a:lvl1pPr algn="r">
              <a:defRPr sz="3000" b="1">
                <a:solidFill>
                  <a:schemeClr val="bg1"/>
                </a:solidFill>
              </a:defRPr>
            </a:lvl1pPr>
          </a:lstStyle>
          <a:p>
            <a:pPr rtl="0"/>
            <a:r>
              <a:rPr lang="es-ES" noProof="0" dirty="0"/>
              <a:t>Comparación </a:t>
            </a:r>
            <a:r>
              <a:rPr lang="es-ES" noProof="0" dirty="0" err="1"/>
              <a:t>comparación</a:t>
            </a:r>
            <a:endParaRPr lang="es-ES" noProof="0" dirty="0"/>
          </a:p>
        </p:txBody>
      </p:sp>
      <p:sp>
        <p:nvSpPr>
          <p:cNvPr id="21" name="Marcador de texto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1860042"/>
            <a:ext cx="10218713" cy="665713"/>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18" name="Gráfico 15">
            <a:extLst>
              <a:ext uri="{FF2B5EF4-FFF2-40B4-BE49-F238E27FC236}">
                <a16:creationId xmlns:a16="http://schemas.microsoft.com/office/drawing/2014/main" id="{5E78F6F2-1702-E74A-86B2-0C42A30F3378}"/>
              </a:ext>
            </a:extLst>
          </p:cNvPr>
          <p:cNvSpPr/>
          <p:nvPr userDrawn="1"/>
        </p:nvSpPr>
        <p:spPr>
          <a:xfrm rot="10800000">
            <a:off x="6932514" y="1621733"/>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 name="Marcador de fecha 1"/>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4" name="Marcador de pie de página 3"/>
          <p:cNvSpPr>
            <a:spLocks noGrp="1"/>
          </p:cNvSpPr>
          <p:nvPr>
            <p:ph type="ftr" sz="quarter" idx="23"/>
          </p:nvPr>
        </p:nvSpPr>
        <p:spPr/>
        <p:txBody>
          <a:bodyPr/>
          <a:lstStyle/>
          <a:p>
            <a:pPr rtl="0"/>
            <a:r>
              <a:rPr lang="es-ES" noProof="0"/>
              <a:t>AGREGAR UN PIE DE PÁGINA</a:t>
            </a:r>
          </a:p>
        </p:txBody>
      </p:sp>
      <p:sp>
        <p:nvSpPr>
          <p:cNvPr id="24" name="Marcador de texto 23"/>
          <p:cNvSpPr>
            <a:spLocks noGrp="1"/>
          </p:cNvSpPr>
          <p:nvPr>
            <p:ph type="body" sz="quarter" idx="24"/>
          </p:nvPr>
        </p:nvSpPr>
        <p:spPr>
          <a:xfrm>
            <a:off x="7123744" y="217913"/>
            <a:ext cx="4862512" cy="441428"/>
          </a:xfrm>
        </p:spPr>
        <p:txBody>
          <a:bodyPr>
            <a:noAutofit/>
          </a:bodyPr>
          <a:lstStyle>
            <a:lvl1pPr marL="0" indent="0" algn="r" defTabSz="914400" rtl="0" eaLnBrk="1" latinLnBrk="0" hangingPunct="1">
              <a:lnSpc>
                <a:spcPct val="90000"/>
              </a:lnSpc>
              <a:spcBef>
                <a:spcPct val="0"/>
              </a:spcBef>
              <a:buNone/>
              <a:defRPr lang="es-ES" sz="1800" b="0" kern="1200" dirty="0" smtClean="0">
                <a:solidFill>
                  <a:schemeClr val="bg1"/>
                </a:solidFill>
                <a:latin typeface="+mj-lt"/>
                <a:ea typeface="+mj-ea"/>
                <a:cs typeface="+mj-cs"/>
              </a:defRPr>
            </a:lvl1pPr>
            <a:lvl2pPr marL="0" indent="0" algn="r" defTabSz="914400" rtl="0" eaLnBrk="1" latinLnBrk="0" hangingPunct="1">
              <a:lnSpc>
                <a:spcPct val="90000"/>
              </a:lnSpc>
              <a:spcBef>
                <a:spcPct val="0"/>
              </a:spcBef>
              <a:buNone/>
              <a:defRPr lang="es-ES" sz="2000" b="1" kern="1200" dirty="0" smtClean="0">
                <a:solidFill>
                  <a:schemeClr val="bg1"/>
                </a:solidFill>
                <a:latin typeface="+mj-lt"/>
                <a:ea typeface="+mj-ea"/>
                <a:cs typeface="+mj-cs"/>
              </a:defRPr>
            </a:lvl2pPr>
            <a:lvl3pPr marL="0" indent="0" algn="r" defTabSz="914400" rtl="0" eaLnBrk="1" latinLnBrk="0" hangingPunct="1">
              <a:lnSpc>
                <a:spcPct val="90000"/>
              </a:lnSpc>
              <a:spcBef>
                <a:spcPct val="0"/>
              </a:spcBef>
              <a:buNone/>
              <a:defRPr lang="es-ES" sz="2000" b="1" kern="1200" dirty="0" smtClean="0">
                <a:solidFill>
                  <a:schemeClr val="bg1"/>
                </a:solidFill>
                <a:latin typeface="+mj-lt"/>
                <a:ea typeface="+mj-ea"/>
                <a:cs typeface="+mj-cs"/>
              </a:defRPr>
            </a:lvl3pPr>
            <a:lvl4pPr marL="0" indent="0" algn="r" defTabSz="914400" rtl="0" eaLnBrk="1" latinLnBrk="0" hangingPunct="1">
              <a:lnSpc>
                <a:spcPct val="90000"/>
              </a:lnSpc>
              <a:spcBef>
                <a:spcPct val="0"/>
              </a:spcBef>
              <a:buNone/>
              <a:defRPr lang="es-ES" sz="2000" b="1" kern="1200" dirty="0" smtClean="0">
                <a:solidFill>
                  <a:schemeClr val="bg1"/>
                </a:solidFill>
                <a:latin typeface="+mj-lt"/>
                <a:ea typeface="+mj-ea"/>
                <a:cs typeface="+mj-cs"/>
              </a:defRPr>
            </a:lvl4pPr>
            <a:lvl5pPr marL="0" indent="0" algn="r" defTabSz="914400" rtl="0" eaLnBrk="1" latinLnBrk="0" hangingPunct="1">
              <a:lnSpc>
                <a:spcPct val="90000"/>
              </a:lnSpc>
              <a:spcBef>
                <a:spcPct val="0"/>
              </a:spcBef>
              <a:buNone/>
              <a:defRPr lang="es-ES" sz="2000" b="1" kern="1200" dirty="0">
                <a:solidFill>
                  <a:schemeClr val="bg1"/>
                </a:solidFill>
                <a:latin typeface="+mj-lt"/>
                <a:ea typeface="+mj-ea"/>
                <a:cs typeface="+mj-cs"/>
              </a:defRPr>
            </a:lvl5pPr>
          </a:lstStyle>
          <a:p>
            <a:pPr lvl="0"/>
            <a:r>
              <a:rPr lang="es-ES" dirty="0"/>
              <a:t>Haga clic para modificar el estilo</a:t>
            </a:r>
          </a:p>
        </p:txBody>
      </p:sp>
    </p:spTree>
    <p:extLst>
      <p:ext uri="{BB962C8B-B14F-4D97-AF65-F5344CB8AC3E}">
        <p14:creationId xmlns:p14="http://schemas.microsoft.com/office/powerpoint/2010/main" val="251468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de la sección dos">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grpSp>
        <p:nvGrpSpPr>
          <p:cNvPr id="13" name="Gráfico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orma libre: Forma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gradFill>
              <a:gsLst>
                <a:gs pos="0">
                  <a:schemeClr val="accent6"/>
                </a:gs>
                <a:gs pos="80000">
                  <a:schemeClr val="accent6"/>
                </a:gs>
                <a:gs pos="100000">
                  <a:srgbClr val="464666"/>
                </a:gs>
              </a:gsLst>
              <a:lin ang="5400000" scaled="0"/>
            </a:gradFill>
            <a:ln w="12700" cap="flat">
              <a:noFill/>
              <a:prstDash val="solid"/>
              <a:miter/>
            </a:ln>
          </p:spPr>
          <p:txBody>
            <a:bodyPr rtlCol="0" anchor="ctr"/>
            <a:lstStyle/>
            <a:p>
              <a:pPr rtl="0"/>
              <a:endParaRPr lang="es-ES" noProof="0"/>
            </a:p>
          </p:txBody>
        </p:sp>
        <p:sp>
          <p:nvSpPr>
            <p:cNvPr id="17" name="Forma libre: Forma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es-ES" noProof="0"/>
            </a:p>
          </p:txBody>
        </p:sp>
      </p:gr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2" name="Marcador de fecha 1"/>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4" name="Marcador de pie de página 3"/>
          <p:cNvSpPr>
            <a:spLocks noGrp="1"/>
          </p:cNvSpPr>
          <p:nvPr>
            <p:ph type="ftr" sz="quarter" idx="23"/>
          </p:nvPr>
        </p:nvSpPr>
        <p:spPr/>
        <p:txBody>
          <a:bodyPr/>
          <a:lstStyle/>
          <a:p>
            <a:pPr rtl="0"/>
            <a:r>
              <a:rPr lang="es-ES" noProof="0"/>
              <a:t>AGREGAR UN PIE DE PÁGINA</a:t>
            </a:r>
          </a:p>
        </p:txBody>
      </p:sp>
      <p:sp>
        <p:nvSpPr>
          <p:cNvPr id="15" name="Marcador de texto 2">
            <a:extLst>
              <a:ext uri="{FF2B5EF4-FFF2-40B4-BE49-F238E27FC236}">
                <a16:creationId xmlns:a16="http://schemas.microsoft.com/office/drawing/2014/main" id="{74C2F9DE-F997-4CF0-9E6C-78B024C3DB67}"/>
              </a:ext>
            </a:extLst>
          </p:cNvPr>
          <p:cNvSpPr>
            <a:spLocks noGrp="1"/>
          </p:cNvSpPr>
          <p:nvPr>
            <p:ph type="body" idx="1" hasCustomPrompt="1"/>
          </p:nvPr>
        </p:nvSpPr>
        <p:spPr>
          <a:xfrm>
            <a:off x="774031"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1</a:t>
            </a:r>
          </a:p>
        </p:txBody>
      </p:sp>
      <p:sp>
        <p:nvSpPr>
          <p:cNvPr id="19" name="Marcador de texto 2">
            <a:extLst>
              <a:ext uri="{FF2B5EF4-FFF2-40B4-BE49-F238E27FC236}">
                <a16:creationId xmlns:a16="http://schemas.microsoft.com/office/drawing/2014/main" id="{C1BEDD2A-FC32-43DF-8EA5-9F93529FE275}"/>
              </a:ext>
            </a:extLst>
          </p:cNvPr>
          <p:cNvSpPr>
            <a:spLocks noGrp="1"/>
          </p:cNvSpPr>
          <p:nvPr>
            <p:ph type="body" idx="18" hasCustomPrompt="1"/>
          </p:nvPr>
        </p:nvSpPr>
        <p:spPr>
          <a:xfrm>
            <a:off x="6627120"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Título de la sección 2</a:t>
            </a:r>
          </a:p>
        </p:txBody>
      </p:sp>
      <p:sp>
        <p:nvSpPr>
          <p:cNvPr id="22" name="Marcador de texto 26">
            <a:extLst>
              <a:ext uri="{FF2B5EF4-FFF2-40B4-BE49-F238E27FC236}">
                <a16:creationId xmlns:a16="http://schemas.microsoft.com/office/drawing/2014/main" id="{463BBF30-0146-4A49-B87A-8495525F40DF}"/>
              </a:ext>
            </a:extLst>
          </p:cNvPr>
          <p:cNvSpPr>
            <a:spLocks noGrp="1"/>
          </p:cNvSpPr>
          <p:nvPr>
            <p:ph type="body" sz="quarter" idx="20" hasCustomPrompt="1"/>
          </p:nvPr>
        </p:nvSpPr>
        <p:spPr>
          <a:xfrm>
            <a:off x="774032" y="3563411"/>
            <a:ext cx="4365625" cy="2333625"/>
          </a:xfrm>
        </p:spPr>
        <p:txBody>
          <a:bodyPr vert="horz" lIns="91440" tIns="45720" rIns="91440" bIns="45720" rtlCol="0">
            <a:normAutofit/>
          </a:bodyPr>
          <a:lstStyle>
            <a:lvl1pPr>
              <a:defRPr lang="es-ES" sz="1600" noProof="0" dirty="0">
                <a:solidFill>
                  <a:schemeClr val="bg1"/>
                </a:solidFill>
              </a:defRPr>
            </a:lvl1pPr>
          </a:lstStyle>
          <a:p>
            <a:pPr marL="180000" lvl="0" indent="-180000">
              <a:lnSpc>
                <a:spcPct val="110000"/>
              </a:lnSpc>
              <a:spcBef>
                <a:spcPts val="600"/>
              </a:spcBef>
              <a:buClr>
                <a:schemeClr val="bg2"/>
              </a:buClr>
              <a:buFont typeface="Wingdings" panose="05000000000000000000" pitchFamily="2" charset="2"/>
              <a:buChar char="§"/>
            </a:pPr>
            <a:r>
              <a:rPr lang="es-ES" noProof="0" dirty="0"/>
              <a:t>Editar estilos de texto del patrón</a:t>
            </a:r>
          </a:p>
        </p:txBody>
      </p:sp>
      <p:sp>
        <p:nvSpPr>
          <p:cNvPr id="23" name="Marcador de texto 26">
            <a:extLst>
              <a:ext uri="{FF2B5EF4-FFF2-40B4-BE49-F238E27FC236}">
                <a16:creationId xmlns:a16="http://schemas.microsoft.com/office/drawing/2014/main" id="{06006501-21BB-47A1-A636-778CD918106C}"/>
              </a:ext>
            </a:extLst>
          </p:cNvPr>
          <p:cNvSpPr>
            <a:spLocks noGrp="1"/>
          </p:cNvSpPr>
          <p:nvPr>
            <p:ph type="body" sz="quarter" idx="21" hasCustomPrompt="1"/>
          </p:nvPr>
        </p:nvSpPr>
        <p:spPr>
          <a:xfrm>
            <a:off x="6627121" y="3563411"/>
            <a:ext cx="4365625" cy="2333625"/>
          </a:xfrm>
        </p:spPr>
        <p:txBody>
          <a:bodyPr rtlCol="0">
            <a:normAutofit/>
          </a:bodyPr>
          <a:lstStyle>
            <a:lvl1pPr marL="180000" indent="-180000">
              <a:lnSpc>
                <a:spcPct val="110000"/>
              </a:lnSpc>
              <a:spcBef>
                <a:spcPts val="600"/>
              </a:spcBef>
              <a:buClr>
                <a:schemeClr val="bg2"/>
              </a:buClr>
              <a:buFont typeface="Wingdings" panose="05000000000000000000" pitchFamily="2" charset="2"/>
              <a:buChar cha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Editar estilos de texto del patrón</a:t>
            </a:r>
          </a:p>
        </p:txBody>
      </p:sp>
      <p:sp>
        <p:nvSpPr>
          <p:cNvPr id="24" name="Título 1">
            <a:extLst>
              <a:ext uri="{FF2B5EF4-FFF2-40B4-BE49-F238E27FC236}">
                <a16:creationId xmlns:a16="http://schemas.microsoft.com/office/drawing/2014/main" id="{7E979AE9-E956-49A0-8CF9-E7A1F4A189E9}"/>
              </a:ext>
            </a:extLst>
          </p:cNvPr>
          <p:cNvSpPr>
            <a:spLocks noGrp="1"/>
          </p:cNvSpPr>
          <p:nvPr>
            <p:ph type="title" hasCustomPrompt="1"/>
          </p:nvPr>
        </p:nvSpPr>
        <p:spPr>
          <a:xfrm>
            <a:off x="6919252" y="675329"/>
            <a:ext cx="5056083" cy="782638"/>
          </a:xfrm>
        </p:spPr>
        <p:txBody>
          <a:bodyPr rtlCol="0">
            <a:noAutofit/>
          </a:bodyPr>
          <a:lstStyle>
            <a:lvl1pPr algn="r">
              <a:defRPr sz="3000" b="1">
                <a:solidFill>
                  <a:schemeClr val="bg1"/>
                </a:solidFill>
              </a:defRPr>
            </a:lvl1pPr>
          </a:lstStyle>
          <a:p>
            <a:pPr rtl="0"/>
            <a:r>
              <a:rPr lang="es-ES" noProof="0" dirty="0"/>
              <a:t>Comparación </a:t>
            </a:r>
            <a:r>
              <a:rPr lang="es-ES" noProof="0" dirty="0" err="1"/>
              <a:t>comparación</a:t>
            </a:r>
            <a:endParaRPr lang="es-ES" noProof="0" dirty="0"/>
          </a:p>
        </p:txBody>
      </p:sp>
      <p:sp>
        <p:nvSpPr>
          <p:cNvPr id="25" name="Marcador de texto 17">
            <a:extLst>
              <a:ext uri="{FF2B5EF4-FFF2-40B4-BE49-F238E27FC236}">
                <a16:creationId xmlns:a16="http://schemas.microsoft.com/office/drawing/2014/main" id="{328E4AAC-6843-4C62-8FF1-F25A7C7D0EE8}"/>
              </a:ext>
            </a:extLst>
          </p:cNvPr>
          <p:cNvSpPr>
            <a:spLocks noGrp="1"/>
          </p:cNvSpPr>
          <p:nvPr>
            <p:ph type="body" sz="quarter" idx="13" hasCustomPrompt="1"/>
          </p:nvPr>
        </p:nvSpPr>
        <p:spPr>
          <a:xfrm>
            <a:off x="774032" y="2221992"/>
            <a:ext cx="10218713" cy="665713"/>
          </a:xfrm>
        </p:spPr>
        <p:txBody>
          <a:bodyPr rtlCol="0">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26" name="Gráfico 15">
            <a:extLst>
              <a:ext uri="{FF2B5EF4-FFF2-40B4-BE49-F238E27FC236}">
                <a16:creationId xmlns:a16="http://schemas.microsoft.com/office/drawing/2014/main" id="{985C5F85-45FC-4B26-BE84-528E87A84292}"/>
              </a:ext>
            </a:extLst>
          </p:cNvPr>
          <p:cNvSpPr/>
          <p:nvPr userDrawn="1"/>
        </p:nvSpPr>
        <p:spPr>
          <a:xfrm rot="10800000">
            <a:off x="6932514" y="1621733"/>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ES" noProof="0"/>
          </a:p>
        </p:txBody>
      </p:sp>
      <p:sp>
        <p:nvSpPr>
          <p:cNvPr id="27" name="Marcador de texto 23">
            <a:extLst>
              <a:ext uri="{FF2B5EF4-FFF2-40B4-BE49-F238E27FC236}">
                <a16:creationId xmlns:a16="http://schemas.microsoft.com/office/drawing/2014/main" id="{ADA707A0-DCB7-474B-86E7-5A16B832D39E}"/>
              </a:ext>
            </a:extLst>
          </p:cNvPr>
          <p:cNvSpPr>
            <a:spLocks noGrp="1"/>
          </p:cNvSpPr>
          <p:nvPr>
            <p:ph type="body" sz="quarter" idx="24"/>
          </p:nvPr>
        </p:nvSpPr>
        <p:spPr>
          <a:xfrm>
            <a:off x="7123744" y="217913"/>
            <a:ext cx="4862512" cy="441428"/>
          </a:xfrm>
        </p:spPr>
        <p:txBody>
          <a:bodyPr>
            <a:noAutofit/>
          </a:bodyPr>
          <a:lstStyle>
            <a:lvl1pPr marL="0" indent="0" algn="r" defTabSz="914400" rtl="0" eaLnBrk="1" latinLnBrk="0" hangingPunct="1">
              <a:lnSpc>
                <a:spcPct val="90000"/>
              </a:lnSpc>
              <a:spcBef>
                <a:spcPct val="0"/>
              </a:spcBef>
              <a:buNone/>
              <a:defRPr lang="es-ES" sz="1800" b="0" kern="1200" dirty="0" smtClean="0">
                <a:solidFill>
                  <a:schemeClr val="bg1"/>
                </a:solidFill>
                <a:latin typeface="+mj-lt"/>
                <a:ea typeface="+mj-ea"/>
                <a:cs typeface="+mj-cs"/>
              </a:defRPr>
            </a:lvl1pPr>
            <a:lvl2pPr marL="0" indent="0" algn="r" defTabSz="914400" rtl="0" eaLnBrk="1" latinLnBrk="0" hangingPunct="1">
              <a:lnSpc>
                <a:spcPct val="90000"/>
              </a:lnSpc>
              <a:spcBef>
                <a:spcPct val="0"/>
              </a:spcBef>
              <a:buNone/>
              <a:defRPr lang="es-ES" sz="2000" b="1" kern="1200" dirty="0" smtClean="0">
                <a:solidFill>
                  <a:schemeClr val="bg1"/>
                </a:solidFill>
                <a:latin typeface="+mj-lt"/>
                <a:ea typeface="+mj-ea"/>
                <a:cs typeface="+mj-cs"/>
              </a:defRPr>
            </a:lvl2pPr>
            <a:lvl3pPr marL="0" indent="0" algn="r" defTabSz="914400" rtl="0" eaLnBrk="1" latinLnBrk="0" hangingPunct="1">
              <a:lnSpc>
                <a:spcPct val="90000"/>
              </a:lnSpc>
              <a:spcBef>
                <a:spcPct val="0"/>
              </a:spcBef>
              <a:buNone/>
              <a:defRPr lang="es-ES" sz="2000" b="1" kern="1200" dirty="0" smtClean="0">
                <a:solidFill>
                  <a:schemeClr val="bg1"/>
                </a:solidFill>
                <a:latin typeface="+mj-lt"/>
                <a:ea typeface="+mj-ea"/>
                <a:cs typeface="+mj-cs"/>
              </a:defRPr>
            </a:lvl3pPr>
            <a:lvl4pPr marL="0" indent="0" algn="r" defTabSz="914400" rtl="0" eaLnBrk="1" latinLnBrk="0" hangingPunct="1">
              <a:lnSpc>
                <a:spcPct val="90000"/>
              </a:lnSpc>
              <a:spcBef>
                <a:spcPct val="0"/>
              </a:spcBef>
              <a:buNone/>
              <a:defRPr lang="es-ES" sz="2000" b="1" kern="1200" dirty="0" smtClean="0">
                <a:solidFill>
                  <a:schemeClr val="bg1"/>
                </a:solidFill>
                <a:latin typeface="+mj-lt"/>
                <a:ea typeface="+mj-ea"/>
                <a:cs typeface="+mj-cs"/>
              </a:defRPr>
            </a:lvl4pPr>
            <a:lvl5pPr marL="0" indent="0" algn="r" defTabSz="914400" rtl="0" eaLnBrk="1" latinLnBrk="0" hangingPunct="1">
              <a:lnSpc>
                <a:spcPct val="90000"/>
              </a:lnSpc>
              <a:spcBef>
                <a:spcPct val="0"/>
              </a:spcBef>
              <a:buNone/>
              <a:defRPr lang="es-ES" sz="2000" b="1" kern="1200" dirty="0">
                <a:solidFill>
                  <a:schemeClr val="bg1"/>
                </a:solidFill>
                <a:latin typeface="+mj-lt"/>
                <a:ea typeface="+mj-ea"/>
                <a:cs typeface="+mj-cs"/>
              </a:defRPr>
            </a:lvl5pPr>
          </a:lstStyle>
          <a:p>
            <a:pPr lvl="0"/>
            <a:r>
              <a:rPr lang="es-ES" dirty="0"/>
              <a:t>Haga clic para modificar el estilo</a:t>
            </a:r>
          </a:p>
        </p:txBody>
      </p:sp>
    </p:spTree>
    <p:extLst>
      <p:ext uri="{BB962C8B-B14F-4D97-AF65-F5344CB8AC3E}">
        <p14:creationId xmlns:p14="http://schemas.microsoft.com/office/powerpoint/2010/main" val="338443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gs>
            <a:gs pos="80000">
              <a:schemeClr val="accent6"/>
            </a:gs>
            <a:gs pos="100000">
              <a:srgbClr val="464666"/>
            </a:gs>
          </a:gsLst>
          <a:lin ang="5400000" scaled="0"/>
          <a:tileRect/>
        </a:gradFill>
        <a:effectLst/>
      </p:bgPr>
    </p:bg>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9475097E-EB08-4475-9112-275B8402794C}"/>
              </a:ext>
            </a:extLst>
          </p:cNvPr>
          <p:cNvSpPr>
            <a:spLocks noGrp="1"/>
          </p:cNvSpPr>
          <p:nvPr>
            <p:ph type="sldNum" sz="quarter" idx="4"/>
          </p:nvPr>
        </p:nvSpPr>
        <p:spPr>
          <a:xfrm>
            <a:off x="11642558" y="6459572"/>
            <a:ext cx="549442" cy="365125"/>
          </a:xfrm>
          <a:prstGeom prst="rect">
            <a:avLst/>
          </a:prstGeom>
        </p:spPr>
        <p:txBody>
          <a:bodyPr vert="horz" lIns="91440" tIns="45720" rIns="91440" bIns="45720" rtlCol="0" anchor="ctr"/>
          <a:lstStyle>
            <a:lvl1pPr algn="r">
              <a:defRPr sz="1400">
                <a:solidFill>
                  <a:schemeClr val="bg2"/>
                </a:solidFill>
                <a:latin typeface="+mn-lt"/>
              </a:defRPr>
            </a:lvl1pPr>
          </a:lstStyle>
          <a:p>
            <a:fld id="{D495E168-DA5E-4888-8D8A-92B118324C14}" type="slidenum">
              <a:rPr lang="es-ES" smtClean="0"/>
              <a:pPr/>
              <a:t>‹Nº›</a:t>
            </a:fld>
            <a:endParaRPr lang="es-ES" dirty="0"/>
          </a:p>
        </p:txBody>
      </p:sp>
      <p:sp>
        <p:nvSpPr>
          <p:cNvPr id="2" name="Marcador de posición de título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11" name="Marcador de pie de página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002372"/>
            <a:ext cx="3398763" cy="365125"/>
          </a:xfrm>
          <a:prstGeom prst="rect">
            <a:avLst/>
          </a:prstGeom>
        </p:spPr>
        <p:txBody>
          <a:bodyPr vert="horz" lIns="91440" tIns="45720" rIns="91440" bIns="45720" rtlCol="0" anchor="ctr"/>
          <a:lstStyle>
            <a:lvl1pPr algn="l">
              <a:defRPr sz="1400">
                <a:solidFill>
                  <a:schemeClr val="bg2"/>
                </a:solidFill>
              </a:defRPr>
            </a:lvl1pPr>
          </a:lstStyle>
          <a:p>
            <a:pPr rtl="0"/>
            <a:r>
              <a:rPr lang="es-ES" noProof="0"/>
              <a:t>AGREGAR UN PIE DE PÁGINA</a:t>
            </a:r>
          </a:p>
        </p:txBody>
      </p:sp>
      <p:sp>
        <p:nvSpPr>
          <p:cNvPr id="4" name="Marcador de fecha 3">
            <a:extLst>
              <a:ext uri="{FF2B5EF4-FFF2-40B4-BE49-F238E27FC236}">
                <a16:creationId xmlns:a16="http://schemas.microsoft.com/office/drawing/2014/main" id="{BB1C2DC0-7E13-4A66-9F9B-371BA9C6E4F1}"/>
              </a:ext>
            </a:extLst>
          </p:cNvPr>
          <p:cNvSpPr>
            <a:spLocks noGrp="1"/>
          </p:cNvSpPr>
          <p:nvPr>
            <p:ph type="dt" sz="half" idx="2"/>
          </p:nvPr>
        </p:nvSpPr>
        <p:spPr>
          <a:xfrm>
            <a:off x="10982158" y="6459572"/>
            <a:ext cx="660400" cy="365125"/>
          </a:xfrm>
          <a:prstGeom prst="rect">
            <a:avLst/>
          </a:prstGeom>
        </p:spPr>
        <p:txBody>
          <a:bodyPr vert="horz" lIns="91440" tIns="45720" rIns="91440" bIns="45720" rtlCol="0" anchor="ctr"/>
          <a:lstStyle>
            <a:lvl1pPr algn="ctr">
              <a:defRPr sz="1400">
                <a:solidFill>
                  <a:schemeClr val="bg2"/>
                </a:solidFill>
              </a:defRPr>
            </a:lvl1pPr>
          </a:lstStyle>
          <a:p>
            <a:pPr rtl="0"/>
            <a:fld id="{76F37475-3C3B-417E-8972-92FA37FC06BD}" type="datetime10">
              <a:rPr lang="es-ES" noProof="0" smtClean="0"/>
              <a:t>10:55</a:t>
            </a:fld>
            <a:endParaRPr lang="es-ES" noProof="0"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89" r:id="rId1"/>
    <p:sldLayoutId id="2147483677" r:id="rId2"/>
    <p:sldLayoutId id="2147483678" r:id="rId3"/>
    <p:sldLayoutId id="2147483679" r:id="rId4"/>
    <p:sldLayoutId id="2147483702" r:id="rId5"/>
    <p:sldLayoutId id="2147483681" r:id="rId6"/>
    <p:sldLayoutId id="2147483707" r:id="rId7"/>
    <p:sldLayoutId id="2147483704" r:id="rId8"/>
    <p:sldLayoutId id="2147483706" r:id="rId9"/>
    <p:sldLayoutId id="2147483690" r:id="rId10"/>
    <p:sldLayoutId id="2147483691" r:id="rId11"/>
    <p:sldLayoutId id="2147483684" r:id="rId12"/>
    <p:sldLayoutId id="2147483685" r:id="rId13"/>
    <p:sldLayoutId id="2147483692" r:id="rId14"/>
    <p:sldLayoutId id="2147483693" r:id="rId15"/>
    <p:sldLayoutId id="2147483694" r:id="rId16"/>
    <p:sldLayoutId id="2147483697" r:id="rId17"/>
    <p:sldLayoutId id="2147483698" r:id="rId18"/>
    <p:sldLayoutId id="2147483699" r:id="rId19"/>
    <p:sldLayoutId id="2147483701" r:id="rId20"/>
    <p:sldLayoutId id="2147483700" r:id="rId21"/>
    <p:sldLayoutId id="2147483687" r:id="rId22"/>
    <p:sldLayoutId id="2147483696" r:id="rId23"/>
    <p:sldLayoutId id="2147483688" r:id="rId24"/>
  </p:sldLayoutIdLst>
  <p:hf hdr="0" ftr="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9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2.emf"/><Relationship Id="rId4" Type="http://schemas.openxmlformats.org/officeDocument/2006/relationships/image" Target="../media/image42.png"/><Relationship Id="rId9"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8.xml"/><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8.xml"/><Relationship Id="rId4" Type="http://schemas.openxmlformats.org/officeDocument/2006/relationships/image" Target="../media/image69.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75.jpg"/><Relationship Id="rId4" Type="http://schemas.openxmlformats.org/officeDocument/2006/relationships/image" Target="../media/image74.jpg"/></Relationships>
</file>

<file path=ppt/slides/_rels/slide4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5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86.emf"/><Relationship Id="rId5" Type="http://schemas.openxmlformats.org/officeDocument/2006/relationships/image" Target="../media/image66.png"/><Relationship Id="rId4" Type="http://schemas.openxmlformats.org/officeDocument/2006/relationships/image" Target="../media/image85.emf"/></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8.xml"/><Relationship Id="rId5" Type="http://schemas.openxmlformats.org/officeDocument/2006/relationships/image" Target="../media/image94.emf"/><Relationship Id="rId4" Type="http://schemas.openxmlformats.org/officeDocument/2006/relationships/image" Target="../media/image93.emf"/></Relationships>
</file>

<file path=ppt/slides/_rels/slide6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99.emf"/><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10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9.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1EA3016-6E31-42F4-A8B3-C980952ADD44}"/>
              </a:ext>
            </a:extLst>
          </p:cNvPr>
          <p:cNvPicPr>
            <a:picLocks noChangeAspect="1"/>
          </p:cNvPicPr>
          <p:nvPr/>
        </p:nvPicPr>
        <p:blipFill>
          <a:blip r:embed="rId3"/>
          <a:stretch>
            <a:fillRect/>
          </a:stretch>
        </p:blipFill>
        <p:spPr>
          <a:xfrm>
            <a:off x="-3" y="298853"/>
            <a:ext cx="12192001" cy="6286501"/>
          </a:xfrm>
          <a:prstGeom prst="rect">
            <a:avLst/>
          </a:prstGeom>
          <a:solidFill>
            <a:schemeClr val="tx1">
              <a:lumMod val="65000"/>
              <a:lumOff val="35000"/>
            </a:schemeClr>
          </a:solidFill>
        </p:spPr>
      </p:pic>
      <p:sp>
        <p:nvSpPr>
          <p:cNvPr id="5" name="Marcador de texto 4">
            <a:extLst>
              <a:ext uri="{FF2B5EF4-FFF2-40B4-BE49-F238E27FC236}">
                <a16:creationId xmlns:a16="http://schemas.microsoft.com/office/drawing/2014/main" id="{030A1A89-FE18-44C6-B3EE-49541CB85077}"/>
              </a:ext>
            </a:extLst>
          </p:cNvPr>
          <p:cNvSpPr>
            <a:spLocks noGrp="1"/>
          </p:cNvSpPr>
          <p:nvPr>
            <p:ph type="body" sz="quarter" idx="20"/>
          </p:nvPr>
        </p:nvSpPr>
        <p:spPr/>
        <p:txBody>
          <a:bodyPr rtlCol="0"/>
          <a:lstStyle/>
          <a:p>
            <a:pPr rtl="0"/>
            <a:r>
              <a:rPr lang="es-ES"/>
              <a:t>Mes</a:t>
            </a:r>
          </a:p>
        </p:txBody>
      </p:sp>
      <p:sp>
        <p:nvSpPr>
          <p:cNvPr id="4" name="Marcador de texto 3">
            <a:extLst>
              <a:ext uri="{FF2B5EF4-FFF2-40B4-BE49-F238E27FC236}">
                <a16:creationId xmlns:a16="http://schemas.microsoft.com/office/drawing/2014/main" id="{C83697A7-775B-4995-AFA7-E4B1B1C1C8F8}"/>
              </a:ext>
            </a:extLst>
          </p:cNvPr>
          <p:cNvSpPr>
            <a:spLocks noGrp="1"/>
          </p:cNvSpPr>
          <p:nvPr>
            <p:ph type="body" sz="quarter" idx="21"/>
          </p:nvPr>
        </p:nvSpPr>
        <p:spPr/>
        <p:txBody>
          <a:bodyPr rtlCol="0"/>
          <a:lstStyle/>
          <a:p>
            <a:pPr rtl="0"/>
            <a:r>
              <a:rPr lang="es-ES"/>
              <a:t>20AA</a:t>
            </a:r>
          </a:p>
        </p:txBody>
      </p:sp>
      <p:sp>
        <p:nvSpPr>
          <p:cNvPr id="10" name="Forma libre: forma 9">
            <a:extLst>
              <a:ext uri="{FF2B5EF4-FFF2-40B4-BE49-F238E27FC236}">
                <a16:creationId xmlns:a16="http://schemas.microsoft.com/office/drawing/2014/main" id="{960A7D59-8A31-43C4-ACB8-DA335476EF65}"/>
              </a:ext>
            </a:extLst>
          </p:cNvPr>
          <p:cNvSpPr/>
          <p:nvPr/>
        </p:nvSpPr>
        <p:spPr>
          <a:xfrm>
            <a:off x="0" y="5207000"/>
            <a:ext cx="6451600" cy="787400"/>
          </a:xfrm>
          <a:custGeom>
            <a:avLst/>
            <a:gdLst>
              <a:gd name="connsiteX0" fmla="*/ 0 w 6451600"/>
              <a:gd name="connsiteY0" fmla="*/ 0 h 787400"/>
              <a:gd name="connsiteX1" fmla="*/ 6451600 w 6451600"/>
              <a:gd name="connsiteY1" fmla="*/ 787400 h 787400"/>
            </a:gdLst>
            <a:ahLst/>
            <a:cxnLst>
              <a:cxn ang="0">
                <a:pos x="connsiteX0" y="connsiteY0"/>
              </a:cxn>
              <a:cxn ang="0">
                <a:pos x="connsiteX1" y="connsiteY1"/>
              </a:cxn>
            </a:cxnLst>
            <a:rect l="l" t="t" r="r" b="b"/>
            <a:pathLst>
              <a:path w="6451600" h="787400">
                <a:moveTo>
                  <a:pt x="0" y="0"/>
                </a:moveTo>
                <a:lnTo>
                  <a:pt x="6451600" y="787400"/>
                </a:lnTo>
              </a:path>
            </a:pathLst>
          </a:custGeom>
          <a:noFill/>
          <a:ln w="12700" cap="flat">
            <a:noFill/>
            <a:prstDash val="solid"/>
            <a:miter/>
          </a:ln>
        </p:spPr>
        <p:txBody>
          <a:bodyPr rtlCol="0" anchor="ctr"/>
          <a:lstStyle/>
          <a:p>
            <a:pPr algn="ctr"/>
            <a:endParaRPr lang="es-AR"/>
          </a:p>
        </p:txBody>
      </p:sp>
      <p:sp>
        <p:nvSpPr>
          <p:cNvPr id="12" name="Triángulo rectángulo 11">
            <a:extLst>
              <a:ext uri="{FF2B5EF4-FFF2-40B4-BE49-F238E27FC236}">
                <a16:creationId xmlns:a16="http://schemas.microsoft.com/office/drawing/2014/main" id="{19DC966D-D94E-4421-9609-29C36560E667}"/>
              </a:ext>
            </a:extLst>
          </p:cNvPr>
          <p:cNvSpPr/>
          <p:nvPr/>
        </p:nvSpPr>
        <p:spPr>
          <a:xfrm>
            <a:off x="-1" y="4869899"/>
            <a:ext cx="12192001" cy="1988101"/>
          </a:xfrm>
          <a:prstGeom prst="rtTriangle">
            <a:avLst/>
          </a:prstGeom>
          <a:solidFill>
            <a:schemeClr val="bg1">
              <a:lumMod val="75000"/>
            </a:schemeClr>
          </a:solidFill>
          <a:ln w="12700" cap="flat">
            <a:noFill/>
            <a:prstDash val="solid"/>
            <a:miter/>
          </a:ln>
        </p:spPr>
        <p:txBody>
          <a:bodyPr rtlCol="0" anchor="ctr"/>
          <a:lstStyle/>
          <a:p>
            <a:pPr algn="l"/>
            <a:endParaRPr lang="es-AR" dirty="0"/>
          </a:p>
        </p:txBody>
      </p:sp>
      <p:sp>
        <p:nvSpPr>
          <p:cNvPr id="8" name="Triángulo rectángulo 7">
            <a:extLst>
              <a:ext uri="{FF2B5EF4-FFF2-40B4-BE49-F238E27FC236}">
                <a16:creationId xmlns:a16="http://schemas.microsoft.com/office/drawing/2014/main" id="{5B4086A4-FE38-43A9-8A40-D52389A4A6CB}"/>
              </a:ext>
            </a:extLst>
          </p:cNvPr>
          <p:cNvSpPr/>
          <p:nvPr/>
        </p:nvSpPr>
        <p:spPr>
          <a:xfrm rot="16200000">
            <a:off x="6539290" y="1187451"/>
            <a:ext cx="3962400" cy="7378698"/>
          </a:xfrm>
          <a:prstGeom prst="rtTriangle">
            <a:avLst/>
          </a:prstGeom>
          <a:blipFill dpi="0" rotWithShape="0">
            <a:blip r:embed="rId4"/>
            <a:srcRect/>
            <a:tile tx="0" ty="0" sx="30000" sy="30000" flip="none" algn="tl"/>
          </a:blipFill>
          <a:ln w="12700" cap="flat">
            <a:noFill/>
            <a:prstDash val="solid"/>
            <a:miter/>
          </a:ln>
        </p:spPr>
        <p:txBody>
          <a:bodyPr rtlCol="0" anchor="ctr"/>
          <a:lstStyle/>
          <a:p>
            <a:pPr algn="l"/>
            <a:endParaRPr lang="es-AR" dirty="0"/>
          </a:p>
        </p:txBody>
      </p:sp>
      <p:sp>
        <p:nvSpPr>
          <p:cNvPr id="16" name="Triángulo rectángulo 15">
            <a:extLst>
              <a:ext uri="{FF2B5EF4-FFF2-40B4-BE49-F238E27FC236}">
                <a16:creationId xmlns:a16="http://schemas.microsoft.com/office/drawing/2014/main" id="{CA601001-B7BA-4F00-B307-D950BE399334}"/>
              </a:ext>
            </a:extLst>
          </p:cNvPr>
          <p:cNvSpPr/>
          <p:nvPr/>
        </p:nvSpPr>
        <p:spPr>
          <a:xfrm rot="10800000" flipV="1">
            <a:off x="6610305" y="-31411"/>
            <a:ext cx="5594248" cy="1647848"/>
          </a:xfrm>
          <a:prstGeom prst="rtTriangle">
            <a:avLst/>
          </a:prstGeom>
          <a:solidFill>
            <a:schemeClr val="bg1">
              <a:lumMod val="75000"/>
            </a:schemeClr>
          </a:solidFill>
          <a:ln w="12700" cap="flat">
            <a:noFill/>
            <a:prstDash val="solid"/>
            <a:miter/>
          </a:ln>
        </p:spPr>
        <p:txBody>
          <a:bodyPr rtlCol="0" anchor="ctr"/>
          <a:lstStyle/>
          <a:p>
            <a:pPr algn="l"/>
            <a:endParaRPr lang="es-AR" dirty="0"/>
          </a:p>
        </p:txBody>
      </p:sp>
      <p:sp>
        <p:nvSpPr>
          <p:cNvPr id="6" name="Triángulo rectángulo 5">
            <a:extLst>
              <a:ext uri="{FF2B5EF4-FFF2-40B4-BE49-F238E27FC236}">
                <a16:creationId xmlns:a16="http://schemas.microsoft.com/office/drawing/2014/main" id="{5E9750E4-E541-4E20-BBD9-F0DDB4D792D3}"/>
              </a:ext>
            </a:extLst>
          </p:cNvPr>
          <p:cNvSpPr/>
          <p:nvPr/>
        </p:nvSpPr>
        <p:spPr>
          <a:xfrm rot="5400000">
            <a:off x="4209223" y="-4209224"/>
            <a:ext cx="3773554" cy="12192001"/>
          </a:xfrm>
          <a:prstGeom prst="rtTriangle">
            <a:avLst/>
          </a:prstGeom>
          <a:solidFill>
            <a:srgbClr val="A6C8E2"/>
          </a:solidFill>
          <a:ln w="12700" cap="flat">
            <a:noFill/>
            <a:prstDash val="solid"/>
            <a:miter/>
          </a:ln>
        </p:spPr>
        <p:txBody>
          <a:bodyPr rtlCol="0" anchor="ctr"/>
          <a:lstStyle/>
          <a:p>
            <a:pPr algn="l"/>
            <a:endParaRPr lang="es-AR" dirty="0"/>
          </a:p>
        </p:txBody>
      </p:sp>
      <p:sp>
        <p:nvSpPr>
          <p:cNvPr id="17" name="Título 16">
            <a:extLst>
              <a:ext uri="{FF2B5EF4-FFF2-40B4-BE49-F238E27FC236}">
                <a16:creationId xmlns:a16="http://schemas.microsoft.com/office/drawing/2014/main" id="{A40DDE62-A303-4105-8D55-E8C120C82F5A}"/>
              </a:ext>
            </a:extLst>
          </p:cNvPr>
          <p:cNvSpPr>
            <a:spLocks noGrp="1"/>
          </p:cNvSpPr>
          <p:nvPr>
            <p:ph type="title"/>
          </p:nvPr>
        </p:nvSpPr>
        <p:spPr>
          <a:xfrm>
            <a:off x="770018" y="463674"/>
            <a:ext cx="10510754" cy="1988915"/>
          </a:xfrm>
        </p:spPr>
        <p:txBody>
          <a:bodyPr/>
          <a:lstStyle/>
          <a:p>
            <a:pPr>
              <a:lnSpc>
                <a:spcPct val="100000"/>
              </a:lnSpc>
            </a:pPr>
            <a:r>
              <a:rPr lang="es-AR" sz="3200" dirty="0">
                <a:solidFill>
                  <a:srgbClr val="002060"/>
                </a:solidFill>
              </a:rPr>
              <a:t>IMPLEMENTACIÓN DE TECNOLOGÍAS DE ALMACENAMIENTO DE ENERGÍA EN LA RED DE DISTRIBUCIÓN DE ENERSA</a:t>
            </a:r>
          </a:p>
        </p:txBody>
      </p:sp>
      <p:sp>
        <p:nvSpPr>
          <p:cNvPr id="2" name="CuadroTexto 1"/>
          <p:cNvSpPr txBox="1"/>
          <p:nvPr/>
        </p:nvSpPr>
        <p:spPr>
          <a:xfrm>
            <a:off x="8576792" y="4152680"/>
            <a:ext cx="3322749" cy="2554545"/>
          </a:xfrm>
          <a:prstGeom prst="rect">
            <a:avLst/>
          </a:prstGeom>
          <a:noFill/>
        </p:spPr>
        <p:txBody>
          <a:bodyPr wrap="square" rtlCol="0">
            <a:spAutoFit/>
          </a:bodyPr>
          <a:lstStyle/>
          <a:p>
            <a:pPr algn="r">
              <a:lnSpc>
                <a:spcPct val="125000"/>
              </a:lnSpc>
            </a:pPr>
            <a:r>
              <a:rPr lang="es-ES" sz="1600" dirty="0">
                <a:solidFill>
                  <a:schemeClr val="bg1"/>
                </a:solidFill>
              </a:rPr>
              <a:t>ALUMNOS</a:t>
            </a:r>
          </a:p>
          <a:p>
            <a:pPr algn="r">
              <a:lnSpc>
                <a:spcPct val="125000"/>
              </a:lnSpc>
            </a:pPr>
            <a:r>
              <a:rPr lang="es-ES" sz="1600" dirty="0">
                <a:solidFill>
                  <a:schemeClr val="bg1"/>
                </a:solidFill>
              </a:rPr>
              <a:t>Lucas Juan Marcos Mateo</a:t>
            </a:r>
          </a:p>
          <a:p>
            <a:pPr algn="r">
              <a:lnSpc>
                <a:spcPct val="125000"/>
              </a:lnSpc>
            </a:pPr>
            <a:r>
              <a:rPr lang="es-ES" sz="1600" dirty="0">
                <a:solidFill>
                  <a:schemeClr val="bg1"/>
                </a:solidFill>
              </a:rPr>
              <a:t>Miguel Sebastián Zeballos</a:t>
            </a:r>
          </a:p>
          <a:p>
            <a:pPr algn="r">
              <a:lnSpc>
                <a:spcPct val="125000"/>
              </a:lnSpc>
            </a:pPr>
            <a:endParaRPr lang="es-ES" sz="1600" dirty="0">
              <a:solidFill>
                <a:schemeClr val="bg1"/>
              </a:solidFill>
            </a:endParaRPr>
          </a:p>
          <a:p>
            <a:pPr algn="r">
              <a:lnSpc>
                <a:spcPct val="125000"/>
              </a:lnSpc>
            </a:pPr>
            <a:r>
              <a:rPr lang="es-ES" sz="1600" dirty="0">
                <a:solidFill>
                  <a:schemeClr val="bg1"/>
                </a:solidFill>
              </a:rPr>
              <a:t>DOCENTES</a:t>
            </a:r>
          </a:p>
          <a:p>
            <a:pPr algn="r">
              <a:lnSpc>
                <a:spcPct val="125000"/>
              </a:lnSpc>
            </a:pPr>
            <a:r>
              <a:rPr lang="es-ES" sz="1600" dirty="0">
                <a:solidFill>
                  <a:schemeClr val="bg1"/>
                </a:solidFill>
              </a:rPr>
              <a:t>Ing. Gustavo </a:t>
            </a:r>
            <a:r>
              <a:rPr lang="es-ES" sz="1600" dirty="0" err="1">
                <a:solidFill>
                  <a:schemeClr val="bg1"/>
                </a:solidFill>
              </a:rPr>
              <a:t>Ruhl</a:t>
            </a:r>
            <a:endParaRPr lang="es-ES" sz="1600" dirty="0">
              <a:solidFill>
                <a:schemeClr val="bg1"/>
              </a:solidFill>
            </a:endParaRPr>
          </a:p>
          <a:p>
            <a:pPr algn="r">
              <a:lnSpc>
                <a:spcPct val="125000"/>
              </a:lnSpc>
            </a:pPr>
            <a:r>
              <a:rPr lang="es-ES" sz="1600" dirty="0">
                <a:solidFill>
                  <a:schemeClr val="bg1"/>
                </a:solidFill>
              </a:rPr>
              <a:t>Ing. Nicolás Maximino</a:t>
            </a:r>
          </a:p>
          <a:p>
            <a:pPr algn="r">
              <a:lnSpc>
                <a:spcPct val="125000"/>
              </a:lnSpc>
            </a:pPr>
            <a:r>
              <a:rPr lang="es-ES" sz="1600" dirty="0">
                <a:solidFill>
                  <a:schemeClr val="bg1"/>
                </a:solidFill>
              </a:rPr>
              <a:t>Tutor: Ing. Alejandro </a:t>
            </a:r>
            <a:r>
              <a:rPr lang="es-ES" sz="1600" dirty="0" err="1">
                <a:solidFill>
                  <a:schemeClr val="bg1"/>
                </a:solidFill>
              </a:rPr>
              <a:t>Jerichau</a:t>
            </a:r>
            <a:endParaRPr lang="es-ES" sz="1600" dirty="0">
              <a:solidFill>
                <a:schemeClr val="bg1"/>
              </a:solidFill>
            </a:endParaRPr>
          </a:p>
        </p:txBody>
      </p:sp>
      <p:sp>
        <p:nvSpPr>
          <p:cNvPr id="9" name="CuadroTexto 8"/>
          <p:cNvSpPr txBox="1"/>
          <p:nvPr/>
        </p:nvSpPr>
        <p:spPr>
          <a:xfrm>
            <a:off x="770018" y="279008"/>
            <a:ext cx="3979572" cy="369332"/>
          </a:xfrm>
          <a:prstGeom prst="rect">
            <a:avLst/>
          </a:prstGeom>
          <a:noFill/>
        </p:spPr>
        <p:txBody>
          <a:bodyPr wrap="square" rtlCol="0">
            <a:spAutoFit/>
          </a:bodyPr>
          <a:lstStyle/>
          <a:p>
            <a:r>
              <a:rPr lang="es-ES" dirty="0">
                <a:solidFill>
                  <a:schemeClr val="bg1"/>
                </a:solidFill>
              </a:rPr>
              <a:t>Proyecto final - Ing. electromecánica</a:t>
            </a:r>
          </a:p>
        </p:txBody>
      </p:sp>
      <p:pic>
        <p:nvPicPr>
          <p:cNvPr id="18" name="Imagen 17"/>
          <p:cNvPicPr>
            <a:picLocks noChangeAspect="1"/>
          </p:cNvPicPr>
          <p:nvPr/>
        </p:nvPicPr>
        <p:blipFill rotWithShape="1">
          <a:blip r:embed="rId5">
            <a:clrChange>
              <a:clrFrom>
                <a:srgbClr val="FFFFFF"/>
              </a:clrFrom>
              <a:clrTo>
                <a:srgbClr val="FFFFFF">
                  <a:alpha val="0"/>
                </a:srgbClr>
              </a:clrTo>
            </a:clrChange>
          </a:blip>
          <a:srcRect l="65835" t="21740" r="25205" b="45946"/>
          <a:stretch/>
        </p:blipFill>
        <p:spPr bwMode="auto">
          <a:xfrm>
            <a:off x="770018" y="5964797"/>
            <a:ext cx="448767" cy="531937"/>
          </a:xfrm>
          <a:prstGeom prst="rect">
            <a:avLst/>
          </a:prstGeom>
          <a:noFill/>
          <a:ln>
            <a:noFill/>
          </a:ln>
          <a:extLst>
            <a:ext uri="{53640926-AAD7-44D8-BBD7-CCE9431645EC}">
              <a14:shadowObscured xmlns:a14="http://schemas.microsoft.com/office/drawing/2010/main"/>
            </a:ext>
          </a:extLst>
        </p:spPr>
      </p:pic>
      <p:sp>
        <p:nvSpPr>
          <p:cNvPr id="19" name="CuadroTexto 18"/>
          <p:cNvSpPr txBox="1"/>
          <p:nvPr/>
        </p:nvSpPr>
        <p:spPr>
          <a:xfrm>
            <a:off x="1363961" y="5800754"/>
            <a:ext cx="5051957" cy="830997"/>
          </a:xfrm>
          <a:prstGeom prst="rect">
            <a:avLst/>
          </a:prstGeom>
          <a:noFill/>
        </p:spPr>
        <p:txBody>
          <a:bodyPr wrap="square" rtlCol="0">
            <a:spAutoFit/>
          </a:bodyPr>
          <a:lstStyle/>
          <a:p>
            <a:pPr>
              <a:lnSpc>
                <a:spcPct val="150000"/>
              </a:lnSpc>
            </a:pPr>
            <a:r>
              <a:rPr lang="es-ES" sz="1600" dirty="0"/>
              <a:t>UNIVERSIDAD TECNOLÓGICA </a:t>
            </a:r>
            <a:r>
              <a:rPr lang="pt-BR" sz="1600" dirty="0"/>
              <a:t>NACIONAL</a:t>
            </a:r>
          </a:p>
          <a:p>
            <a:pPr>
              <a:lnSpc>
                <a:spcPct val="150000"/>
              </a:lnSpc>
            </a:pPr>
            <a:r>
              <a:rPr lang="es-ES" sz="1600" dirty="0"/>
              <a:t>FACULTAD REGIONAL PARANÁ</a:t>
            </a:r>
          </a:p>
        </p:txBody>
      </p:sp>
    </p:spTree>
    <p:extLst>
      <p:ext uri="{BB962C8B-B14F-4D97-AF65-F5344CB8AC3E}">
        <p14:creationId xmlns:p14="http://schemas.microsoft.com/office/powerpoint/2010/main" val="361050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10</a:t>
            </a:fld>
            <a:endParaRPr lang="es-ES" noProof="0"/>
          </a:p>
        </p:txBody>
      </p:sp>
      <p:sp>
        <p:nvSpPr>
          <p:cNvPr id="4" name="Marcador de fecha 3"/>
          <p:cNvSpPr>
            <a:spLocks noGrp="1"/>
          </p:cNvSpPr>
          <p:nvPr>
            <p:ph type="dt" sz="half" idx="22"/>
          </p:nvPr>
        </p:nvSpPr>
        <p:spPr/>
        <p:txBody>
          <a:bodyPr/>
          <a:lstStyle/>
          <a:p>
            <a:pPr rtl="0"/>
            <a:fld id="{D893A576-FE15-4364-880B-7789DD46970B}" type="datetime10">
              <a:rPr lang="es-ES" noProof="0" smtClean="0"/>
              <a:t>10:55</a:t>
            </a:fld>
            <a:endParaRPr lang="es-ES" noProof="0" dirty="0"/>
          </a:p>
        </p:txBody>
      </p:sp>
      <p:sp>
        <p:nvSpPr>
          <p:cNvPr id="3" name="Marcador de texto 2">
            <a:extLst>
              <a:ext uri="{FF2B5EF4-FFF2-40B4-BE49-F238E27FC236}">
                <a16:creationId xmlns:a16="http://schemas.microsoft.com/office/drawing/2014/main" id="{C7933AFD-8175-4C4F-B3F7-6F354C737C21}"/>
              </a:ext>
            </a:extLst>
          </p:cNvPr>
          <p:cNvSpPr>
            <a:spLocks noGrp="1"/>
          </p:cNvSpPr>
          <p:nvPr>
            <p:ph type="body" idx="1"/>
          </p:nvPr>
        </p:nvSpPr>
        <p:spPr>
          <a:xfrm>
            <a:off x="774031" y="1907191"/>
            <a:ext cx="4365625" cy="454353"/>
          </a:xfrm>
        </p:spPr>
        <p:txBody>
          <a:bodyPr/>
          <a:lstStyle/>
          <a:p>
            <a:r>
              <a:rPr lang="es-AR" sz="1400" dirty="0" err="1"/>
              <a:t>Marselles</a:t>
            </a:r>
            <a:r>
              <a:rPr lang="es-AR" sz="1400" dirty="0"/>
              <a:t>, Illinois</a:t>
            </a:r>
          </a:p>
        </p:txBody>
      </p:sp>
      <p:sp>
        <p:nvSpPr>
          <p:cNvPr id="6" name="Marcador de texto 5">
            <a:extLst>
              <a:ext uri="{FF2B5EF4-FFF2-40B4-BE49-F238E27FC236}">
                <a16:creationId xmlns:a16="http://schemas.microsoft.com/office/drawing/2014/main" id="{F98F02A0-F87E-487B-9E52-2A5790D5F437}"/>
              </a:ext>
            </a:extLst>
          </p:cNvPr>
          <p:cNvSpPr>
            <a:spLocks noGrp="1"/>
          </p:cNvSpPr>
          <p:nvPr>
            <p:ph type="body" sz="quarter" idx="20"/>
          </p:nvPr>
        </p:nvSpPr>
        <p:spPr>
          <a:xfrm>
            <a:off x="774031" y="2256208"/>
            <a:ext cx="4365625" cy="1618189"/>
          </a:xfrm>
        </p:spPr>
        <p:txBody>
          <a:bodyPr>
            <a:noAutofit/>
          </a:bodyPr>
          <a:lstStyle/>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Sistema basado en litio – ion - fosfato</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Control de frecuencia en generación eólica y fotovoltaica</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solidFill>
                  <a:srgbClr val="FFC000"/>
                </a:solidFill>
              </a:rPr>
              <a:t>Capacidad: 31,5 MW / 12 MWh</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Fecha de PES: 2012</a:t>
            </a:r>
          </a:p>
        </p:txBody>
      </p:sp>
      <p:sp>
        <p:nvSpPr>
          <p:cNvPr id="2" name="Marcador de texto 1">
            <a:extLst>
              <a:ext uri="{FF2B5EF4-FFF2-40B4-BE49-F238E27FC236}">
                <a16:creationId xmlns:a16="http://schemas.microsoft.com/office/drawing/2014/main" id="{8FB15AD1-6EA4-45E7-9367-36A89957FC43}"/>
              </a:ext>
            </a:extLst>
          </p:cNvPr>
          <p:cNvSpPr>
            <a:spLocks noGrp="1"/>
          </p:cNvSpPr>
          <p:nvPr>
            <p:ph type="body" sz="quarter" idx="21"/>
          </p:nvPr>
        </p:nvSpPr>
        <p:spPr>
          <a:xfrm>
            <a:off x="6627120" y="2256209"/>
            <a:ext cx="4790847" cy="1703914"/>
          </a:xfrm>
        </p:spPr>
        <p:txBody>
          <a:bodyPr vert="horz" lIns="91440" tIns="45720" rIns="91440" bIns="45720" rtlCol="0">
            <a:noAutofit/>
          </a:bodyPr>
          <a:lstStyle/>
          <a:p>
            <a:pPr>
              <a:spcBef>
                <a:spcPts val="0"/>
              </a:spcBef>
              <a:spcAft>
                <a:spcPts val="1200"/>
              </a:spcAft>
            </a:pPr>
            <a:r>
              <a:rPr lang="es-AR" sz="1400" dirty="0"/>
              <a:t>Sistema NaS</a:t>
            </a:r>
          </a:p>
          <a:p>
            <a:pPr>
              <a:spcBef>
                <a:spcPts val="0"/>
              </a:spcBef>
              <a:spcAft>
                <a:spcPts val="1200"/>
              </a:spcAft>
            </a:pPr>
            <a:r>
              <a:rPr lang="es-AR" sz="1400" dirty="0"/>
              <a:t>Sistema de alimentación ininterrumpida (SAI) – 8 </a:t>
            </a:r>
            <a:r>
              <a:rPr lang="es-AR" sz="1400" dirty="0" err="1"/>
              <a:t>hs</a:t>
            </a:r>
            <a:r>
              <a:rPr lang="es-AR" sz="1400" dirty="0"/>
              <a:t> de autonomía ante salida de servicio de línea radial</a:t>
            </a:r>
          </a:p>
          <a:p>
            <a:pPr>
              <a:spcBef>
                <a:spcPts val="0"/>
              </a:spcBef>
              <a:spcAft>
                <a:spcPts val="1200"/>
              </a:spcAft>
            </a:pPr>
            <a:r>
              <a:rPr lang="es-AR" sz="1400" dirty="0">
                <a:solidFill>
                  <a:srgbClr val="FFC000"/>
                </a:solidFill>
              </a:rPr>
              <a:t>Capacidad: 4 MW / 32 MWh</a:t>
            </a:r>
          </a:p>
          <a:p>
            <a:pPr>
              <a:spcBef>
                <a:spcPts val="0"/>
              </a:spcBef>
              <a:spcAft>
                <a:spcPts val="1200"/>
              </a:spcAft>
            </a:pPr>
            <a:r>
              <a:rPr lang="es-AR" sz="1400" dirty="0"/>
              <a:t>Fecha de PES: 2010</a:t>
            </a:r>
          </a:p>
          <a:p>
            <a:pPr>
              <a:spcBef>
                <a:spcPts val="0"/>
              </a:spcBef>
              <a:spcAft>
                <a:spcPts val="1200"/>
              </a:spcAft>
            </a:pPr>
            <a:endParaRPr lang="es-AR" sz="140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3238500" y="675329"/>
            <a:ext cx="8736835" cy="782638"/>
          </a:xfrm>
        </p:spPr>
        <p:txBody>
          <a:bodyPr>
            <a:noAutofit/>
          </a:bodyPr>
          <a:lstStyle/>
          <a:p>
            <a:r>
              <a:rPr lang="es-AR" sz="3200" dirty="0"/>
              <a:t>Antecedentes exitosos</a:t>
            </a:r>
          </a:p>
        </p:txBody>
      </p:sp>
      <p:sp>
        <p:nvSpPr>
          <p:cNvPr id="10" name="Marcador de texto 9">
            <a:extLst>
              <a:ext uri="{FF2B5EF4-FFF2-40B4-BE49-F238E27FC236}">
                <a16:creationId xmlns:a16="http://schemas.microsoft.com/office/drawing/2014/main" id="{CB671A6A-E3B0-48DF-95B4-EF790523EA32}"/>
              </a:ext>
            </a:extLst>
          </p:cNvPr>
          <p:cNvSpPr>
            <a:spLocks noGrp="1"/>
          </p:cNvSpPr>
          <p:nvPr>
            <p:ph type="body" sz="quarter" idx="24"/>
          </p:nvPr>
        </p:nvSpPr>
        <p:spPr>
          <a:xfrm>
            <a:off x="4038600" y="217913"/>
            <a:ext cx="7947656" cy="441428"/>
          </a:xfrm>
        </p:spPr>
        <p:txBody>
          <a:bodyPr/>
          <a:lstStyle/>
          <a:p>
            <a:r>
              <a:rPr lang="es-AR" dirty="0"/>
              <a:t>Sistemas de almacenamiento de energía. Estado actual del arte</a:t>
            </a:r>
          </a:p>
        </p:txBody>
      </p:sp>
      <p:sp>
        <p:nvSpPr>
          <p:cNvPr id="11" name="Marcador de texto 2">
            <a:extLst>
              <a:ext uri="{FF2B5EF4-FFF2-40B4-BE49-F238E27FC236}">
                <a16:creationId xmlns:a16="http://schemas.microsoft.com/office/drawing/2014/main" id="{725A069B-DFF6-4E88-8281-BA8865ED4498}"/>
              </a:ext>
            </a:extLst>
          </p:cNvPr>
          <p:cNvSpPr txBox="1">
            <a:spLocks/>
          </p:cNvSpPr>
          <p:nvPr/>
        </p:nvSpPr>
        <p:spPr>
          <a:xfrm>
            <a:off x="6560993" y="1801855"/>
            <a:ext cx="436562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400" dirty="0"/>
              <a:t>Presidio, Texas</a:t>
            </a:r>
          </a:p>
        </p:txBody>
      </p:sp>
      <p:sp>
        <p:nvSpPr>
          <p:cNvPr id="14" name="Marcador de texto 2">
            <a:extLst>
              <a:ext uri="{FF2B5EF4-FFF2-40B4-BE49-F238E27FC236}">
                <a16:creationId xmlns:a16="http://schemas.microsoft.com/office/drawing/2014/main" id="{A3EAC6A1-09CB-4F95-B8CE-6E6A95C49FB9}"/>
              </a:ext>
            </a:extLst>
          </p:cNvPr>
          <p:cNvSpPr txBox="1">
            <a:spLocks/>
          </p:cNvSpPr>
          <p:nvPr/>
        </p:nvSpPr>
        <p:spPr>
          <a:xfrm>
            <a:off x="774030" y="4445462"/>
            <a:ext cx="436562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400" dirty="0"/>
              <a:t>Metlakatla, Alaska</a:t>
            </a:r>
          </a:p>
        </p:txBody>
      </p:sp>
      <p:sp>
        <p:nvSpPr>
          <p:cNvPr id="15" name="Marcador de texto 4">
            <a:extLst>
              <a:ext uri="{FF2B5EF4-FFF2-40B4-BE49-F238E27FC236}">
                <a16:creationId xmlns:a16="http://schemas.microsoft.com/office/drawing/2014/main" id="{20DEDDB5-23C5-4D94-8722-EA8CCAAC0761}"/>
              </a:ext>
            </a:extLst>
          </p:cNvPr>
          <p:cNvSpPr txBox="1">
            <a:spLocks/>
          </p:cNvSpPr>
          <p:nvPr/>
        </p:nvSpPr>
        <p:spPr>
          <a:xfrm>
            <a:off x="774031" y="4857182"/>
            <a:ext cx="4365625" cy="1782905"/>
          </a:xfrm>
          <a:prstGeom prst="rect">
            <a:avLst/>
          </a:prstGeom>
        </p:spPr>
        <p:txBody>
          <a:bodyPr vert="horz" lIns="91440" tIns="45720" rIns="91440" bIns="45720" rtlCol="0">
            <a:noAutofit/>
          </a:bodyPr>
          <a:lstStyle>
            <a:lvl1pPr marL="180000" indent="-180000">
              <a:lnSpc>
                <a:spcPct val="110000"/>
              </a:lnSpc>
              <a:spcBef>
                <a:spcPts val="0"/>
              </a:spcBef>
              <a:spcAft>
                <a:spcPts val="1200"/>
              </a:spcAft>
              <a:buClr>
                <a:schemeClr val="bg2"/>
              </a:buClr>
              <a:buFont typeface="Wingdings" panose="05000000000000000000" pitchFamily="2" charset="2"/>
              <a:buChar char="§"/>
              <a:defRPr lang="es-ES" sz="1400" noProof="0" dirty="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Sistema basado en baterías de plomo - ácido</a:t>
            </a:r>
          </a:p>
          <a:p>
            <a:r>
              <a:rPr lang="es-AR" dirty="0"/>
              <a:t>Recorte de picos y seguimiento de carga en sistema aislado.</a:t>
            </a:r>
          </a:p>
          <a:p>
            <a:r>
              <a:rPr lang="es-AR" dirty="0">
                <a:solidFill>
                  <a:srgbClr val="FFC000"/>
                </a:solidFill>
              </a:rPr>
              <a:t>Capacidad: 1 MW / 1,4 MWh</a:t>
            </a:r>
          </a:p>
          <a:p>
            <a:r>
              <a:rPr lang="es-AR" dirty="0"/>
              <a:t>Fecha de PES: 1997</a:t>
            </a:r>
          </a:p>
        </p:txBody>
      </p:sp>
      <p:sp>
        <p:nvSpPr>
          <p:cNvPr id="16" name="Marcador de texto 5">
            <a:extLst>
              <a:ext uri="{FF2B5EF4-FFF2-40B4-BE49-F238E27FC236}">
                <a16:creationId xmlns:a16="http://schemas.microsoft.com/office/drawing/2014/main" id="{1AFD7FF1-8F79-46E7-93C9-8527BA4A09A3}"/>
              </a:ext>
            </a:extLst>
          </p:cNvPr>
          <p:cNvSpPr txBox="1">
            <a:spLocks/>
          </p:cNvSpPr>
          <p:nvPr/>
        </p:nvSpPr>
        <p:spPr>
          <a:xfrm>
            <a:off x="6560991" y="4857182"/>
            <a:ext cx="4365625" cy="1782905"/>
          </a:xfrm>
          <a:prstGeom prst="rect">
            <a:avLst/>
          </a:prstGeom>
        </p:spPr>
        <p:txBody>
          <a:bodyPr vert="horz" lIns="91440" tIns="45720" rIns="91440" bIns="45720" rtlCol="0">
            <a:noAutofit/>
          </a:bodyPr>
          <a:lstStyle>
            <a:lvl1pPr marL="180000" indent="-180000">
              <a:lnSpc>
                <a:spcPct val="110000"/>
              </a:lnSpc>
              <a:spcBef>
                <a:spcPts val="0"/>
              </a:spcBef>
              <a:spcAft>
                <a:spcPts val="1200"/>
              </a:spcAft>
              <a:buClr>
                <a:schemeClr val="bg2"/>
              </a:buClr>
              <a:buFont typeface="Wingdings" panose="05000000000000000000" pitchFamily="2" charset="2"/>
              <a:buChar char="§"/>
              <a:defRPr lang="es-ES" sz="1400" noProof="0" dirty="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Sistema NaS</a:t>
            </a:r>
          </a:p>
          <a:p>
            <a:r>
              <a:rPr lang="es-AR" dirty="0"/>
              <a:t>Regulación de tensión mediante operación coordinada con el RBC de SET 33/6 kV.</a:t>
            </a:r>
          </a:p>
          <a:p>
            <a:r>
              <a:rPr lang="es-AR" dirty="0">
                <a:solidFill>
                  <a:srgbClr val="FFC000"/>
                </a:solidFill>
              </a:rPr>
              <a:t>Capacidad: 2,5 MW / 5 MWh</a:t>
            </a:r>
          </a:p>
          <a:p>
            <a:r>
              <a:rPr lang="es-AR" dirty="0"/>
              <a:t>Fecha de PES: 2013</a:t>
            </a:r>
          </a:p>
        </p:txBody>
      </p:sp>
      <p:sp>
        <p:nvSpPr>
          <p:cNvPr id="17" name="Marcador de texto 2">
            <a:extLst>
              <a:ext uri="{FF2B5EF4-FFF2-40B4-BE49-F238E27FC236}">
                <a16:creationId xmlns:a16="http://schemas.microsoft.com/office/drawing/2014/main" id="{FAEA4859-056D-4849-A877-BCD30D86F393}"/>
              </a:ext>
            </a:extLst>
          </p:cNvPr>
          <p:cNvSpPr txBox="1">
            <a:spLocks/>
          </p:cNvSpPr>
          <p:nvPr/>
        </p:nvSpPr>
        <p:spPr>
          <a:xfrm>
            <a:off x="6560991" y="4445462"/>
            <a:ext cx="436562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AR" sz="1400" dirty="0">
                <a:solidFill>
                  <a:srgbClr val="00AEDE"/>
                </a:solidFill>
                <a:latin typeface="Verdana"/>
              </a:rPr>
              <a:t>Rise </a:t>
            </a:r>
            <a:r>
              <a:rPr lang="es-AR" sz="1400" dirty="0" err="1">
                <a:solidFill>
                  <a:srgbClr val="00AEDE"/>
                </a:solidFill>
                <a:latin typeface="Verdana"/>
              </a:rPr>
              <a:t>Carren</a:t>
            </a:r>
            <a:r>
              <a:rPr lang="es-AR" sz="1400" dirty="0">
                <a:solidFill>
                  <a:srgbClr val="00AEDE"/>
                </a:solidFill>
                <a:latin typeface="Verdana"/>
              </a:rPr>
              <a:t>, Darlington, UK</a:t>
            </a:r>
            <a:endParaRPr kumimoji="0" lang="es-AR" sz="1400" b="1" i="0" u="none" strike="noStrike" kern="1200" cap="none" spc="0" normalizeH="0" baseline="0" noProof="0" dirty="0">
              <a:ln>
                <a:noFill/>
              </a:ln>
              <a:solidFill>
                <a:srgbClr val="00AEDE"/>
              </a:solidFill>
              <a:effectLst/>
              <a:uLnTx/>
              <a:uFillTx/>
              <a:latin typeface="Verdana"/>
              <a:ea typeface="+mn-ea"/>
              <a:cs typeface="+mn-cs"/>
            </a:endParaRPr>
          </a:p>
        </p:txBody>
      </p:sp>
    </p:spTree>
    <p:extLst>
      <p:ext uri="{BB962C8B-B14F-4D97-AF65-F5344CB8AC3E}">
        <p14:creationId xmlns:p14="http://schemas.microsoft.com/office/powerpoint/2010/main" val="313721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forma 1">
            <a:extLst>
              <a:ext uri="{FF2B5EF4-FFF2-40B4-BE49-F238E27FC236}">
                <a16:creationId xmlns:a16="http://schemas.microsoft.com/office/drawing/2014/main" id="{25E7BFC9-7B60-4E2A-AF83-860638E05A36}"/>
              </a:ext>
            </a:extLst>
          </p:cNvPr>
          <p:cNvSpPr/>
          <p:nvPr/>
        </p:nvSpPr>
        <p:spPr>
          <a:xfrm>
            <a:off x="3980688" y="2020824"/>
            <a:ext cx="8211312" cy="4837176"/>
          </a:xfrm>
          <a:custGeom>
            <a:avLst/>
            <a:gdLst>
              <a:gd name="connsiteX0" fmla="*/ 0 w 8211312"/>
              <a:gd name="connsiteY0" fmla="*/ 4837176 h 4837176"/>
              <a:gd name="connsiteX1" fmla="*/ 2852928 w 8211312"/>
              <a:gd name="connsiteY1" fmla="*/ 0 h 4837176"/>
              <a:gd name="connsiteX2" fmla="*/ 8202168 w 8211312"/>
              <a:gd name="connsiteY2" fmla="*/ 0 h 4837176"/>
              <a:gd name="connsiteX3" fmla="*/ 8211312 w 8211312"/>
              <a:gd name="connsiteY3" fmla="*/ 4837176 h 4837176"/>
              <a:gd name="connsiteX4" fmla="*/ 0 w 8211312"/>
              <a:gd name="connsiteY4" fmla="*/ 4837176 h 483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312" h="4837176">
                <a:moveTo>
                  <a:pt x="0" y="4837176"/>
                </a:moveTo>
                <a:lnTo>
                  <a:pt x="2852928" y="0"/>
                </a:lnTo>
                <a:lnTo>
                  <a:pt x="8202168" y="0"/>
                </a:lnTo>
                <a:lnTo>
                  <a:pt x="8211312" y="4837176"/>
                </a:lnTo>
                <a:lnTo>
                  <a:pt x="0" y="4837176"/>
                </a:lnTo>
                <a:close/>
              </a:path>
            </a:pathLst>
          </a:custGeom>
          <a:blipFill>
            <a:blip r:embed="rId2"/>
            <a:stretch>
              <a:fillRect/>
            </a:stretch>
          </a:blipFill>
          <a:ln w="12700" cap="flat">
            <a:noFill/>
            <a:prstDash val="solid"/>
            <a:miter/>
          </a:ln>
        </p:spPr>
        <p:txBody>
          <a:bodyPr rtlCol="0" anchor="ctr"/>
          <a:lstStyle/>
          <a:p>
            <a:pPr algn="l"/>
            <a:endParaRPr lang="es-AR" dirty="0"/>
          </a:p>
        </p:txBody>
      </p:sp>
      <p:sp>
        <p:nvSpPr>
          <p:cNvPr id="6" name="Marcador de número de diapositiva 5"/>
          <p:cNvSpPr>
            <a:spLocks noGrp="1"/>
          </p:cNvSpPr>
          <p:nvPr>
            <p:ph type="sldNum" sz="quarter" idx="10"/>
          </p:nvPr>
        </p:nvSpPr>
        <p:spPr/>
        <p:txBody>
          <a:bodyPr/>
          <a:lstStyle/>
          <a:p>
            <a:pPr rtl="0"/>
            <a:fld id="{D495E168-DA5E-4888-8D8A-92B118324C14}" type="slidenum">
              <a:rPr lang="es-ES" noProof="0" smtClean="0"/>
              <a:pPr rtl="0"/>
              <a:t>11</a:t>
            </a:fld>
            <a:endParaRPr lang="es-ES" noProof="0" dirty="0"/>
          </a:p>
        </p:txBody>
      </p:sp>
      <p:sp>
        <p:nvSpPr>
          <p:cNvPr id="4" name="Marcador de fecha 3"/>
          <p:cNvSpPr>
            <a:spLocks noGrp="1"/>
          </p:cNvSpPr>
          <p:nvPr>
            <p:ph type="dt" sz="half" idx="22"/>
          </p:nvPr>
        </p:nvSpPr>
        <p:spPr/>
        <p:txBody>
          <a:bodyPr/>
          <a:lstStyle/>
          <a:p>
            <a:pPr rtl="0"/>
            <a:fld id="{36B7EE36-DD5A-437C-8F3F-F6B2EFA45ACA}" type="datetime10">
              <a:rPr lang="es-ES" noProof="0" smtClean="0"/>
              <a:t>10:55</a:t>
            </a:fld>
            <a:endParaRPr lang="es-ES" noProof="0" dirty="0"/>
          </a:p>
        </p:txBody>
      </p:sp>
      <p:sp>
        <p:nvSpPr>
          <p:cNvPr id="3" name="Marcador de texto 2">
            <a:extLst>
              <a:ext uri="{FF2B5EF4-FFF2-40B4-BE49-F238E27FC236}">
                <a16:creationId xmlns:a16="http://schemas.microsoft.com/office/drawing/2014/main" id="{C7933AFD-8175-4C4F-B3F7-6F354C737C21}"/>
              </a:ext>
            </a:extLst>
          </p:cNvPr>
          <p:cNvSpPr>
            <a:spLocks noGrp="1"/>
          </p:cNvSpPr>
          <p:nvPr>
            <p:ph type="body" idx="1"/>
          </p:nvPr>
        </p:nvSpPr>
        <p:spPr>
          <a:xfrm>
            <a:off x="774031" y="2528083"/>
            <a:ext cx="4365625" cy="454353"/>
          </a:xfrm>
        </p:spPr>
        <p:txBody>
          <a:bodyPr/>
          <a:lstStyle/>
          <a:p>
            <a:pPr>
              <a:lnSpc>
                <a:spcPct val="110000"/>
              </a:lnSpc>
            </a:pPr>
            <a:r>
              <a:rPr lang="es-AR" sz="1400" dirty="0"/>
              <a:t>Proyecto PERMER – </a:t>
            </a:r>
            <a:r>
              <a:rPr lang="es-AR" sz="1400" dirty="0" err="1"/>
              <a:t>Minired</a:t>
            </a:r>
            <a:r>
              <a:rPr lang="es-AR" sz="1400" dirty="0"/>
              <a:t> San Juan de los Quillaques, Jujuy</a:t>
            </a:r>
          </a:p>
        </p:txBody>
      </p:sp>
      <p:sp>
        <p:nvSpPr>
          <p:cNvPr id="9" name="Marcador de texto 8">
            <a:extLst>
              <a:ext uri="{FF2B5EF4-FFF2-40B4-BE49-F238E27FC236}">
                <a16:creationId xmlns:a16="http://schemas.microsoft.com/office/drawing/2014/main" id="{1811F9B0-F14E-4416-81F0-37E96C4F9DA4}"/>
              </a:ext>
            </a:extLst>
          </p:cNvPr>
          <p:cNvSpPr>
            <a:spLocks noGrp="1"/>
          </p:cNvSpPr>
          <p:nvPr>
            <p:ph type="body" sz="quarter" idx="20"/>
          </p:nvPr>
        </p:nvSpPr>
        <p:spPr>
          <a:xfrm>
            <a:off x="774031" y="3429000"/>
            <a:ext cx="4365625" cy="2723089"/>
          </a:xfrm>
        </p:spPr>
        <p:txBody>
          <a:bodyPr vert="horz" lIns="91440" tIns="45720" rIns="91440" bIns="45720" rtlCol="0">
            <a:noAutofit/>
          </a:bodyPr>
          <a:lstStyle/>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Sistema </a:t>
            </a:r>
            <a:r>
              <a:rPr lang="es-AR" sz="1400" dirty="0" err="1"/>
              <a:t>LiFePO</a:t>
            </a:r>
            <a:endParaRPr lang="es-AR" sz="1400" dirty="0"/>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Sistema aislado con generación fotovoltaica y diésel</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solidFill>
                  <a:srgbClr val="FFC000"/>
                </a:solidFill>
              </a:rPr>
              <a:t>Capacidad: 344 kWh</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solidFill>
                  <a:srgbClr val="FFC000"/>
                </a:solidFill>
              </a:rPr>
              <a:t>Potencia instalada fotovoltaica: 120 kWp</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Potencia instalada diésel: 100 kVA</a:t>
            </a:r>
          </a:p>
          <a:p>
            <a:pPr marL="180000" indent="-180000">
              <a:lnSpc>
                <a:spcPct val="110000"/>
              </a:lnSpc>
              <a:spcBef>
                <a:spcPts val="0"/>
              </a:spcBef>
              <a:spcAft>
                <a:spcPts val="1200"/>
              </a:spcAft>
              <a:buClr>
                <a:schemeClr val="bg2"/>
              </a:buClr>
              <a:buFont typeface="Wingdings" panose="05000000000000000000" pitchFamily="2" charset="2"/>
              <a:buChar char="§"/>
            </a:pPr>
            <a:r>
              <a:rPr lang="es-AR" sz="1400" dirty="0"/>
              <a:t>Fecha de PES proyectada: 2020</a:t>
            </a:r>
          </a:p>
          <a:p>
            <a:pPr marL="180000" indent="-180000">
              <a:lnSpc>
                <a:spcPct val="110000"/>
              </a:lnSpc>
              <a:spcBef>
                <a:spcPts val="0"/>
              </a:spcBef>
              <a:spcAft>
                <a:spcPts val="1200"/>
              </a:spcAft>
              <a:buClr>
                <a:schemeClr val="bg2"/>
              </a:buClr>
              <a:buFont typeface="Wingdings" panose="05000000000000000000" pitchFamily="2" charset="2"/>
              <a:buChar char="§"/>
            </a:pPr>
            <a:endParaRPr lang="es-AR" sz="140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4924426" y="675329"/>
            <a:ext cx="7050910" cy="782638"/>
          </a:xfrm>
        </p:spPr>
        <p:txBody>
          <a:bodyPr>
            <a:noAutofit/>
          </a:bodyPr>
          <a:lstStyle/>
          <a:p>
            <a:r>
              <a:rPr lang="es-AR" sz="3200" dirty="0"/>
              <a:t>Antecedentes exitosos</a:t>
            </a:r>
          </a:p>
        </p:txBody>
      </p:sp>
      <p:sp>
        <p:nvSpPr>
          <p:cNvPr id="12" name="Marcador de texto 11">
            <a:extLst>
              <a:ext uri="{FF2B5EF4-FFF2-40B4-BE49-F238E27FC236}">
                <a16:creationId xmlns:a16="http://schemas.microsoft.com/office/drawing/2014/main" id="{61C6D5A2-E6B7-4EAE-9B48-AA0097E89853}"/>
              </a:ext>
            </a:extLst>
          </p:cNvPr>
          <p:cNvSpPr>
            <a:spLocks noGrp="1"/>
          </p:cNvSpPr>
          <p:nvPr>
            <p:ph type="body" sz="quarter" idx="24"/>
          </p:nvPr>
        </p:nvSpPr>
        <p:spPr>
          <a:xfrm>
            <a:off x="4143375" y="217913"/>
            <a:ext cx="7842881" cy="441428"/>
          </a:xfrm>
        </p:spPr>
        <p:txBody>
          <a:bodyPr/>
          <a:lstStyle/>
          <a:p>
            <a:r>
              <a:rPr lang="es-AR" dirty="0"/>
              <a:t>Sistemas de almacenamiento de energía. Estado actual del arte</a:t>
            </a:r>
          </a:p>
        </p:txBody>
      </p:sp>
      <p:sp>
        <p:nvSpPr>
          <p:cNvPr id="11" name="Marcador de texto 2">
            <a:extLst>
              <a:ext uri="{FF2B5EF4-FFF2-40B4-BE49-F238E27FC236}">
                <a16:creationId xmlns:a16="http://schemas.microsoft.com/office/drawing/2014/main" id="{725A069B-DFF6-4E88-8281-BA8865ED4498}"/>
              </a:ext>
            </a:extLst>
          </p:cNvPr>
          <p:cNvSpPr txBox="1">
            <a:spLocks/>
          </p:cNvSpPr>
          <p:nvPr/>
        </p:nvSpPr>
        <p:spPr>
          <a:xfrm>
            <a:off x="10049846" y="2276498"/>
            <a:ext cx="2142154" cy="281785"/>
          </a:xfrm>
          <a:prstGeom prst="rect">
            <a:avLst/>
          </a:prstGeom>
          <a:solidFill>
            <a:schemeClr val="accent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AR" sz="1400" dirty="0" err="1">
                <a:solidFill>
                  <a:srgbClr val="FFC000"/>
                </a:solidFill>
                <a:latin typeface="Verdana"/>
              </a:rPr>
              <a:t>Olaroz</a:t>
            </a:r>
            <a:r>
              <a:rPr lang="es-AR" sz="1400" dirty="0">
                <a:solidFill>
                  <a:srgbClr val="FFC000"/>
                </a:solidFill>
                <a:latin typeface="Verdana"/>
              </a:rPr>
              <a:t> Chico, Jujuy</a:t>
            </a:r>
            <a:endParaRPr kumimoji="0" lang="es-AR" sz="1400" b="1" i="0" u="none" strike="noStrike" kern="1200" cap="none" spc="0" normalizeH="0" baseline="0" noProof="0" dirty="0">
              <a:ln>
                <a:noFill/>
              </a:ln>
              <a:solidFill>
                <a:srgbClr val="FFC000"/>
              </a:solidFill>
              <a:effectLst/>
              <a:uLnTx/>
              <a:uFillTx/>
              <a:latin typeface="Verdana"/>
            </a:endParaRPr>
          </a:p>
        </p:txBody>
      </p:sp>
    </p:spTree>
    <p:extLst>
      <p:ext uri="{BB962C8B-B14F-4D97-AF65-F5344CB8AC3E}">
        <p14:creationId xmlns:p14="http://schemas.microsoft.com/office/powerpoint/2010/main" val="137928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12</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774031" y="495300"/>
            <a:ext cx="5826794" cy="1320610"/>
          </a:xfrm>
        </p:spPr>
        <p:txBody>
          <a:bodyPr>
            <a:normAutofit/>
          </a:bodyPr>
          <a:lstStyle/>
          <a:p>
            <a:r>
              <a:rPr lang="es-AR" dirty="0"/>
              <a:t>DEFINICIÓN DEL CASO DE ESTUDIO</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0" name="Marcador de texto 1">
            <a:extLst>
              <a:ext uri="{FF2B5EF4-FFF2-40B4-BE49-F238E27FC236}">
                <a16:creationId xmlns:a16="http://schemas.microsoft.com/office/drawing/2014/main" id="{628DB552-0E1F-4D1F-9192-E71964758237}"/>
              </a:ext>
            </a:extLst>
          </p:cNvPr>
          <p:cNvSpPr txBox="1">
            <a:spLocks/>
          </p:cNvSpPr>
          <p:nvPr/>
        </p:nvSpPr>
        <p:spPr>
          <a:xfrm>
            <a:off x="774032" y="3293532"/>
            <a:ext cx="4421856" cy="316604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45000"/>
              </a:lnSpc>
              <a:spcBef>
                <a:spcPts val="600"/>
              </a:spcBef>
              <a:spcAft>
                <a:spcPts val="600"/>
              </a:spcAft>
              <a:buClr>
                <a:schemeClr val="bg2"/>
              </a:buClr>
              <a:buFont typeface="Wingdings" panose="05000000000000000000" pitchFamily="2" charset="2"/>
              <a:buChar char="§"/>
            </a:pPr>
            <a:r>
              <a:rPr lang="es-AR" sz="2900" dirty="0">
                <a:solidFill>
                  <a:schemeClr val="bg1"/>
                </a:solidFill>
              </a:rPr>
              <a:t>Diseño y presupuesto de una solución de abastecimiento basada en almacenamiento y/o regulación de tensión para una localidad pequeña</a:t>
            </a:r>
          </a:p>
          <a:p>
            <a:pPr marL="180000" indent="-180000">
              <a:lnSpc>
                <a:spcPct val="145000"/>
              </a:lnSpc>
              <a:spcBef>
                <a:spcPts val="600"/>
              </a:spcBef>
              <a:spcAft>
                <a:spcPts val="600"/>
              </a:spcAft>
              <a:buClr>
                <a:schemeClr val="bg2"/>
              </a:buClr>
              <a:buFont typeface="Wingdings" panose="05000000000000000000" pitchFamily="2" charset="2"/>
              <a:buChar char="§"/>
            </a:pPr>
            <a:r>
              <a:rPr lang="es-AR" sz="2900" dirty="0">
                <a:solidFill>
                  <a:schemeClr val="bg1"/>
                </a:solidFill>
              </a:rPr>
              <a:t>Evaluación pormenorizada de los problemas de abastecimiento</a:t>
            </a:r>
          </a:p>
          <a:p>
            <a:pPr marL="180000" indent="-180000">
              <a:lnSpc>
                <a:spcPct val="145000"/>
              </a:lnSpc>
              <a:spcBef>
                <a:spcPts val="600"/>
              </a:spcBef>
              <a:spcAft>
                <a:spcPts val="600"/>
              </a:spcAft>
              <a:buClr>
                <a:schemeClr val="bg2"/>
              </a:buClr>
              <a:buFont typeface="Wingdings" panose="05000000000000000000" pitchFamily="2" charset="2"/>
              <a:buChar char="§"/>
            </a:pPr>
            <a:r>
              <a:rPr lang="es-AR" sz="2900" dirty="0">
                <a:solidFill>
                  <a:schemeClr val="bg1"/>
                </a:solidFill>
              </a:rPr>
              <a:t>Contrastación con soluciones de abastecimiento convencionales</a:t>
            </a:r>
          </a:p>
          <a:p>
            <a:pPr marL="180000" indent="-180000">
              <a:lnSpc>
                <a:spcPct val="150000"/>
              </a:lnSpc>
              <a:spcBef>
                <a:spcPts val="600"/>
              </a:spcBef>
              <a:spcAft>
                <a:spcPts val="600"/>
              </a:spcAft>
              <a:buClr>
                <a:schemeClr val="bg2"/>
              </a:buClr>
              <a:buFont typeface="Wingdings" panose="05000000000000000000" pitchFamily="2" charset="2"/>
              <a:buChar char="§"/>
            </a:pPr>
            <a:endParaRPr lang="es-AR" sz="2300" dirty="0">
              <a:solidFill>
                <a:schemeClr val="bg1"/>
              </a:solidFill>
            </a:endParaRPr>
          </a:p>
          <a:p>
            <a:endParaRPr lang="es-AR" dirty="0"/>
          </a:p>
        </p:txBody>
      </p:sp>
      <p:sp>
        <p:nvSpPr>
          <p:cNvPr id="12" name="Marcador de texto 3">
            <a:extLst>
              <a:ext uri="{FF2B5EF4-FFF2-40B4-BE49-F238E27FC236}">
                <a16:creationId xmlns:a16="http://schemas.microsoft.com/office/drawing/2014/main" id="{4892AFBD-87AE-40FB-AF54-63EAF6A78FEF}"/>
              </a:ext>
            </a:extLst>
          </p:cNvPr>
          <p:cNvSpPr txBox="1">
            <a:spLocks/>
          </p:cNvSpPr>
          <p:nvPr/>
        </p:nvSpPr>
        <p:spPr>
          <a:xfrm>
            <a:off x="774032" y="2786321"/>
            <a:ext cx="4421856" cy="417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2200" dirty="0"/>
              <a:t>Requerimientos del proyecto</a:t>
            </a:r>
          </a:p>
        </p:txBody>
      </p:sp>
      <p:sp>
        <p:nvSpPr>
          <p:cNvPr id="13" name="Marcador de texto 1">
            <a:extLst>
              <a:ext uri="{FF2B5EF4-FFF2-40B4-BE49-F238E27FC236}">
                <a16:creationId xmlns:a16="http://schemas.microsoft.com/office/drawing/2014/main" id="{A4FC4B78-8ED1-462A-B364-7A4B669B934F}"/>
              </a:ext>
            </a:extLst>
          </p:cNvPr>
          <p:cNvSpPr txBox="1">
            <a:spLocks/>
          </p:cNvSpPr>
          <p:nvPr/>
        </p:nvSpPr>
        <p:spPr>
          <a:xfrm>
            <a:off x="7339135" y="3291508"/>
            <a:ext cx="4578144" cy="2140301"/>
          </a:xfrm>
          <a:prstGeom prst="rect">
            <a:avLst/>
          </a:prstGeom>
        </p:spPr>
        <p:txBody>
          <a:bodyPr vert="horz" lIns="0" tIns="45720" rIns="91440" bIns="45720" rtlCol="0">
            <a:normAutofit/>
          </a:bodyPr>
          <a:lstStyle>
            <a:lvl1pPr marL="180000" indent="-180000" algn="l" defTabSz="914400" rtl="0" eaLnBrk="1" latinLnBrk="0" hangingPunct="1">
              <a:lnSpc>
                <a:spcPct val="90000"/>
              </a:lnSpc>
              <a:spcBef>
                <a:spcPts val="600"/>
              </a:spcBef>
              <a:buClr>
                <a:schemeClr val="bg2"/>
              </a:buClr>
              <a:buFont typeface="Wingdings" panose="05000000000000000000" pitchFamily="2" charset="2"/>
              <a:buChar char="§"/>
              <a:defRPr sz="1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600"/>
              </a:spcAft>
            </a:pPr>
            <a:r>
              <a:rPr lang="es-AR" sz="1600" dirty="0"/>
              <a:t>Problemas de abastecimiento</a:t>
            </a:r>
          </a:p>
          <a:p>
            <a:pPr>
              <a:lnSpc>
                <a:spcPct val="130000"/>
              </a:lnSpc>
              <a:spcAft>
                <a:spcPts val="600"/>
              </a:spcAft>
            </a:pPr>
            <a:r>
              <a:rPr lang="es-AR" sz="1600" dirty="0"/>
              <a:t>Escala adecuada al proyecto</a:t>
            </a:r>
          </a:p>
          <a:p>
            <a:pPr>
              <a:lnSpc>
                <a:spcPct val="130000"/>
              </a:lnSpc>
              <a:spcAft>
                <a:spcPts val="600"/>
              </a:spcAft>
            </a:pPr>
            <a:r>
              <a:rPr lang="es-AR" sz="1600" dirty="0"/>
              <a:t>Emplazamiento cercano a Paraná</a:t>
            </a:r>
          </a:p>
          <a:p>
            <a:pPr>
              <a:lnSpc>
                <a:spcPct val="130000"/>
              </a:lnSpc>
              <a:spcAft>
                <a:spcPts val="600"/>
              </a:spcAft>
            </a:pPr>
            <a:r>
              <a:rPr lang="es-AR" sz="1600" dirty="0"/>
              <a:t>Dimensión social del proyecto</a:t>
            </a:r>
          </a:p>
        </p:txBody>
      </p:sp>
      <p:sp>
        <p:nvSpPr>
          <p:cNvPr id="14" name="Marcador de texto 3">
            <a:extLst>
              <a:ext uri="{FF2B5EF4-FFF2-40B4-BE49-F238E27FC236}">
                <a16:creationId xmlns:a16="http://schemas.microsoft.com/office/drawing/2014/main" id="{4A83B5A9-0C1F-4AE8-AF69-D434AE39C073}"/>
              </a:ext>
            </a:extLst>
          </p:cNvPr>
          <p:cNvSpPr txBox="1">
            <a:spLocks/>
          </p:cNvSpPr>
          <p:nvPr/>
        </p:nvSpPr>
        <p:spPr>
          <a:xfrm>
            <a:off x="7339135" y="2786322"/>
            <a:ext cx="4421856" cy="5051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Selección de Localidad Piloto</a:t>
            </a:r>
          </a:p>
        </p:txBody>
      </p:sp>
      <p:sp>
        <p:nvSpPr>
          <p:cNvPr id="15" name="Flecha: a la derecha 14">
            <a:extLst>
              <a:ext uri="{FF2B5EF4-FFF2-40B4-BE49-F238E27FC236}">
                <a16:creationId xmlns:a16="http://schemas.microsoft.com/office/drawing/2014/main" id="{D4AE42CC-6E7A-4B9A-A3EF-A41A8DEC70E6}"/>
              </a:ext>
            </a:extLst>
          </p:cNvPr>
          <p:cNvSpPr/>
          <p:nvPr/>
        </p:nvSpPr>
        <p:spPr>
          <a:xfrm>
            <a:off x="5408102" y="3128067"/>
            <a:ext cx="1375795" cy="1592345"/>
          </a:xfrm>
          <a:prstGeom prst="rightArrow">
            <a:avLst/>
          </a:prstGeom>
          <a:solidFill>
            <a:schemeClr val="bg2"/>
          </a:solidFill>
          <a:ln w="12700" cap="flat">
            <a:noFill/>
            <a:prstDash val="solid"/>
            <a:miter/>
          </a:ln>
        </p:spPr>
        <p:txBody>
          <a:bodyPr rtlCol="0" anchor="ctr"/>
          <a:lstStyle/>
          <a:p>
            <a:pPr algn="l"/>
            <a:endParaRPr lang="es-AR" dirty="0"/>
          </a:p>
        </p:txBody>
      </p:sp>
    </p:spTree>
    <p:extLst>
      <p:ext uri="{BB962C8B-B14F-4D97-AF65-F5344CB8AC3E}">
        <p14:creationId xmlns:p14="http://schemas.microsoft.com/office/powerpoint/2010/main" val="407008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13</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774032" y="352425"/>
            <a:ext cx="5056083" cy="1463485"/>
          </a:xfrm>
        </p:spPr>
        <p:txBody>
          <a:bodyPr>
            <a:noAutofit/>
          </a:bodyPr>
          <a:lstStyle/>
          <a:p>
            <a:r>
              <a:rPr lang="es-AR" dirty="0"/>
              <a:t>ESTUDIO DE LA NECESIDAD</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2" name="Marcador de texto 3">
            <a:extLst>
              <a:ext uri="{FF2B5EF4-FFF2-40B4-BE49-F238E27FC236}">
                <a16:creationId xmlns:a16="http://schemas.microsoft.com/office/drawing/2014/main" id="{4892AFBD-87AE-40FB-AF54-63EAF6A78FEF}"/>
              </a:ext>
            </a:extLst>
          </p:cNvPr>
          <p:cNvSpPr txBox="1">
            <a:spLocks/>
          </p:cNvSpPr>
          <p:nvPr/>
        </p:nvSpPr>
        <p:spPr>
          <a:xfrm>
            <a:off x="774032" y="2315267"/>
            <a:ext cx="8000513" cy="417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2200" dirty="0"/>
              <a:t>Topología de la red de abastecimiento y situación comercial</a:t>
            </a:r>
          </a:p>
        </p:txBody>
      </p:sp>
      <p:pic>
        <p:nvPicPr>
          <p:cNvPr id="3" name="Imagen 2">
            <a:extLst>
              <a:ext uri="{FF2B5EF4-FFF2-40B4-BE49-F238E27FC236}">
                <a16:creationId xmlns:a16="http://schemas.microsoft.com/office/drawing/2014/main" id="{7816825D-B887-463B-9BFD-281571043F8A}"/>
              </a:ext>
            </a:extLst>
          </p:cNvPr>
          <p:cNvPicPr>
            <a:picLocks noChangeAspect="1"/>
          </p:cNvPicPr>
          <p:nvPr/>
        </p:nvPicPr>
        <p:blipFill>
          <a:blip r:embed="rId2"/>
          <a:stretch>
            <a:fillRect/>
          </a:stretch>
        </p:blipFill>
        <p:spPr>
          <a:xfrm>
            <a:off x="1362867" y="3156669"/>
            <a:ext cx="9360000" cy="3265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7121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14</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3" name="Marcador de texto 2">
            <a:extLst>
              <a:ext uri="{FF2B5EF4-FFF2-40B4-BE49-F238E27FC236}">
                <a16:creationId xmlns:a16="http://schemas.microsoft.com/office/drawing/2014/main" id="{C7933AFD-8175-4C4F-B3F7-6F354C737C21}"/>
              </a:ext>
            </a:extLst>
          </p:cNvPr>
          <p:cNvSpPr>
            <a:spLocks noGrp="1"/>
          </p:cNvSpPr>
          <p:nvPr>
            <p:ph type="body" idx="1"/>
          </p:nvPr>
        </p:nvSpPr>
        <p:spPr>
          <a:xfrm>
            <a:off x="474381" y="2574004"/>
            <a:ext cx="2157984" cy="454353"/>
          </a:xfrm>
        </p:spPr>
        <p:txBody>
          <a:bodyPr/>
          <a:lstStyle/>
          <a:p>
            <a:r>
              <a:rPr lang="es-AR" sz="1400" dirty="0"/>
              <a:t>SET 33/13,2 kV</a:t>
            </a:r>
          </a:p>
        </p:txBody>
      </p:sp>
      <p:sp>
        <p:nvSpPr>
          <p:cNvPr id="6" name="Marcador de texto 5">
            <a:extLst>
              <a:ext uri="{FF2B5EF4-FFF2-40B4-BE49-F238E27FC236}">
                <a16:creationId xmlns:a16="http://schemas.microsoft.com/office/drawing/2014/main" id="{F98F02A0-F87E-487B-9E52-2A5790D5F437}"/>
              </a:ext>
            </a:extLst>
          </p:cNvPr>
          <p:cNvSpPr>
            <a:spLocks noGrp="1"/>
          </p:cNvSpPr>
          <p:nvPr>
            <p:ph type="body" sz="quarter" idx="20"/>
          </p:nvPr>
        </p:nvSpPr>
        <p:spPr>
          <a:xfrm>
            <a:off x="4295999" y="2987406"/>
            <a:ext cx="3600000" cy="2333625"/>
          </a:xfrm>
        </p:spPr>
        <p:txBody>
          <a:bodyPr vert="horz" lIns="91440" tIns="45720" rIns="91440" bIns="45720" rtlCol="0">
            <a:noAutofit/>
          </a:bodyPr>
          <a:lstStyle/>
          <a:p>
            <a:pPr marL="180000" indent="-180000">
              <a:lnSpc>
                <a:spcPct val="150000"/>
              </a:lnSpc>
              <a:spcBef>
                <a:spcPts val="600"/>
              </a:spcBef>
              <a:spcAft>
                <a:spcPts val="600"/>
              </a:spcAft>
              <a:buClr>
                <a:schemeClr val="bg2"/>
              </a:buClr>
              <a:buFont typeface="Wingdings" panose="05000000000000000000" pitchFamily="2" charset="2"/>
              <a:buChar char="§"/>
            </a:pPr>
            <a:r>
              <a:rPr lang="es-AR" sz="1400" dirty="0"/>
              <a:t>Tipo constructivo: coplanar horizontal, postación de madera y aislación rígida.</a:t>
            </a:r>
          </a:p>
          <a:p>
            <a:pPr marL="180000" indent="-180000">
              <a:lnSpc>
                <a:spcPct val="150000"/>
              </a:lnSpc>
              <a:spcBef>
                <a:spcPts val="600"/>
              </a:spcBef>
              <a:spcAft>
                <a:spcPts val="600"/>
              </a:spcAft>
              <a:buClr>
                <a:schemeClr val="bg2"/>
              </a:buClr>
              <a:buFont typeface="Wingdings" panose="05000000000000000000" pitchFamily="2" charset="2"/>
              <a:buChar char="§"/>
            </a:pPr>
            <a:r>
              <a:rPr lang="es-AR" sz="1400" dirty="0"/>
              <a:t>Distancia entre fases: 0,7 m</a:t>
            </a:r>
          </a:p>
          <a:p>
            <a:pPr marL="180000" indent="-180000">
              <a:lnSpc>
                <a:spcPct val="150000"/>
              </a:lnSpc>
              <a:spcBef>
                <a:spcPts val="600"/>
              </a:spcBef>
              <a:spcAft>
                <a:spcPts val="600"/>
              </a:spcAft>
              <a:buClr>
                <a:schemeClr val="bg2"/>
              </a:buClr>
              <a:buFont typeface="Wingdings" panose="05000000000000000000" pitchFamily="2" charset="2"/>
              <a:buChar char="§"/>
            </a:pPr>
            <a:r>
              <a:rPr lang="es-AR" sz="1400" dirty="0"/>
              <a:t>Distancia libre respecto al suelo: 9 m</a:t>
            </a:r>
          </a:p>
          <a:p>
            <a:pPr marL="180000" indent="-180000">
              <a:lnSpc>
                <a:spcPct val="150000"/>
              </a:lnSpc>
              <a:spcBef>
                <a:spcPts val="600"/>
              </a:spcBef>
              <a:spcAft>
                <a:spcPts val="600"/>
              </a:spcAft>
              <a:buClr>
                <a:schemeClr val="bg2"/>
              </a:buClr>
              <a:buFont typeface="Wingdings" panose="05000000000000000000" pitchFamily="2" charset="2"/>
              <a:buChar char="§"/>
            </a:pPr>
            <a:r>
              <a:rPr lang="es-AR" sz="1400" dirty="0"/>
              <a:t>Conductor: AAC 35 mm2 - IRAM 63003</a:t>
            </a:r>
          </a:p>
          <a:p>
            <a:pPr marL="180000" indent="-180000">
              <a:lnSpc>
                <a:spcPct val="150000"/>
              </a:lnSpc>
              <a:spcBef>
                <a:spcPts val="600"/>
              </a:spcBef>
              <a:spcAft>
                <a:spcPts val="600"/>
              </a:spcAft>
              <a:buClr>
                <a:schemeClr val="bg2"/>
              </a:buClr>
              <a:buFont typeface="Wingdings" panose="05000000000000000000" pitchFamily="2" charset="2"/>
              <a:buChar char="§"/>
            </a:pPr>
            <a:r>
              <a:rPr lang="es-AR" sz="1400" dirty="0"/>
              <a:t>Longitud: 32 km</a:t>
            </a:r>
          </a:p>
        </p:txBody>
      </p:sp>
      <p:sp>
        <p:nvSpPr>
          <p:cNvPr id="2" name="Marcador de texto 1">
            <a:extLst>
              <a:ext uri="{FF2B5EF4-FFF2-40B4-BE49-F238E27FC236}">
                <a16:creationId xmlns:a16="http://schemas.microsoft.com/office/drawing/2014/main" id="{8B6F5462-2314-40EC-AF8C-27ED1214F658}"/>
              </a:ext>
            </a:extLst>
          </p:cNvPr>
          <p:cNvSpPr>
            <a:spLocks noGrp="1"/>
          </p:cNvSpPr>
          <p:nvPr>
            <p:ph type="body" sz="quarter" idx="21"/>
          </p:nvPr>
        </p:nvSpPr>
        <p:spPr>
          <a:xfrm>
            <a:off x="474380" y="2977579"/>
            <a:ext cx="3600000" cy="2333625"/>
          </a:xfrm>
        </p:spPr>
        <p:txBody>
          <a:bodyPr>
            <a:noAutofit/>
          </a:bodyPr>
          <a:lstStyle/>
          <a:p>
            <a:pPr>
              <a:lnSpc>
                <a:spcPct val="150000"/>
              </a:lnSpc>
              <a:spcAft>
                <a:spcPts val="600"/>
              </a:spcAft>
            </a:pPr>
            <a:r>
              <a:rPr lang="es-AR" sz="1400" dirty="0"/>
              <a:t>2 campos de entrada de línea de 33 kV</a:t>
            </a:r>
          </a:p>
          <a:p>
            <a:pPr>
              <a:lnSpc>
                <a:spcPct val="150000"/>
              </a:lnSpc>
              <a:spcAft>
                <a:spcPts val="600"/>
              </a:spcAft>
            </a:pPr>
            <a:r>
              <a:rPr lang="es-AR" sz="1400" dirty="0"/>
              <a:t>Configuración de barra simple, en intemperie.</a:t>
            </a:r>
          </a:p>
          <a:p>
            <a:pPr>
              <a:lnSpc>
                <a:spcPct val="150000"/>
              </a:lnSpc>
              <a:spcAft>
                <a:spcPts val="600"/>
              </a:spcAft>
            </a:pPr>
            <a:r>
              <a:rPr lang="es-AR" sz="1400" dirty="0"/>
              <a:t>Transformadores: 2 x 5 MVA con RBC</a:t>
            </a:r>
          </a:p>
          <a:p>
            <a:pPr>
              <a:lnSpc>
                <a:spcPct val="150000"/>
              </a:lnSpc>
              <a:spcAft>
                <a:spcPts val="600"/>
              </a:spcAft>
            </a:pPr>
            <a:r>
              <a:rPr lang="es-AR" sz="1400" dirty="0"/>
              <a:t>5 campos de salida en 13,2 kV (incluyendo uno para compensación capacitiva)</a:t>
            </a:r>
          </a:p>
          <a:p>
            <a:endParaRPr lang="es-AR" sz="140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2201662" y="675329"/>
            <a:ext cx="9773673" cy="782638"/>
          </a:xfrm>
        </p:spPr>
        <p:txBody>
          <a:bodyPr>
            <a:noAutofit/>
          </a:bodyPr>
          <a:lstStyle/>
          <a:p>
            <a:r>
              <a:rPr lang="es-AR" dirty="0"/>
              <a:t>Características de los elementos de la red</a:t>
            </a:r>
          </a:p>
        </p:txBody>
      </p:sp>
      <p:sp>
        <p:nvSpPr>
          <p:cNvPr id="13" name="Marcador de texto 12">
            <a:extLst>
              <a:ext uri="{FF2B5EF4-FFF2-40B4-BE49-F238E27FC236}">
                <a16:creationId xmlns:a16="http://schemas.microsoft.com/office/drawing/2014/main" id="{AAC5AC6D-0F62-4677-AAC3-C38EF89FF649}"/>
              </a:ext>
            </a:extLst>
          </p:cNvPr>
          <p:cNvSpPr>
            <a:spLocks noGrp="1"/>
          </p:cNvSpPr>
          <p:nvPr>
            <p:ph type="body" sz="quarter" idx="24"/>
          </p:nvPr>
        </p:nvSpPr>
        <p:spPr/>
        <p:txBody>
          <a:bodyPr/>
          <a:lstStyle/>
          <a:p>
            <a:r>
              <a:rPr lang="es-AR" dirty="0"/>
              <a:t>Estudio de la necesidad</a:t>
            </a:r>
          </a:p>
        </p:txBody>
      </p:sp>
      <p:sp>
        <p:nvSpPr>
          <p:cNvPr id="11" name="Marcador de texto 2">
            <a:extLst>
              <a:ext uri="{FF2B5EF4-FFF2-40B4-BE49-F238E27FC236}">
                <a16:creationId xmlns:a16="http://schemas.microsoft.com/office/drawing/2014/main" id="{725A069B-DFF6-4E88-8281-BA8865ED4498}"/>
              </a:ext>
            </a:extLst>
          </p:cNvPr>
          <p:cNvSpPr txBox="1">
            <a:spLocks/>
          </p:cNvSpPr>
          <p:nvPr/>
        </p:nvSpPr>
        <p:spPr>
          <a:xfrm>
            <a:off x="4295999" y="2580093"/>
            <a:ext cx="360000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D</a:t>
            </a:r>
            <a:r>
              <a:rPr lang="es-AR" sz="1400" dirty="0" err="1">
                <a:solidFill>
                  <a:srgbClr val="00AEDE"/>
                </a:solidFill>
                <a:latin typeface="Verdana"/>
              </a:rPr>
              <a:t>istribuidor</a:t>
            </a:r>
            <a:r>
              <a:rPr lang="es-AR" sz="1400" dirty="0">
                <a:solidFill>
                  <a:srgbClr val="00AEDE"/>
                </a:solidFill>
                <a:latin typeface="Verdana"/>
              </a:rPr>
              <a:t> en 13,2 kV (Tramo D)</a:t>
            </a:r>
            <a:endParaRPr kumimoji="0" lang="es-AR" sz="1400" b="1" i="0" u="none" strike="noStrike" kern="1200" cap="none" spc="0" normalizeH="0" baseline="0" noProof="0" dirty="0">
              <a:ln>
                <a:noFill/>
              </a:ln>
              <a:solidFill>
                <a:srgbClr val="00AEDE"/>
              </a:solidFill>
              <a:effectLst/>
              <a:uLnTx/>
              <a:uFillTx/>
              <a:latin typeface="Verdana"/>
              <a:ea typeface="+mn-ea"/>
              <a:cs typeface="+mn-cs"/>
            </a:endParaRPr>
          </a:p>
        </p:txBody>
      </p:sp>
      <p:sp>
        <p:nvSpPr>
          <p:cNvPr id="10" name="Marcador de texto 5">
            <a:extLst>
              <a:ext uri="{FF2B5EF4-FFF2-40B4-BE49-F238E27FC236}">
                <a16:creationId xmlns:a16="http://schemas.microsoft.com/office/drawing/2014/main" id="{F3B607D6-79D3-48D7-8171-E53E1E18E3F4}"/>
              </a:ext>
            </a:extLst>
          </p:cNvPr>
          <p:cNvSpPr txBox="1">
            <a:spLocks/>
          </p:cNvSpPr>
          <p:nvPr/>
        </p:nvSpPr>
        <p:spPr>
          <a:xfrm>
            <a:off x="8375335" y="2948151"/>
            <a:ext cx="3600000" cy="3060000"/>
          </a:xfrm>
          <a:prstGeom prst="rect">
            <a:avLst/>
          </a:prstGeom>
        </p:spPr>
        <p:txBody>
          <a:bodyPr vert="horz" lIns="91440" tIns="45720" rIns="91440" bIns="45720" rtlCol="0">
            <a:normAutofit/>
          </a:bodyPr>
          <a:lstStyle>
            <a:lvl1pPr marL="180000" indent="-180000">
              <a:lnSpc>
                <a:spcPct val="150000"/>
              </a:lnSpc>
              <a:spcBef>
                <a:spcPts val="600"/>
              </a:spcBef>
              <a:spcAft>
                <a:spcPts val="600"/>
              </a:spcAft>
              <a:buClr>
                <a:schemeClr val="bg2"/>
              </a:buClr>
              <a:buFont typeface="Wingdings" panose="05000000000000000000" pitchFamily="2" charset="2"/>
              <a:buChar char="§"/>
              <a:defRPr sz="140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1">
                    <a:lumMod val="50000"/>
                    <a:lumOff val="50000"/>
                  </a:schemeClr>
                </a:solidFill>
              </a:defRPr>
            </a:lvl2pPr>
            <a:lvl3pPr marL="1143000" indent="-228600">
              <a:lnSpc>
                <a:spcPct val="90000"/>
              </a:lnSpc>
              <a:spcBef>
                <a:spcPts val="500"/>
              </a:spcBef>
              <a:buFont typeface="Arial" panose="020B0604020202020204" pitchFamily="34" charset="0"/>
              <a:buChar char="•"/>
              <a:defRPr sz="2000">
                <a:solidFill>
                  <a:schemeClr val="tx1">
                    <a:lumMod val="50000"/>
                    <a:lumOff val="50000"/>
                  </a:schemeClr>
                </a:solidFill>
              </a:defRPr>
            </a:lvl3pPr>
            <a:lvl4pPr marL="1600200" indent="-228600">
              <a:lnSpc>
                <a:spcPct val="90000"/>
              </a:lnSpc>
              <a:spcBef>
                <a:spcPts val="500"/>
              </a:spcBef>
              <a:buFont typeface="Arial" panose="020B0604020202020204" pitchFamily="34" charset="0"/>
              <a:buChar char="•"/>
              <a:defRPr>
                <a:solidFill>
                  <a:schemeClr val="tx1">
                    <a:lumMod val="50000"/>
                    <a:lumOff val="50000"/>
                  </a:schemeClr>
                </a:solidFill>
              </a:defRPr>
            </a:lvl4pPr>
            <a:lvl5pPr marL="2057400" indent="-228600">
              <a:lnSpc>
                <a:spcPct val="90000"/>
              </a:lnSpc>
              <a:spcBef>
                <a:spcPts val="500"/>
              </a:spcBef>
              <a:buFont typeface="Arial" panose="020B0604020202020204" pitchFamily="34" charset="0"/>
              <a:buChar char="•"/>
              <a:defRPr>
                <a:solidFill>
                  <a:schemeClr val="tx1">
                    <a:lumMod val="50000"/>
                    <a:lumOff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Tipo constructivo: coplanar horizontal, postación de madera y aislación rígida.</a:t>
            </a:r>
          </a:p>
          <a:p>
            <a:r>
              <a:rPr lang="es-AR" dirty="0"/>
              <a:t>Distancia entre fases: 0,7 m</a:t>
            </a:r>
          </a:p>
          <a:p>
            <a:r>
              <a:rPr lang="es-AR" dirty="0"/>
              <a:t>Distancia libre respecto al suelo: 9 m</a:t>
            </a:r>
          </a:p>
          <a:p>
            <a:r>
              <a:rPr lang="es-AR" dirty="0"/>
              <a:t>Conductor: AAAC 25 mm2 - IRAM 2212</a:t>
            </a:r>
          </a:p>
          <a:p>
            <a:r>
              <a:rPr lang="es-AR" dirty="0"/>
              <a:t>Longitud: 5 km</a:t>
            </a:r>
          </a:p>
        </p:txBody>
      </p:sp>
      <p:sp>
        <p:nvSpPr>
          <p:cNvPr id="12" name="Marcador de texto 2">
            <a:extLst>
              <a:ext uri="{FF2B5EF4-FFF2-40B4-BE49-F238E27FC236}">
                <a16:creationId xmlns:a16="http://schemas.microsoft.com/office/drawing/2014/main" id="{3D778BDA-E42A-4565-AEB9-CDEEFF0B05DC}"/>
              </a:ext>
            </a:extLst>
          </p:cNvPr>
          <p:cNvSpPr txBox="1">
            <a:spLocks/>
          </p:cNvSpPr>
          <p:nvPr/>
        </p:nvSpPr>
        <p:spPr>
          <a:xfrm>
            <a:off x="8375335" y="2574003"/>
            <a:ext cx="387770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D</a:t>
            </a:r>
            <a:r>
              <a:rPr lang="es-AR" sz="1400" dirty="0" err="1">
                <a:solidFill>
                  <a:srgbClr val="00AEDE"/>
                </a:solidFill>
                <a:latin typeface="Verdana"/>
              </a:rPr>
              <a:t>istribuidor</a:t>
            </a:r>
            <a:r>
              <a:rPr lang="es-AR" sz="1400" dirty="0">
                <a:solidFill>
                  <a:srgbClr val="00AEDE"/>
                </a:solidFill>
                <a:latin typeface="Verdana"/>
              </a:rPr>
              <a:t> en 13,2 kV (Tramo R)</a:t>
            </a:r>
            <a:endParaRPr kumimoji="0" lang="es-AR" sz="1400" b="1" i="0" u="none" strike="noStrike" kern="1200" cap="none" spc="0" normalizeH="0" baseline="0" noProof="0" dirty="0">
              <a:ln>
                <a:noFill/>
              </a:ln>
              <a:solidFill>
                <a:srgbClr val="00AEDE"/>
              </a:solidFill>
              <a:effectLst/>
              <a:uLnTx/>
              <a:uFillTx/>
              <a:latin typeface="Verdana"/>
              <a:ea typeface="+mn-ea"/>
              <a:cs typeface="+mn-cs"/>
            </a:endParaRPr>
          </a:p>
        </p:txBody>
      </p:sp>
    </p:spTree>
    <p:extLst>
      <p:ext uri="{BB962C8B-B14F-4D97-AF65-F5344CB8AC3E}">
        <p14:creationId xmlns:p14="http://schemas.microsoft.com/office/powerpoint/2010/main" val="286532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15</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3713018" y="675329"/>
            <a:ext cx="8262318" cy="782638"/>
          </a:xfrm>
        </p:spPr>
        <p:txBody>
          <a:bodyPr>
            <a:noAutofit/>
          </a:bodyPr>
          <a:lstStyle/>
          <a:p>
            <a:r>
              <a:rPr lang="es-AR" dirty="0"/>
              <a:t>Esquema de medición comercial</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0" name="Marcador de texto 9">
            <a:extLst>
              <a:ext uri="{FF2B5EF4-FFF2-40B4-BE49-F238E27FC236}">
                <a16:creationId xmlns:a16="http://schemas.microsoft.com/office/drawing/2014/main" id="{A03C78DF-FB59-40D0-8F02-04BB9D5CEE19}"/>
              </a:ext>
            </a:extLst>
          </p:cNvPr>
          <p:cNvSpPr>
            <a:spLocks noGrp="1"/>
          </p:cNvSpPr>
          <p:nvPr>
            <p:ph type="body" sz="quarter" idx="24"/>
          </p:nvPr>
        </p:nvSpPr>
        <p:spPr/>
        <p:txBody>
          <a:bodyPr/>
          <a:lstStyle/>
          <a:p>
            <a:r>
              <a:rPr lang="es-AR" dirty="0"/>
              <a:t>Estudio de la necesidad</a:t>
            </a:r>
          </a:p>
        </p:txBody>
      </p:sp>
      <p:pic>
        <p:nvPicPr>
          <p:cNvPr id="4" name="Imagen 3">
            <a:extLst>
              <a:ext uri="{FF2B5EF4-FFF2-40B4-BE49-F238E27FC236}">
                <a16:creationId xmlns:a16="http://schemas.microsoft.com/office/drawing/2014/main" id="{BA989493-657C-430D-A609-C7FAEFD88E82}"/>
              </a:ext>
            </a:extLst>
          </p:cNvPr>
          <p:cNvPicPr>
            <a:picLocks noChangeAspect="1"/>
          </p:cNvPicPr>
          <p:nvPr/>
        </p:nvPicPr>
        <p:blipFill>
          <a:blip r:embed="rId2"/>
          <a:stretch>
            <a:fillRect/>
          </a:stretch>
        </p:blipFill>
        <p:spPr>
          <a:xfrm>
            <a:off x="1416000" y="2822770"/>
            <a:ext cx="9360000" cy="3334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21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0"/>
          </p:nvPr>
        </p:nvSpPr>
        <p:spPr/>
        <p:txBody>
          <a:bodyPr/>
          <a:lstStyle/>
          <a:p>
            <a:pPr rtl="0"/>
            <a:fld id="{D495E168-DA5E-4888-8D8A-92B118324C14}" type="slidenum">
              <a:rPr lang="es-ES" noProof="0" smtClean="0"/>
              <a:pPr rtl="0"/>
              <a:t>16</a:t>
            </a:fld>
            <a:endParaRPr lang="es-ES" noProof="0"/>
          </a:p>
        </p:txBody>
      </p:sp>
      <p:sp>
        <p:nvSpPr>
          <p:cNvPr id="3" name="Marcador de fecha 2"/>
          <p:cNvSpPr>
            <a:spLocks noGrp="1"/>
          </p:cNvSpPr>
          <p:nvPr>
            <p:ph type="dt" sz="half" idx="22"/>
          </p:nvPr>
        </p:nvSpPr>
        <p:spPr/>
        <p:txBody>
          <a:bodyPr/>
          <a:lstStyle/>
          <a:p>
            <a:pPr rtl="0"/>
            <a:fld id="{D8210616-CD5B-431F-A3EF-545534609BCA}" type="datetime10">
              <a:rPr lang="es-ES" noProof="0" smtClean="0"/>
              <a:t>10:55</a:t>
            </a:fld>
            <a:endParaRPr lang="es-ES" noProof="0" dirty="0"/>
          </a:p>
        </p:txBody>
      </p:sp>
      <p:sp>
        <p:nvSpPr>
          <p:cNvPr id="4" name="Título 3">
            <a:extLst>
              <a:ext uri="{FF2B5EF4-FFF2-40B4-BE49-F238E27FC236}">
                <a16:creationId xmlns:a16="http://schemas.microsoft.com/office/drawing/2014/main" id="{8D42E07B-C167-48F8-AB6F-45BD78322261}"/>
              </a:ext>
            </a:extLst>
          </p:cNvPr>
          <p:cNvSpPr>
            <a:spLocks noGrp="1"/>
          </p:cNvSpPr>
          <p:nvPr>
            <p:ph type="title"/>
          </p:nvPr>
        </p:nvSpPr>
        <p:spPr bwMode="grayWhite">
          <a:xfrm>
            <a:off x="4027056" y="675329"/>
            <a:ext cx="7948280" cy="782638"/>
          </a:xfrm>
        </p:spPr>
        <p:txBody>
          <a:bodyPr rtlCol="0">
            <a:normAutofit/>
          </a:bodyPr>
          <a:lstStyle/>
          <a:p>
            <a:r>
              <a:rPr lang="es-ES" dirty="0"/>
              <a:t>Mejoras solicitadas en la medición</a:t>
            </a:r>
          </a:p>
        </p:txBody>
      </p:sp>
      <p:sp>
        <p:nvSpPr>
          <p:cNvPr id="12" name="Marcador de texto 11">
            <a:extLst>
              <a:ext uri="{FF2B5EF4-FFF2-40B4-BE49-F238E27FC236}">
                <a16:creationId xmlns:a16="http://schemas.microsoft.com/office/drawing/2014/main" id="{8E92FD9F-8F6B-41AC-9DD4-AC53F021B8AD}"/>
              </a:ext>
            </a:extLst>
          </p:cNvPr>
          <p:cNvSpPr>
            <a:spLocks noGrp="1"/>
          </p:cNvSpPr>
          <p:nvPr>
            <p:ph type="body" sz="quarter" idx="13"/>
          </p:nvPr>
        </p:nvSpPr>
        <p:spPr>
          <a:xfrm>
            <a:off x="1464456" y="2663139"/>
            <a:ext cx="2786587" cy="388114"/>
          </a:xfrm>
        </p:spPr>
        <p:txBody>
          <a:bodyPr>
            <a:noAutofit/>
          </a:bodyPr>
          <a:lstStyle/>
          <a:p>
            <a:r>
              <a:rPr lang="es-AR" sz="1400" dirty="0"/>
              <a:t>Medidor Landis&amp;Gyr serie ZMG</a:t>
            </a:r>
          </a:p>
        </p:txBody>
      </p:sp>
      <p:sp>
        <p:nvSpPr>
          <p:cNvPr id="17" name="Marcador de texto 16">
            <a:extLst>
              <a:ext uri="{FF2B5EF4-FFF2-40B4-BE49-F238E27FC236}">
                <a16:creationId xmlns:a16="http://schemas.microsoft.com/office/drawing/2014/main" id="{C1214AE3-A6BA-40A7-A970-EF6BC3AFF0BC}"/>
              </a:ext>
            </a:extLst>
          </p:cNvPr>
          <p:cNvSpPr>
            <a:spLocks noGrp="1"/>
          </p:cNvSpPr>
          <p:nvPr>
            <p:ph type="body" sz="quarter" idx="24"/>
          </p:nvPr>
        </p:nvSpPr>
        <p:spPr/>
        <p:txBody>
          <a:bodyPr/>
          <a:lstStyle/>
          <a:p>
            <a:r>
              <a:rPr lang="es-AR" dirty="0"/>
              <a:t>Estudio de la necesidad</a:t>
            </a:r>
          </a:p>
        </p:txBody>
      </p:sp>
      <p:graphicFrame>
        <p:nvGraphicFramePr>
          <p:cNvPr id="9" name="Tabla 8">
            <a:extLst>
              <a:ext uri="{FF2B5EF4-FFF2-40B4-BE49-F238E27FC236}">
                <a16:creationId xmlns:a16="http://schemas.microsoft.com/office/drawing/2014/main" id="{AF798BB9-8BBB-4E13-B671-41653C5C5996}"/>
              </a:ext>
            </a:extLst>
          </p:cNvPr>
          <p:cNvGraphicFramePr>
            <a:graphicFrameLocks noGrp="1"/>
          </p:cNvGraphicFramePr>
          <p:nvPr>
            <p:extLst>
              <p:ext uri="{D42A27DB-BD31-4B8C-83A1-F6EECF244321}">
                <p14:modId xmlns:p14="http://schemas.microsoft.com/office/powerpoint/2010/main" val="3697249423"/>
              </p:ext>
            </p:extLst>
          </p:nvPr>
        </p:nvGraphicFramePr>
        <p:xfrm>
          <a:off x="6761079" y="2455396"/>
          <a:ext cx="3847188" cy="4325434"/>
        </p:xfrm>
        <a:graphic>
          <a:graphicData uri="http://schemas.openxmlformats.org/drawingml/2006/table">
            <a:tbl>
              <a:tblPr firstRow="1" firstCol="1" bandRow="1">
                <a:tableStyleId>{9DCAF9ED-07DC-4A11-8D7F-57B35C25682E}</a:tableStyleId>
              </a:tblPr>
              <a:tblGrid>
                <a:gridCol w="919828">
                  <a:extLst>
                    <a:ext uri="{9D8B030D-6E8A-4147-A177-3AD203B41FA5}">
                      <a16:colId xmlns:a16="http://schemas.microsoft.com/office/drawing/2014/main" val="3110826166"/>
                    </a:ext>
                  </a:extLst>
                </a:gridCol>
                <a:gridCol w="2927360">
                  <a:extLst>
                    <a:ext uri="{9D8B030D-6E8A-4147-A177-3AD203B41FA5}">
                      <a16:colId xmlns:a16="http://schemas.microsoft.com/office/drawing/2014/main" val="2664461788"/>
                    </a:ext>
                  </a:extLst>
                </a:gridCol>
              </a:tblGrid>
              <a:tr h="487886">
                <a:tc>
                  <a:txBody>
                    <a:bodyPr/>
                    <a:lstStyle/>
                    <a:p>
                      <a:pPr algn="ctr">
                        <a:lnSpc>
                          <a:spcPct val="175000"/>
                        </a:lnSpc>
                        <a:spcAft>
                          <a:spcPts val="0"/>
                        </a:spcAft>
                      </a:pPr>
                      <a:r>
                        <a:rPr lang="es-AR" sz="1100" dirty="0">
                          <a:effectLst/>
                        </a:rPr>
                        <a:t>Canal</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solidFill>
                      <a:schemeClr val="bg2"/>
                    </a:solidFill>
                  </a:tcPr>
                </a:tc>
                <a:tc>
                  <a:txBody>
                    <a:bodyPr/>
                    <a:lstStyle/>
                    <a:p>
                      <a:pPr algn="just">
                        <a:lnSpc>
                          <a:spcPct val="175000"/>
                        </a:lnSpc>
                        <a:spcAft>
                          <a:spcPts val="0"/>
                        </a:spcAft>
                      </a:pPr>
                      <a:r>
                        <a:rPr lang="es-AR" sz="1100" dirty="0">
                          <a:effectLst/>
                        </a:rPr>
                        <a:t>Parámetro registrado</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solidFill>
                      <a:schemeClr val="bg2"/>
                    </a:solidFill>
                  </a:tcPr>
                </a:tc>
                <a:extLst>
                  <a:ext uri="{0D108BD9-81ED-4DB2-BD59-A6C34878D82A}">
                    <a16:rowId xmlns:a16="http://schemas.microsoft.com/office/drawing/2014/main" val="3272110381"/>
                  </a:ext>
                </a:extLst>
              </a:tr>
              <a:tr h="295196">
                <a:tc>
                  <a:txBody>
                    <a:bodyPr/>
                    <a:lstStyle/>
                    <a:p>
                      <a:pPr algn="ctr">
                        <a:lnSpc>
                          <a:spcPct val="175000"/>
                        </a:lnSpc>
                        <a:spcAft>
                          <a:spcPts val="0"/>
                        </a:spcAft>
                      </a:pPr>
                      <a:r>
                        <a:rPr lang="es-AR" sz="1100" dirty="0">
                          <a:effectLst/>
                        </a:rPr>
                        <a:t>1</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Flags (interno del medidor)</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3682694290"/>
                  </a:ext>
                </a:extLst>
              </a:tr>
              <a:tr h="295196">
                <a:tc>
                  <a:txBody>
                    <a:bodyPr/>
                    <a:lstStyle/>
                    <a:p>
                      <a:pPr algn="ctr">
                        <a:lnSpc>
                          <a:spcPct val="175000"/>
                        </a:lnSpc>
                        <a:spcAft>
                          <a:spcPts val="0"/>
                        </a:spcAft>
                      </a:pPr>
                      <a:r>
                        <a:rPr lang="es-AR" sz="1100" dirty="0">
                          <a:effectLst/>
                        </a:rPr>
                        <a:t>2</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Energía activa importada (+)</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2857189496"/>
                  </a:ext>
                </a:extLst>
              </a:tr>
              <a:tr h="295196">
                <a:tc>
                  <a:txBody>
                    <a:bodyPr/>
                    <a:lstStyle/>
                    <a:p>
                      <a:pPr algn="ctr">
                        <a:lnSpc>
                          <a:spcPct val="175000"/>
                        </a:lnSpc>
                        <a:spcAft>
                          <a:spcPts val="0"/>
                        </a:spcAft>
                      </a:pPr>
                      <a:r>
                        <a:rPr lang="es-AR" sz="1100" dirty="0">
                          <a:effectLst/>
                        </a:rPr>
                        <a:t>3</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Energía reactiva importada (QI)</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1592630073"/>
                  </a:ext>
                </a:extLst>
              </a:tr>
              <a:tr h="295196">
                <a:tc>
                  <a:txBody>
                    <a:bodyPr/>
                    <a:lstStyle/>
                    <a:p>
                      <a:pPr algn="ctr">
                        <a:lnSpc>
                          <a:spcPct val="175000"/>
                        </a:lnSpc>
                        <a:spcAft>
                          <a:spcPts val="0"/>
                        </a:spcAft>
                      </a:pPr>
                      <a:r>
                        <a:rPr lang="es-AR" sz="1100" dirty="0">
                          <a:effectLst/>
                        </a:rPr>
                        <a:t>4</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Energía activa exportada (-)</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1381280492"/>
                  </a:ext>
                </a:extLst>
              </a:tr>
              <a:tr h="295196">
                <a:tc>
                  <a:txBody>
                    <a:bodyPr/>
                    <a:lstStyle/>
                    <a:p>
                      <a:pPr algn="ctr">
                        <a:lnSpc>
                          <a:spcPct val="175000"/>
                        </a:lnSpc>
                        <a:spcAft>
                          <a:spcPts val="0"/>
                        </a:spcAft>
                      </a:pPr>
                      <a:r>
                        <a:rPr lang="es-AR" sz="1100" dirty="0">
                          <a:effectLst/>
                        </a:rPr>
                        <a:t>5</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Energía reactiva exportada (QIII)</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2761345752"/>
                  </a:ext>
                </a:extLst>
              </a:tr>
              <a:tr h="295196">
                <a:tc>
                  <a:txBody>
                    <a:bodyPr/>
                    <a:lstStyle/>
                    <a:p>
                      <a:pPr algn="ctr">
                        <a:lnSpc>
                          <a:spcPct val="175000"/>
                        </a:lnSpc>
                        <a:spcAft>
                          <a:spcPts val="0"/>
                        </a:spcAft>
                      </a:pPr>
                      <a:r>
                        <a:rPr lang="es-AR" sz="1100" dirty="0">
                          <a:effectLst/>
                        </a:rPr>
                        <a:t>6</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Energía reactiva (QII)</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2378452478"/>
                  </a:ext>
                </a:extLst>
              </a:tr>
              <a:tr h="295196">
                <a:tc>
                  <a:txBody>
                    <a:bodyPr/>
                    <a:lstStyle/>
                    <a:p>
                      <a:pPr algn="ctr">
                        <a:lnSpc>
                          <a:spcPct val="175000"/>
                        </a:lnSpc>
                        <a:spcAft>
                          <a:spcPts val="0"/>
                        </a:spcAft>
                      </a:pPr>
                      <a:r>
                        <a:rPr lang="es-AR" sz="1100" dirty="0">
                          <a:effectLst/>
                        </a:rPr>
                        <a:t>7</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Energía reactiva (QIV)</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3267753677"/>
                  </a:ext>
                </a:extLst>
              </a:tr>
              <a:tr h="295196">
                <a:tc>
                  <a:txBody>
                    <a:bodyPr/>
                    <a:lstStyle/>
                    <a:p>
                      <a:pPr algn="ctr">
                        <a:lnSpc>
                          <a:spcPct val="175000"/>
                        </a:lnSpc>
                        <a:spcAft>
                          <a:spcPts val="0"/>
                        </a:spcAft>
                      </a:pPr>
                      <a:r>
                        <a:rPr lang="es-AR" sz="1100" dirty="0">
                          <a:effectLst/>
                        </a:rPr>
                        <a:t>8</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Tensión fase 1</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2469859838"/>
                  </a:ext>
                </a:extLst>
              </a:tr>
              <a:tr h="295196">
                <a:tc>
                  <a:txBody>
                    <a:bodyPr/>
                    <a:lstStyle/>
                    <a:p>
                      <a:pPr algn="ctr">
                        <a:lnSpc>
                          <a:spcPct val="175000"/>
                        </a:lnSpc>
                        <a:spcAft>
                          <a:spcPts val="0"/>
                        </a:spcAft>
                      </a:pPr>
                      <a:r>
                        <a:rPr lang="es-AR" sz="1100" dirty="0">
                          <a:effectLst/>
                        </a:rPr>
                        <a:t>9</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Tensión fase 2</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929617070"/>
                  </a:ext>
                </a:extLst>
              </a:tr>
              <a:tr h="295196">
                <a:tc>
                  <a:txBody>
                    <a:bodyPr/>
                    <a:lstStyle/>
                    <a:p>
                      <a:pPr algn="ctr">
                        <a:lnSpc>
                          <a:spcPct val="175000"/>
                        </a:lnSpc>
                        <a:spcAft>
                          <a:spcPts val="0"/>
                        </a:spcAft>
                      </a:pPr>
                      <a:r>
                        <a:rPr lang="es-AR" sz="1100" dirty="0">
                          <a:effectLst/>
                        </a:rPr>
                        <a:t>10</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Tensión fase 3</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3551866092"/>
                  </a:ext>
                </a:extLst>
              </a:tr>
              <a:tr h="295196">
                <a:tc>
                  <a:txBody>
                    <a:bodyPr/>
                    <a:lstStyle/>
                    <a:p>
                      <a:pPr algn="ctr">
                        <a:lnSpc>
                          <a:spcPct val="175000"/>
                        </a:lnSpc>
                        <a:spcAft>
                          <a:spcPts val="0"/>
                        </a:spcAft>
                      </a:pPr>
                      <a:r>
                        <a:rPr lang="es-AR" sz="1100" dirty="0">
                          <a:effectLst/>
                        </a:rPr>
                        <a:t>11</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Corriente fase 1</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3717766528"/>
                  </a:ext>
                </a:extLst>
              </a:tr>
              <a:tr h="295196">
                <a:tc>
                  <a:txBody>
                    <a:bodyPr/>
                    <a:lstStyle/>
                    <a:p>
                      <a:pPr algn="ctr">
                        <a:lnSpc>
                          <a:spcPct val="175000"/>
                        </a:lnSpc>
                        <a:spcAft>
                          <a:spcPts val="0"/>
                        </a:spcAft>
                      </a:pPr>
                      <a:r>
                        <a:rPr lang="es-AR" sz="1100" dirty="0">
                          <a:effectLst/>
                        </a:rPr>
                        <a:t>12</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Corriente fase 2</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3825222734"/>
                  </a:ext>
                </a:extLst>
              </a:tr>
              <a:tr h="295196">
                <a:tc>
                  <a:txBody>
                    <a:bodyPr/>
                    <a:lstStyle/>
                    <a:p>
                      <a:pPr algn="ctr">
                        <a:lnSpc>
                          <a:spcPct val="175000"/>
                        </a:lnSpc>
                        <a:spcAft>
                          <a:spcPts val="0"/>
                        </a:spcAft>
                      </a:pPr>
                      <a:r>
                        <a:rPr lang="es-AR" sz="1100" dirty="0">
                          <a:effectLst/>
                        </a:rPr>
                        <a:t>13</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tc>
                  <a:txBody>
                    <a:bodyPr/>
                    <a:lstStyle/>
                    <a:p>
                      <a:pPr algn="just">
                        <a:lnSpc>
                          <a:spcPct val="175000"/>
                        </a:lnSpc>
                        <a:spcAft>
                          <a:spcPts val="0"/>
                        </a:spcAft>
                      </a:pPr>
                      <a:r>
                        <a:rPr lang="es-AR" sz="1100" dirty="0">
                          <a:effectLst/>
                        </a:rPr>
                        <a:t>Corriente fase 3</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256" marR="63256" marT="0" marB="0" anchor="ctr"/>
                </a:tc>
                <a:extLst>
                  <a:ext uri="{0D108BD9-81ED-4DB2-BD59-A6C34878D82A}">
                    <a16:rowId xmlns:a16="http://schemas.microsoft.com/office/drawing/2014/main" val="336498835"/>
                  </a:ext>
                </a:extLst>
              </a:tr>
            </a:tbl>
          </a:graphicData>
        </a:graphic>
      </p:graphicFrame>
      <p:sp>
        <p:nvSpPr>
          <p:cNvPr id="10" name="Rectángulo 9">
            <a:extLst>
              <a:ext uri="{FF2B5EF4-FFF2-40B4-BE49-F238E27FC236}">
                <a16:creationId xmlns:a16="http://schemas.microsoft.com/office/drawing/2014/main" id="{F9E58343-BDA0-46D0-824F-CDEC4BC3818F}"/>
              </a:ext>
            </a:extLst>
          </p:cNvPr>
          <p:cNvSpPr/>
          <p:nvPr/>
        </p:nvSpPr>
        <p:spPr>
          <a:xfrm>
            <a:off x="6761079" y="1899162"/>
            <a:ext cx="3819863" cy="480131"/>
          </a:xfrm>
          <a:prstGeom prst="rect">
            <a:avLst/>
          </a:prstGeom>
        </p:spPr>
        <p:txBody>
          <a:bodyPr wrap="square">
            <a:spAutoFit/>
          </a:bodyPr>
          <a:lstStyle/>
          <a:p>
            <a:pPr algn="ctr">
              <a:lnSpc>
                <a:spcPct val="90000"/>
              </a:lnSpc>
              <a:spcBef>
                <a:spcPts val="1000"/>
              </a:spcBef>
              <a:spcAft>
                <a:spcPts val="1200"/>
              </a:spcAft>
            </a:pPr>
            <a:r>
              <a:rPr lang="es-AR" sz="1400" dirty="0">
                <a:solidFill>
                  <a:schemeClr val="tx2"/>
                </a:solidFill>
              </a:rPr>
              <a:t>Configuración de canales de perfil medidores Landis&amp;Gyr</a:t>
            </a:r>
          </a:p>
        </p:txBody>
      </p:sp>
      <p:pic>
        <p:nvPicPr>
          <p:cNvPr id="15" name="Imagen 14">
            <a:extLst>
              <a:ext uri="{FF2B5EF4-FFF2-40B4-BE49-F238E27FC236}">
                <a16:creationId xmlns:a16="http://schemas.microsoft.com/office/drawing/2014/main" id="{4B99C9EE-722C-4176-8B28-DC851409A7EE}"/>
              </a:ext>
            </a:extLst>
          </p:cNvPr>
          <p:cNvPicPr>
            <a:picLocks noChangeAspect="1"/>
          </p:cNvPicPr>
          <p:nvPr/>
        </p:nvPicPr>
        <p:blipFill>
          <a:blip r:embed="rId3"/>
          <a:stretch>
            <a:fillRect/>
          </a:stretch>
        </p:blipFill>
        <p:spPr>
          <a:xfrm>
            <a:off x="1464456" y="3228261"/>
            <a:ext cx="2638792" cy="2638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951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17</a:t>
            </a:fld>
            <a:endParaRPr lang="es-ES" noProof="0"/>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3232728" y="675329"/>
            <a:ext cx="8742608" cy="782638"/>
          </a:xfrm>
        </p:spPr>
        <p:txBody>
          <a:bodyPr>
            <a:normAutofit/>
          </a:bodyPr>
          <a:lstStyle/>
          <a:p>
            <a:r>
              <a:rPr lang="es-AR" dirty="0"/>
              <a:t>Análisis preliminar de las mediciones</a:t>
            </a:r>
          </a:p>
        </p:txBody>
      </p:sp>
      <p:sp>
        <p:nvSpPr>
          <p:cNvPr id="13" name="Marcador de texto 12">
            <a:extLst>
              <a:ext uri="{FF2B5EF4-FFF2-40B4-BE49-F238E27FC236}">
                <a16:creationId xmlns:a16="http://schemas.microsoft.com/office/drawing/2014/main" id="{F0ED13DF-D3DA-456A-AD87-9DFC09A9B510}"/>
              </a:ext>
            </a:extLst>
          </p:cNvPr>
          <p:cNvSpPr>
            <a:spLocks noGrp="1"/>
          </p:cNvSpPr>
          <p:nvPr>
            <p:ph type="body" sz="quarter" idx="24"/>
          </p:nvPr>
        </p:nvSpPr>
        <p:spPr/>
        <p:txBody>
          <a:bodyPr/>
          <a:lstStyle/>
          <a:p>
            <a:r>
              <a:rPr lang="es-AR" dirty="0"/>
              <a:t>Estudio de la necesidad</a:t>
            </a:r>
          </a:p>
        </p:txBody>
      </p:sp>
      <p:pic>
        <p:nvPicPr>
          <p:cNvPr id="7" name="Imagen 6">
            <a:extLst>
              <a:ext uri="{FF2B5EF4-FFF2-40B4-BE49-F238E27FC236}">
                <a16:creationId xmlns:a16="http://schemas.microsoft.com/office/drawing/2014/main" id="{04DA8383-9B72-478E-8AB5-6F1082955F77}"/>
              </a:ext>
            </a:extLst>
          </p:cNvPr>
          <p:cNvPicPr/>
          <p:nvPr/>
        </p:nvPicPr>
        <p:blipFill rotWithShape="1">
          <a:blip r:embed="rId2">
            <a:lum/>
            <a:extLst>
              <a:ext uri="{28A0092B-C50C-407E-A947-70E740481C1C}">
                <a14:useLocalDpi xmlns:a14="http://schemas.microsoft.com/office/drawing/2010/main" val="0"/>
              </a:ext>
            </a:extLst>
          </a:blip>
          <a:srcRect b="14848"/>
          <a:stretch/>
        </p:blipFill>
        <p:spPr bwMode="auto">
          <a:xfrm>
            <a:off x="1879600" y="3207328"/>
            <a:ext cx="8432799" cy="2097217"/>
          </a:xfrm>
          <a:prstGeom prst="rect">
            <a:avLst/>
          </a:prstGeom>
          <a:solidFill>
            <a:schemeClr val="bg1"/>
          </a:solidFill>
          <a:ln>
            <a:noFill/>
          </a:ln>
        </p:spPr>
      </p:pic>
      <p:sp>
        <p:nvSpPr>
          <p:cNvPr id="8" name="Marcador de texto 4">
            <a:extLst>
              <a:ext uri="{FF2B5EF4-FFF2-40B4-BE49-F238E27FC236}">
                <a16:creationId xmlns:a16="http://schemas.microsoft.com/office/drawing/2014/main" id="{765DF9F6-ACB7-4612-B6C5-E1CDEF79F0A8}"/>
              </a:ext>
            </a:extLst>
          </p:cNvPr>
          <p:cNvSpPr txBox="1">
            <a:spLocks/>
          </p:cNvSpPr>
          <p:nvPr/>
        </p:nvSpPr>
        <p:spPr>
          <a:xfrm>
            <a:off x="6378690" y="5304545"/>
            <a:ext cx="4196946" cy="5348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400" dirty="0">
                <a:solidFill>
                  <a:schemeClr val="bg1"/>
                </a:solidFill>
              </a:rPr>
              <a:t>Período de análisis: 19/02/2019 al 13/09/2019</a:t>
            </a:r>
          </a:p>
          <a:p>
            <a:pPr>
              <a:lnSpc>
                <a:spcPct val="150000"/>
              </a:lnSpc>
              <a:spcAft>
                <a:spcPts val="600"/>
              </a:spcAft>
            </a:pPr>
            <a:endParaRPr lang="es-AR" sz="2300" dirty="0"/>
          </a:p>
          <a:p>
            <a:pPr>
              <a:lnSpc>
                <a:spcPct val="150000"/>
              </a:lnSpc>
              <a:spcAft>
                <a:spcPts val="600"/>
              </a:spcAft>
            </a:pPr>
            <a:endParaRPr lang="es-AR" sz="2300" dirty="0"/>
          </a:p>
          <a:p>
            <a:pPr>
              <a:lnSpc>
                <a:spcPct val="150000"/>
              </a:lnSpc>
              <a:spcAft>
                <a:spcPts val="600"/>
              </a:spcAft>
            </a:pPr>
            <a:endParaRPr lang="es-AR" sz="2300" dirty="0"/>
          </a:p>
          <a:p>
            <a:pPr>
              <a:lnSpc>
                <a:spcPct val="150000"/>
              </a:lnSpc>
              <a:spcAft>
                <a:spcPts val="600"/>
              </a:spcAft>
            </a:pPr>
            <a:endParaRPr lang="es-AR" sz="2300" dirty="0"/>
          </a:p>
          <a:p>
            <a:pPr>
              <a:lnSpc>
                <a:spcPct val="150000"/>
              </a:lnSpc>
              <a:spcAft>
                <a:spcPts val="600"/>
              </a:spcAft>
            </a:pPr>
            <a:endParaRPr lang="es-AR" sz="2300" dirty="0"/>
          </a:p>
          <a:p>
            <a:pPr>
              <a:lnSpc>
                <a:spcPct val="150000"/>
              </a:lnSpc>
              <a:spcAft>
                <a:spcPts val="600"/>
              </a:spcAft>
            </a:pPr>
            <a:endParaRPr lang="es-AR" sz="2300" dirty="0"/>
          </a:p>
        </p:txBody>
      </p:sp>
    </p:spTree>
    <p:extLst>
      <p:ext uri="{BB962C8B-B14F-4D97-AF65-F5344CB8AC3E}">
        <p14:creationId xmlns:p14="http://schemas.microsoft.com/office/powerpoint/2010/main" val="557217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80000">
              <a:schemeClr val="accent6"/>
            </a:gs>
            <a:gs pos="100000">
              <a:srgbClr val="464666"/>
            </a:gs>
          </a:gsLst>
          <a:lin ang="5400000" scaled="0"/>
        </a:gra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04AAEF6-E8D2-44BA-96AE-682A1F7CE4D7}"/>
              </a:ext>
            </a:extLst>
          </p:cNvPr>
          <p:cNvPicPr>
            <a:picLocks noChangeAspect="1"/>
          </p:cNvPicPr>
          <p:nvPr/>
        </p:nvPicPr>
        <p:blipFill>
          <a:blip r:embed="rId3"/>
          <a:stretch>
            <a:fillRect/>
          </a:stretch>
        </p:blipFill>
        <p:spPr>
          <a:xfrm>
            <a:off x="1798635" y="2306027"/>
            <a:ext cx="8594730" cy="4334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18</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6096000" y="675329"/>
            <a:ext cx="5879335" cy="782638"/>
          </a:xfrm>
        </p:spPr>
        <p:txBody>
          <a:bodyPr>
            <a:normAutofit/>
          </a:bodyPr>
          <a:lstStyle/>
          <a:p>
            <a:r>
              <a:rPr lang="es-AR" dirty="0"/>
              <a:t>Medición de tensiones</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3" name="Marcador de texto 12">
            <a:extLst>
              <a:ext uri="{FF2B5EF4-FFF2-40B4-BE49-F238E27FC236}">
                <a16:creationId xmlns:a16="http://schemas.microsoft.com/office/drawing/2014/main" id="{07D1A457-0A85-4234-84D9-E529360AC85F}"/>
              </a:ext>
            </a:extLst>
          </p:cNvPr>
          <p:cNvSpPr>
            <a:spLocks noGrp="1"/>
          </p:cNvSpPr>
          <p:nvPr>
            <p:ph type="body" sz="quarter" idx="24"/>
          </p:nvPr>
        </p:nvSpPr>
        <p:spPr/>
        <p:txBody>
          <a:bodyPr/>
          <a:lstStyle/>
          <a:p>
            <a:r>
              <a:rPr lang="es-AR" dirty="0"/>
              <a:t>Estudio de la necesidad</a:t>
            </a:r>
          </a:p>
        </p:txBody>
      </p:sp>
      <p:sp>
        <p:nvSpPr>
          <p:cNvPr id="12" name="Marcador de texto 3">
            <a:extLst>
              <a:ext uri="{FF2B5EF4-FFF2-40B4-BE49-F238E27FC236}">
                <a16:creationId xmlns:a16="http://schemas.microsoft.com/office/drawing/2014/main" id="{4892AFBD-87AE-40FB-AF54-63EAF6A78FEF}"/>
              </a:ext>
            </a:extLst>
          </p:cNvPr>
          <p:cNvSpPr txBox="1">
            <a:spLocks/>
          </p:cNvSpPr>
          <p:nvPr/>
        </p:nvSpPr>
        <p:spPr>
          <a:xfrm>
            <a:off x="726407" y="1567734"/>
            <a:ext cx="4645693" cy="417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AR" sz="2200" dirty="0"/>
          </a:p>
        </p:txBody>
      </p:sp>
      <p:pic>
        <p:nvPicPr>
          <p:cNvPr id="8" name="Imagen 7">
            <a:extLst>
              <a:ext uri="{FF2B5EF4-FFF2-40B4-BE49-F238E27FC236}">
                <a16:creationId xmlns:a16="http://schemas.microsoft.com/office/drawing/2014/main" id="{1C4D51B7-567C-4EDE-A8FB-B3A06B9E1C9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0446" y="862884"/>
            <a:ext cx="3689350" cy="1409700"/>
          </a:xfrm>
          <a:prstGeom prst="rect">
            <a:avLst/>
          </a:prstGeom>
          <a:solidFill>
            <a:schemeClr val="bg1"/>
          </a:solidFill>
          <a:ln>
            <a:noFill/>
          </a:ln>
        </p:spPr>
      </p:pic>
    </p:spTree>
    <p:extLst>
      <p:ext uri="{BB962C8B-B14F-4D97-AF65-F5344CB8AC3E}">
        <p14:creationId xmlns:p14="http://schemas.microsoft.com/office/powerpoint/2010/main" val="393544497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fld id="{D495E168-DA5E-4888-8D8A-92B118324C14}" type="slidenum">
              <a:rPr lang="es-ES" smtClean="0"/>
              <a:pPr/>
              <a:t>19</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p:txBody>
          <a:bodyPr rtlCol="0">
            <a:normAutofit/>
          </a:bodyPr>
          <a:lstStyle/>
          <a:p>
            <a:pPr algn="r"/>
            <a:r>
              <a:rPr lang="es-AR" dirty="0"/>
              <a:t>Modelo de la línea</a:t>
            </a:r>
            <a:endParaRPr lang="es-ES" dirty="0"/>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2" name="Marcador de texto 11">
            <a:extLst>
              <a:ext uri="{FF2B5EF4-FFF2-40B4-BE49-F238E27FC236}">
                <a16:creationId xmlns:a16="http://schemas.microsoft.com/office/drawing/2014/main" id="{F0CDBD3E-3C7D-4783-B484-17B581369103}"/>
              </a:ext>
            </a:extLst>
          </p:cNvPr>
          <p:cNvSpPr>
            <a:spLocks noGrp="1"/>
          </p:cNvSpPr>
          <p:nvPr>
            <p:ph type="body" sz="quarter" idx="24"/>
          </p:nvPr>
        </p:nvSpPr>
        <p:spPr/>
        <p:txBody>
          <a:bodyPr/>
          <a:lstStyle/>
          <a:p>
            <a:r>
              <a:rPr lang="es-AR" dirty="0"/>
              <a:t>Estudio de la necesidad</a:t>
            </a:r>
          </a:p>
        </p:txBody>
      </p:sp>
      <p:pic>
        <p:nvPicPr>
          <p:cNvPr id="2" name="Imagen 1">
            <a:extLst>
              <a:ext uri="{FF2B5EF4-FFF2-40B4-BE49-F238E27FC236}">
                <a16:creationId xmlns:a16="http://schemas.microsoft.com/office/drawing/2014/main" id="{79BBA533-9DE7-4F86-AC87-34A3DB6CA88F}"/>
              </a:ext>
            </a:extLst>
          </p:cNvPr>
          <p:cNvPicPr>
            <a:picLocks noChangeAspect="1"/>
          </p:cNvPicPr>
          <p:nvPr/>
        </p:nvPicPr>
        <p:blipFill>
          <a:blip r:embed="rId3"/>
          <a:stretch>
            <a:fillRect/>
          </a:stretch>
        </p:blipFill>
        <p:spPr>
          <a:xfrm>
            <a:off x="1416000" y="2043887"/>
            <a:ext cx="9360000" cy="3031139"/>
          </a:xfrm>
          <a:prstGeom prst="roundRect">
            <a:avLst>
              <a:gd name="adj" fmla="val 8594"/>
            </a:avLst>
          </a:prstGeom>
          <a:solidFill>
            <a:srgbClr val="FFFFFF">
              <a:shade val="85000"/>
            </a:srgbClr>
          </a:solidFill>
          <a:ln>
            <a:noFill/>
          </a:ln>
          <a:effectLst/>
        </p:spPr>
      </p:pic>
      <p:sp>
        <p:nvSpPr>
          <p:cNvPr id="6" name="Rectángulo 5"/>
          <p:cNvSpPr/>
          <p:nvPr/>
        </p:nvSpPr>
        <p:spPr>
          <a:xfrm>
            <a:off x="8434209" y="5593097"/>
            <a:ext cx="2341791" cy="646331"/>
          </a:xfrm>
          <a:prstGeom prst="rect">
            <a:avLst/>
          </a:prstGeom>
        </p:spPr>
        <p:txBody>
          <a:bodyPr wrap="squar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diferencia de tensión en una línea inductiva</a:t>
            </a:r>
            <a:endParaRPr lang="es-ES" dirty="0">
              <a:solidFill>
                <a:schemeClr val="bg1"/>
              </a:solidFill>
            </a:endParaRPr>
          </a:p>
        </p:txBody>
      </p:sp>
      <p:grpSp>
        <p:nvGrpSpPr>
          <p:cNvPr id="9" name="Grupo 8">
            <a:extLst>
              <a:ext uri="{FF2B5EF4-FFF2-40B4-BE49-F238E27FC236}">
                <a16:creationId xmlns:a16="http://schemas.microsoft.com/office/drawing/2014/main" id="{6D30E101-6CAD-448A-9BFA-9404D33C9BE2}"/>
              </a:ext>
            </a:extLst>
          </p:cNvPr>
          <p:cNvGrpSpPr/>
          <p:nvPr/>
        </p:nvGrpSpPr>
        <p:grpSpPr>
          <a:xfrm>
            <a:off x="1416000" y="5392786"/>
            <a:ext cx="6835199" cy="985015"/>
            <a:chOff x="463389" y="3060850"/>
            <a:chExt cx="4324443" cy="994213"/>
          </a:xfrm>
        </p:grpSpPr>
        <p:sp>
          <p:nvSpPr>
            <p:cNvPr id="11" name="Rectángulo: esquinas redondeadas 16">
              <a:extLst>
                <a:ext uri="{FF2B5EF4-FFF2-40B4-BE49-F238E27FC236}">
                  <a16:creationId xmlns:a16="http://schemas.microsoft.com/office/drawing/2014/main" id="{3DBEB4AF-A1A3-468B-9848-22632F24C53E}"/>
                </a:ext>
              </a:extLst>
            </p:cNvPr>
            <p:cNvSpPr/>
            <p:nvPr/>
          </p:nvSpPr>
          <p:spPr>
            <a:xfrm>
              <a:off x="463389" y="3060850"/>
              <a:ext cx="4324443" cy="994213"/>
            </a:xfrm>
            <a:prstGeom prst="roundRect">
              <a:avLst>
                <a:gd name="adj" fmla="val 13449"/>
              </a:avLst>
            </a:prstGeom>
            <a:solidFill>
              <a:schemeClr val="bg1"/>
            </a:solidFill>
            <a:ln w="12700" cap="flat">
              <a:noFill/>
              <a:prstDash val="solid"/>
              <a:miter/>
            </a:ln>
            <a:effectLst/>
          </p:spPr>
          <p:txBody>
            <a:bodyPr rtlCol="0" anchor="ctr"/>
            <a:lstStyle/>
            <a:p>
              <a:endParaRPr lang="es-AR" sz="2000" b="1" dirty="0"/>
            </a:p>
          </p:txBody>
        </p:sp>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950AB809-3180-4F53-AD9D-80BC9AB3FA5D}"/>
                    </a:ext>
                  </a:extLst>
                </p:cNvPr>
                <p:cNvSpPr/>
                <p:nvPr/>
              </p:nvSpPr>
              <p:spPr>
                <a:xfrm>
                  <a:off x="578753" y="3121505"/>
                  <a:ext cx="4067599" cy="856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m:t>
                        </m:r>
                        <m:r>
                          <a:rPr lang="es-ES" b="0" i="1" smtClean="0">
                            <a:latin typeface="Cambria Math" panose="02040503050406030204" pitchFamily="18" charset="0"/>
                          </a:rPr>
                          <m:t>𝑈</m:t>
                        </m:r>
                        <m:r>
                          <a:rPr lang="es-ES" i="1">
                            <a:latin typeface="Cambria Math" panose="02040503050406030204" pitchFamily="18" charset="0"/>
                          </a:rPr>
                          <m:t>=</m:t>
                        </m:r>
                        <m:f>
                          <m:fPr>
                            <m:ctrlPr>
                              <a:rPr lang="es-ES" i="1">
                                <a:latin typeface="Cambria Math" panose="02040503050406030204" pitchFamily="18" charset="0"/>
                              </a:rPr>
                            </m:ctrlPr>
                          </m:fPr>
                          <m:num>
                            <m:rad>
                              <m:radPr>
                                <m:degHide m:val="on"/>
                                <m:ctrlPr>
                                  <a:rPr lang="es-ES" i="1">
                                    <a:latin typeface="Cambria Math" panose="02040503050406030204" pitchFamily="18" charset="0"/>
                                  </a:rPr>
                                </m:ctrlPr>
                              </m:radPr>
                              <m:deg/>
                              <m:e>
                                <m:r>
                                  <a:rPr lang="es-ES" i="1">
                                    <a:latin typeface="Cambria Math" panose="02040503050406030204" pitchFamily="18" charset="0"/>
                                  </a:rPr>
                                  <m:t>3</m:t>
                                </m:r>
                              </m:e>
                            </m:rad>
                            <m:r>
                              <a:rPr lang="es-ES" i="1">
                                <a:latin typeface="Cambria Math" panose="02040503050406030204" pitchFamily="18" charset="0"/>
                              </a:rPr>
                              <m:t>𝜌</m:t>
                            </m:r>
                          </m:num>
                          <m:den>
                            <m:r>
                              <a:rPr lang="es-ES" i="1">
                                <a:latin typeface="Cambria Math" panose="02040503050406030204" pitchFamily="18" charset="0"/>
                              </a:rPr>
                              <m:t>𝑆</m:t>
                            </m:r>
                          </m:den>
                        </m:f>
                        <m:r>
                          <a:rPr lang="es-ES" i="1">
                            <a:latin typeface="Cambria Math" panose="02040503050406030204" pitchFamily="18" charset="0"/>
                          </a:rPr>
                          <m:t>∙</m:t>
                        </m:r>
                        <m:nary>
                          <m:naryPr>
                            <m:chr m:val="∑"/>
                            <m:limLoc m:val="undOvr"/>
                            <m:ctrlPr>
                              <a:rPr lang="es-ES" i="1">
                                <a:latin typeface="Cambria Math" panose="02040503050406030204" pitchFamily="18" charset="0"/>
                              </a:rPr>
                            </m:ctrlPr>
                          </m:naryPr>
                          <m:sub>
                            <m:r>
                              <a:rPr lang="es-ES" i="1">
                                <a:latin typeface="Cambria Math" panose="02040503050406030204" pitchFamily="18" charset="0"/>
                              </a:rPr>
                              <m:t>𝑖</m:t>
                            </m:r>
                            <m:r>
                              <a:rPr lang="es-ES" i="1">
                                <a:latin typeface="Cambria Math" panose="02040503050406030204" pitchFamily="18" charset="0"/>
                              </a:rPr>
                              <m:t>=1</m:t>
                            </m:r>
                          </m:sub>
                          <m:sup>
                            <m:r>
                              <a:rPr lang="es-ES" i="1">
                                <a:latin typeface="Cambria Math" panose="02040503050406030204" pitchFamily="18" charset="0"/>
                              </a:rPr>
                              <m:t>𝑛</m:t>
                            </m:r>
                          </m:sup>
                          <m:e>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𝑙</m:t>
                                    </m:r>
                                  </m:e>
                                  <m:sub>
                                    <m:r>
                                      <a:rPr lang="es-ES" i="1">
                                        <a:latin typeface="Cambria Math" panose="02040503050406030204" pitchFamily="18" charset="0"/>
                                      </a:rPr>
                                      <m:t>𝑖</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𝑖</m:t>
                                    </m:r>
                                  </m:e>
                                  <m:sub>
                                    <m:r>
                                      <a:rPr lang="es-ES" i="1">
                                        <a:latin typeface="Cambria Math" panose="02040503050406030204" pitchFamily="18" charset="0"/>
                                      </a:rPr>
                                      <m:t>𝑖</m:t>
                                    </m:r>
                                  </m:sub>
                                </m:sSub>
                                <m:r>
                                  <a:rPr lang="es-ES" i="1">
                                    <a:latin typeface="Cambria Math" panose="02040503050406030204" pitchFamily="18" charset="0"/>
                                  </a:rPr>
                                  <m:t>∙</m:t>
                                </m:r>
                                <m:func>
                                  <m:funcPr>
                                    <m:ctrlPr>
                                      <a:rPr lang="es-ES" i="1">
                                        <a:latin typeface="Cambria Math" panose="02040503050406030204" pitchFamily="18" charset="0"/>
                                      </a:rPr>
                                    </m:ctrlPr>
                                  </m:funcPr>
                                  <m:fName>
                                    <m:r>
                                      <m:rPr>
                                        <m:sty m:val="p"/>
                                      </m:rPr>
                                      <a:rPr lang="es-ES">
                                        <a:latin typeface="Cambria Math" panose="02040503050406030204" pitchFamily="18" charset="0"/>
                                      </a:rPr>
                                      <m:t>cos</m:t>
                                    </m:r>
                                  </m:fName>
                                  <m:e>
                                    <m:sSub>
                                      <m:sSubPr>
                                        <m:ctrlPr>
                                          <a:rPr lang="es-ES" i="1">
                                            <a:latin typeface="Cambria Math" panose="02040503050406030204" pitchFamily="18" charset="0"/>
                                          </a:rPr>
                                        </m:ctrlPr>
                                      </m:sSubPr>
                                      <m:e>
                                        <m:r>
                                          <a:rPr lang="es-ES" i="1">
                                            <a:latin typeface="Cambria Math" panose="02040503050406030204" pitchFamily="18" charset="0"/>
                                          </a:rPr>
                                          <m:t>𝜑</m:t>
                                        </m:r>
                                      </m:e>
                                      <m:sub>
                                        <m:r>
                                          <a:rPr lang="es-ES" i="1">
                                            <a:latin typeface="Cambria Math" panose="02040503050406030204" pitchFamily="18" charset="0"/>
                                          </a:rPr>
                                          <m:t>𝑖</m:t>
                                        </m:r>
                                      </m:sub>
                                    </m:sSub>
                                  </m:e>
                                </m:func>
                              </m:e>
                            </m:d>
                            <m:r>
                              <a:rPr lang="es-ES" i="1">
                                <a:latin typeface="Cambria Math" panose="02040503050406030204" pitchFamily="18" charset="0"/>
                              </a:rPr>
                              <m:t>+</m:t>
                            </m:r>
                          </m:e>
                        </m:nary>
                        <m:rad>
                          <m:radPr>
                            <m:degHide m:val="on"/>
                            <m:ctrlPr>
                              <a:rPr lang="es-ES" i="1">
                                <a:latin typeface="Cambria Math" panose="02040503050406030204" pitchFamily="18" charset="0"/>
                              </a:rPr>
                            </m:ctrlPr>
                          </m:radPr>
                          <m:deg/>
                          <m:e>
                            <m:r>
                              <a:rPr lang="es-ES" i="1">
                                <a:latin typeface="Cambria Math" panose="02040503050406030204" pitchFamily="18" charset="0"/>
                              </a:rPr>
                              <m:t>3</m:t>
                            </m:r>
                          </m:e>
                        </m:rad>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𝑥</m:t>
                            </m:r>
                          </m:e>
                          <m:sub>
                            <m:r>
                              <a:rPr lang="es-ES" i="1">
                                <a:latin typeface="Cambria Math" panose="02040503050406030204" pitchFamily="18" charset="0"/>
                              </a:rPr>
                              <m:t>𝐿</m:t>
                            </m:r>
                          </m:sub>
                        </m:sSub>
                        <m:r>
                          <a:rPr lang="es-ES" i="1">
                            <a:latin typeface="Cambria Math" panose="02040503050406030204" pitchFamily="18" charset="0"/>
                          </a:rPr>
                          <m:t>′∙</m:t>
                        </m:r>
                        <m:nary>
                          <m:naryPr>
                            <m:chr m:val="∑"/>
                            <m:limLoc m:val="undOvr"/>
                            <m:ctrlPr>
                              <a:rPr lang="es-ES" i="1">
                                <a:latin typeface="Cambria Math" panose="02040503050406030204" pitchFamily="18" charset="0"/>
                              </a:rPr>
                            </m:ctrlPr>
                          </m:naryPr>
                          <m:sub>
                            <m:r>
                              <a:rPr lang="es-ES" i="1">
                                <a:latin typeface="Cambria Math" panose="02040503050406030204" pitchFamily="18" charset="0"/>
                              </a:rPr>
                              <m:t>𝑖</m:t>
                            </m:r>
                            <m:r>
                              <a:rPr lang="es-ES" i="1">
                                <a:latin typeface="Cambria Math" panose="02040503050406030204" pitchFamily="18" charset="0"/>
                              </a:rPr>
                              <m:t>=1</m:t>
                            </m:r>
                          </m:sub>
                          <m:sup>
                            <m:r>
                              <a:rPr lang="es-ES" i="1">
                                <a:latin typeface="Cambria Math" panose="02040503050406030204" pitchFamily="18" charset="0"/>
                              </a:rPr>
                              <m:t>𝑛</m:t>
                            </m:r>
                          </m:sup>
                          <m:e>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𝑙</m:t>
                                    </m:r>
                                  </m:e>
                                  <m:sub>
                                    <m:r>
                                      <a:rPr lang="es-ES" i="1">
                                        <a:latin typeface="Cambria Math" panose="02040503050406030204" pitchFamily="18" charset="0"/>
                                      </a:rPr>
                                      <m:t>𝑖</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𝑖</m:t>
                                    </m:r>
                                  </m:e>
                                  <m:sub>
                                    <m:r>
                                      <a:rPr lang="es-ES" i="1">
                                        <a:latin typeface="Cambria Math" panose="02040503050406030204" pitchFamily="18" charset="0"/>
                                      </a:rPr>
                                      <m:t>𝑖</m:t>
                                    </m:r>
                                  </m:sub>
                                </m:sSub>
                                <m:r>
                                  <a:rPr lang="es-ES" i="1">
                                    <a:latin typeface="Cambria Math" panose="02040503050406030204" pitchFamily="18" charset="0"/>
                                  </a:rPr>
                                  <m:t>∙</m:t>
                                </m:r>
                                <m:func>
                                  <m:funcPr>
                                    <m:ctrlPr>
                                      <a:rPr lang="es-ES" i="1">
                                        <a:latin typeface="Cambria Math" panose="02040503050406030204" pitchFamily="18" charset="0"/>
                                      </a:rPr>
                                    </m:ctrlPr>
                                  </m:funcPr>
                                  <m:fName>
                                    <m:r>
                                      <m:rPr>
                                        <m:sty m:val="p"/>
                                      </m:rPr>
                                      <a:rPr lang="es-ES">
                                        <a:latin typeface="Cambria Math" panose="02040503050406030204" pitchFamily="18" charset="0"/>
                                      </a:rPr>
                                      <m:t>sen</m:t>
                                    </m:r>
                                  </m:fName>
                                  <m:e>
                                    <m:sSub>
                                      <m:sSubPr>
                                        <m:ctrlPr>
                                          <a:rPr lang="es-ES" i="1">
                                            <a:latin typeface="Cambria Math" panose="02040503050406030204" pitchFamily="18" charset="0"/>
                                          </a:rPr>
                                        </m:ctrlPr>
                                      </m:sSubPr>
                                      <m:e>
                                        <m:r>
                                          <a:rPr lang="es-ES" i="1">
                                            <a:latin typeface="Cambria Math" panose="02040503050406030204" pitchFamily="18" charset="0"/>
                                          </a:rPr>
                                          <m:t>𝜑</m:t>
                                        </m:r>
                                      </m:e>
                                      <m:sub>
                                        <m:r>
                                          <a:rPr lang="es-ES" i="1">
                                            <a:latin typeface="Cambria Math" panose="02040503050406030204" pitchFamily="18" charset="0"/>
                                          </a:rPr>
                                          <m:t>𝑖</m:t>
                                        </m:r>
                                      </m:sub>
                                    </m:sSub>
                                  </m:e>
                                </m:func>
                              </m:e>
                            </m:d>
                          </m:e>
                        </m:nary>
                      </m:oMath>
                    </m:oMathPara>
                  </a14:m>
                  <a:endParaRPr lang="es-AR" dirty="0"/>
                </a:p>
              </p:txBody>
            </p:sp>
          </mc:Choice>
          <mc:Fallback xmlns="">
            <p:sp>
              <p:nvSpPr>
                <p:cNvPr id="13" name="Rectángulo 12">
                  <a:extLst>
                    <a:ext uri="{FF2B5EF4-FFF2-40B4-BE49-F238E27FC236}">
                      <a16:creationId xmlns="" xmlns:a16="http://schemas.microsoft.com/office/drawing/2014/main" xmlns:a14="http://schemas.microsoft.com/office/drawing/2010/main" id="{950AB809-3180-4F53-AD9D-80BC9AB3FA5D}"/>
                    </a:ext>
                  </a:extLst>
                </p:cNvPr>
                <p:cNvSpPr>
                  <a:spLocks noRot="1" noChangeAspect="1" noMove="1" noResize="1" noEditPoints="1" noAdjustHandles="1" noChangeArrowheads="1" noChangeShapeType="1" noTextEdit="1"/>
                </p:cNvSpPr>
                <p:nvPr/>
              </p:nvSpPr>
              <p:spPr>
                <a:xfrm>
                  <a:off x="578753" y="3121505"/>
                  <a:ext cx="4067599" cy="856489"/>
                </a:xfrm>
                <a:prstGeom prst="rect">
                  <a:avLst/>
                </a:prstGeom>
                <a:blipFill rotWithShape="0">
                  <a:blip r:embed="rId4"/>
                  <a:stretch>
                    <a:fillRect/>
                  </a:stretch>
                </a:blipFill>
              </p:spPr>
              <p:txBody>
                <a:bodyPr/>
                <a:lstStyle/>
                <a:p>
                  <a:r>
                    <a:rPr lang="es-ES">
                      <a:noFill/>
                    </a:rPr>
                    <a:t> </a:t>
                  </a:r>
                </a:p>
              </p:txBody>
            </p:sp>
          </mc:Fallback>
        </mc:AlternateContent>
      </p:grpSp>
    </p:spTree>
    <p:extLst>
      <p:ext uri="{BB962C8B-B14F-4D97-AF65-F5344CB8AC3E}">
        <p14:creationId xmlns:p14="http://schemas.microsoft.com/office/powerpoint/2010/main" val="388852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C06C8AD-C559-4EF3-95E6-41BCCD048B9A}"/>
              </a:ext>
            </a:extLst>
          </p:cNvPr>
          <p:cNvPicPr>
            <a:picLocks noChangeAspect="1"/>
          </p:cNvPicPr>
          <p:nvPr/>
        </p:nvPicPr>
        <p:blipFill>
          <a:blip r:embed="rId3"/>
          <a:stretch>
            <a:fillRect/>
          </a:stretch>
        </p:blipFill>
        <p:spPr>
          <a:xfrm>
            <a:off x="0" y="0"/>
            <a:ext cx="12192000" cy="6860226"/>
          </a:xfrm>
          <a:prstGeom prst="rect">
            <a:avLst/>
          </a:prstGeom>
        </p:spPr>
      </p:pic>
      <p:sp>
        <p:nvSpPr>
          <p:cNvPr id="2" name="Título 1">
            <a:extLst>
              <a:ext uri="{FF2B5EF4-FFF2-40B4-BE49-F238E27FC236}">
                <a16:creationId xmlns:a16="http://schemas.microsoft.com/office/drawing/2014/main" id="{CFA21564-E2C8-443F-8E07-E59DFA5BC6DF}"/>
              </a:ext>
            </a:extLst>
          </p:cNvPr>
          <p:cNvSpPr>
            <a:spLocks noGrp="1"/>
          </p:cNvSpPr>
          <p:nvPr>
            <p:ph type="title"/>
          </p:nvPr>
        </p:nvSpPr>
        <p:spPr>
          <a:xfrm>
            <a:off x="1351564" y="347299"/>
            <a:ext cx="6827236" cy="1738676"/>
          </a:xfrm>
          <a:solidFill>
            <a:srgbClr val="90C7EE">
              <a:alpha val="62000"/>
            </a:srgbClr>
          </a:solidFill>
          <a:effectLst>
            <a:softEdge rad="127000"/>
          </a:effectLst>
        </p:spPr>
        <p:txBody>
          <a:bodyPr vert="horz" lIns="91440" tIns="45720" rIns="91440" bIns="45720" rtlCol="0">
            <a:noAutofit/>
          </a:bodyPr>
          <a:lstStyle/>
          <a:p>
            <a:pPr>
              <a:spcBef>
                <a:spcPts val="1000"/>
              </a:spcBef>
              <a:buFont typeface="Arial" panose="020B0604020202020204" pitchFamily="34" charset="0"/>
            </a:pPr>
            <a:r>
              <a:rPr lang="es-AR" sz="3200" dirty="0">
                <a:solidFill>
                  <a:srgbClr val="002060"/>
                </a:solidFill>
                <a:latin typeface="+mn-lt"/>
                <a:ea typeface="+mn-ea"/>
                <a:cs typeface="+mn-cs"/>
              </a:rPr>
              <a:t>Energías renovables, generación distribuida y sistemas de almacenamiento de energía: </a:t>
            </a:r>
            <a:endParaRPr lang="es-ES" sz="3200" dirty="0">
              <a:solidFill>
                <a:srgbClr val="002060"/>
              </a:solidFill>
              <a:latin typeface="+mn-lt"/>
              <a:ea typeface="+mn-ea"/>
              <a:cs typeface="+mn-cs"/>
            </a:endParaRPr>
          </a:p>
        </p:txBody>
      </p:sp>
      <p:sp>
        <p:nvSpPr>
          <p:cNvPr id="5" name="Marcador de texto 4">
            <a:extLst>
              <a:ext uri="{FF2B5EF4-FFF2-40B4-BE49-F238E27FC236}">
                <a16:creationId xmlns:a16="http://schemas.microsoft.com/office/drawing/2014/main" id="{02A2A374-6D41-4D06-9363-30924664025A}"/>
              </a:ext>
            </a:extLst>
          </p:cNvPr>
          <p:cNvSpPr>
            <a:spLocks noGrp="1"/>
          </p:cNvSpPr>
          <p:nvPr>
            <p:ph type="body" sz="quarter" idx="13"/>
          </p:nvPr>
        </p:nvSpPr>
        <p:spPr>
          <a:xfrm>
            <a:off x="1351564" y="2224086"/>
            <a:ext cx="4985736" cy="1103314"/>
          </a:xfrm>
          <a:solidFill>
            <a:srgbClr val="AAD4F2">
              <a:alpha val="46000"/>
            </a:srgbClr>
          </a:solidFill>
          <a:effectLst>
            <a:softEdge rad="88900"/>
          </a:effectLst>
        </p:spPr>
        <p:txBody>
          <a:bodyPr rtlCol="0">
            <a:noAutofit/>
          </a:bodyPr>
          <a:lstStyle/>
          <a:p>
            <a:r>
              <a:rPr lang="es-AR" sz="3200" dirty="0">
                <a:solidFill>
                  <a:srgbClr val="002060"/>
                </a:solidFill>
              </a:rPr>
              <a:t>Un cambio de paradigma en la industria eléctrica</a:t>
            </a:r>
            <a:endParaRPr lang="es-ES" sz="3200" dirty="0">
              <a:solidFill>
                <a:srgbClr val="002060"/>
              </a:solidFill>
            </a:endParaRPr>
          </a:p>
        </p:txBody>
      </p:sp>
      <p:sp>
        <p:nvSpPr>
          <p:cNvPr id="4" name="Marcador de fecha 3"/>
          <p:cNvSpPr>
            <a:spLocks noGrp="1"/>
          </p:cNvSpPr>
          <p:nvPr>
            <p:ph type="dt" sz="half" idx="15"/>
          </p:nvPr>
        </p:nvSpPr>
        <p:spPr/>
        <p:txBody>
          <a:bodyPr/>
          <a:lstStyle/>
          <a:p>
            <a:pPr rtl="0"/>
            <a:fld id="{D1F529A6-B483-4DBD-9498-7ADA036AB5A9}" type="datetime10">
              <a:rPr lang="es-ES" noProof="0" smtClean="0"/>
              <a:t>10:55</a:t>
            </a:fld>
            <a:endParaRPr lang="es-ES" noProof="0" dirty="0"/>
          </a:p>
        </p:txBody>
      </p:sp>
      <p:sp>
        <p:nvSpPr>
          <p:cNvPr id="6" name="Marcador de número de diapositiva 5"/>
          <p:cNvSpPr>
            <a:spLocks noGrp="1"/>
          </p:cNvSpPr>
          <p:nvPr>
            <p:ph type="sldNum" sz="quarter" idx="17"/>
          </p:nvPr>
        </p:nvSpPr>
        <p:spPr/>
        <p:txBody>
          <a:bodyPr/>
          <a:lstStyle/>
          <a:p>
            <a:fld id="{D495E168-DA5E-4888-8D8A-92B118324C14}" type="slidenum">
              <a:rPr lang="es-ES" smtClean="0"/>
              <a:pPr/>
              <a:t>2</a:t>
            </a:fld>
            <a:endParaRPr lang="es-ES"/>
          </a:p>
        </p:txBody>
      </p:sp>
      <p:sp>
        <p:nvSpPr>
          <p:cNvPr id="14" name="Forma libre 13"/>
          <p:cNvSpPr/>
          <p:nvPr/>
        </p:nvSpPr>
        <p:spPr>
          <a:xfrm>
            <a:off x="7962900" y="2085975"/>
            <a:ext cx="1866900" cy="3952875"/>
          </a:xfrm>
          <a:custGeom>
            <a:avLst/>
            <a:gdLst>
              <a:gd name="connsiteX0" fmla="*/ 1390650 w 1866900"/>
              <a:gd name="connsiteY0" fmla="*/ 3952875 h 3952875"/>
              <a:gd name="connsiteX1" fmla="*/ 1390650 w 1866900"/>
              <a:gd name="connsiteY1" fmla="*/ 3952875 h 3952875"/>
              <a:gd name="connsiteX2" fmla="*/ 1409700 w 1866900"/>
              <a:gd name="connsiteY2" fmla="*/ 2828925 h 3952875"/>
              <a:gd name="connsiteX3" fmla="*/ 1419225 w 1866900"/>
              <a:gd name="connsiteY3" fmla="*/ 2762250 h 3952875"/>
              <a:gd name="connsiteX4" fmla="*/ 1428750 w 1866900"/>
              <a:gd name="connsiteY4" fmla="*/ 2676525 h 3952875"/>
              <a:gd name="connsiteX5" fmla="*/ 1438275 w 1866900"/>
              <a:gd name="connsiteY5" fmla="*/ 2400300 h 3952875"/>
              <a:gd name="connsiteX6" fmla="*/ 1447800 w 1866900"/>
              <a:gd name="connsiteY6" fmla="*/ 1952625 h 3952875"/>
              <a:gd name="connsiteX7" fmla="*/ 1457325 w 1866900"/>
              <a:gd name="connsiteY7" fmla="*/ 1924050 h 3952875"/>
              <a:gd name="connsiteX8" fmla="*/ 1466850 w 1866900"/>
              <a:gd name="connsiteY8" fmla="*/ 1885950 h 3952875"/>
              <a:gd name="connsiteX9" fmla="*/ 1476375 w 1866900"/>
              <a:gd name="connsiteY9" fmla="*/ 1838325 h 3952875"/>
              <a:gd name="connsiteX10" fmla="*/ 1495425 w 1866900"/>
              <a:gd name="connsiteY10" fmla="*/ 1790700 h 3952875"/>
              <a:gd name="connsiteX11" fmla="*/ 1504950 w 1866900"/>
              <a:gd name="connsiteY11" fmla="*/ 1762125 h 3952875"/>
              <a:gd name="connsiteX12" fmla="*/ 1514475 w 1866900"/>
              <a:gd name="connsiteY12" fmla="*/ 1695450 h 3952875"/>
              <a:gd name="connsiteX13" fmla="*/ 1495425 w 1866900"/>
              <a:gd name="connsiteY13" fmla="*/ 1476375 h 3952875"/>
              <a:gd name="connsiteX14" fmla="*/ 1476375 w 1866900"/>
              <a:gd name="connsiteY14" fmla="*/ 1400175 h 3952875"/>
              <a:gd name="connsiteX15" fmla="*/ 1466850 w 1866900"/>
              <a:gd name="connsiteY15" fmla="*/ 1362075 h 3952875"/>
              <a:gd name="connsiteX16" fmla="*/ 1457325 w 1866900"/>
              <a:gd name="connsiteY16" fmla="*/ 1266825 h 3952875"/>
              <a:gd name="connsiteX17" fmla="*/ 1438275 w 1866900"/>
              <a:gd name="connsiteY17" fmla="*/ 1133475 h 3952875"/>
              <a:gd name="connsiteX18" fmla="*/ 0 w 1866900"/>
              <a:gd name="connsiteY18" fmla="*/ 1133475 h 3952875"/>
              <a:gd name="connsiteX19" fmla="*/ 1285875 w 1866900"/>
              <a:gd name="connsiteY19" fmla="*/ 190500 h 3952875"/>
              <a:gd name="connsiteX20" fmla="*/ 1438275 w 1866900"/>
              <a:gd name="connsiteY20" fmla="*/ 1143000 h 3952875"/>
              <a:gd name="connsiteX21" fmla="*/ 1590675 w 1866900"/>
              <a:gd name="connsiteY21" fmla="*/ 1143000 h 3952875"/>
              <a:gd name="connsiteX22" fmla="*/ 1438275 w 1866900"/>
              <a:gd name="connsiteY22" fmla="*/ 57150 h 3952875"/>
              <a:gd name="connsiteX23" fmla="*/ 1685925 w 1866900"/>
              <a:gd name="connsiteY23" fmla="*/ 0 h 3952875"/>
              <a:gd name="connsiteX24" fmla="*/ 1866900 w 1866900"/>
              <a:gd name="connsiteY24" fmla="*/ 1038225 h 3952875"/>
              <a:gd name="connsiteX25" fmla="*/ 1609725 w 1866900"/>
              <a:gd name="connsiteY25" fmla="*/ 1143000 h 3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6900" h="3952875">
                <a:moveTo>
                  <a:pt x="1390650" y="3952875"/>
                </a:moveTo>
                <a:lnTo>
                  <a:pt x="1390650" y="3952875"/>
                </a:lnTo>
                <a:cubicBezTo>
                  <a:pt x="1432039" y="3497595"/>
                  <a:pt x="1389138" y="4000972"/>
                  <a:pt x="1409700" y="2828925"/>
                </a:cubicBezTo>
                <a:cubicBezTo>
                  <a:pt x="1410094" y="2806478"/>
                  <a:pt x="1416440" y="2784527"/>
                  <a:pt x="1419225" y="2762250"/>
                </a:cubicBezTo>
                <a:cubicBezTo>
                  <a:pt x="1422791" y="2733721"/>
                  <a:pt x="1425575" y="2705100"/>
                  <a:pt x="1428750" y="2676525"/>
                </a:cubicBezTo>
                <a:cubicBezTo>
                  <a:pt x="1431925" y="2584450"/>
                  <a:pt x="1435851" y="2492398"/>
                  <a:pt x="1438275" y="2400300"/>
                </a:cubicBezTo>
                <a:cubicBezTo>
                  <a:pt x="1442202" y="2251093"/>
                  <a:pt x="1441834" y="2101765"/>
                  <a:pt x="1447800" y="1952625"/>
                </a:cubicBezTo>
                <a:cubicBezTo>
                  <a:pt x="1448201" y="1942593"/>
                  <a:pt x="1454567" y="1933704"/>
                  <a:pt x="1457325" y="1924050"/>
                </a:cubicBezTo>
                <a:cubicBezTo>
                  <a:pt x="1460921" y="1911463"/>
                  <a:pt x="1464010" y="1898729"/>
                  <a:pt x="1466850" y="1885950"/>
                </a:cubicBezTo>
                <a:cubicBezTo>
                  <a:pt x="1470362" y="1870146"/>
                  <a:pt x="1471723" y="1853832"/>
                  <a:pt x="1476375" y="1838325"/>
                </a:cubicBezTo>
                <a:cubicBezTo>
                  <a:pt x="1481288" y="1821948"/>
                  <a:pt x="1489422" y="1806709"/>
                  <a:pt x="1495425" y="1790700"/>
                </a:cubicBezTo>
                <a:cubicBezTo>
                  <a:pt x="1498950" y="1781299"/>
                  <a:pt x="1501775" y="1771650"/>
                  <a:pt x="1504950" y="1762125"/>
                </a:cubicBezTo>
                <a:cubicBezTo>
                  <a:pt x="1508125" y="1739900"/>
                  <a:pt x="1514475" y="1717901"/>
                  <a:pt x="1514475" y="1695450"/>
                </a:cubicBezTo>
                <a:cubicBezTo>
                  <a:pt x="1514475" y="1601911"/>
                  <a:pt x="1513227" y="1553518"/>
                  <a:pt x="1495425" y="1476375"/>
                </a:cubicBezTo>
                <a:cubicBezTo>
                  <a:pt x="1489538" y="1450864"/>
                  <a:pt x="1482725" y="1425575"/>
                  <a:pt x="1476375" y="1400175"/>
                </a:cubicBezTo>
                <a:lnTo>
                  <a:pt x="1466850" y="1362075"/>
                </a:lnTo>
                <a:cubicBezTo>
                  <a:pt x="1463675" y="1330325"/>
                  <a:pt x="1462058" y="1298380"/>
                  <a:pt x="1457325" y="1266825"/>
                </a:cubicBezTo>
                <a:cubicBezTo>
                  <a:pt x="1435784" y="1123221"/>
                  <a:pt x="1438275" y="1218035"/>
                  <a:pt x="1438275" y="1133475"/>
                </a:cubicBezTo>
                <a:lnTo>
                  <a:pt x="0" y="1133475"/>
                </a:lnTo>
                <a:lnTo>
                  <a:pt x="1285875" y="190500"/>
                </a:lnTo>
                <a:lnTo>
                  <a:pt x="1438275" y="1143000"/>
                </a:lnTo>
                <a:lnTo>
                  <a:pt x="1590675" y="1143000"/>
                </a:lnTo>
                <a:lnTo>
                  <a:pt x="1438275" y="57150"/>
                </a:lnTo>
                <a:lnTo>
                  <a:pt x="1685925" y="0"/>
                </a:lnTo>
                <a:lnTo>
                  <a:pt x="1866900" y="1038225"/>
                </a:lnTo>
                <a:lnTo>
                  <a:pt x="1609725" y="1143000"/>
                </a:lnTo>
              </a:path>
            </a:pathLst>
          </a:custGeom>
          <a:noFill/>
          <a:ln w="12700" cap="flat">
            <a:noFill/>
            <a:prstDash val="solid"/>
            <a:miter/>
          </a:ln>
        </p:spPr>
        <p:txBody>
          <a:bodyPr rtlCol="0" anchor="ctr"/>
          <a:lstStyle/>
          <a:p>
            <a:pPr algn="ctr"/>
            <a:endParaRPr lang="es-ES"/>
          </a:p>
        </p:txBody>
      </p:sp>
    </p:spTree>
    <p:extLst>
      <p:ext uri="{BB962C8B-B14F-4D97-AF65-F5344CB8AC3E}">
        <p14:creationId xmlns:p14="http://schemas.microsoft.com/office/powerpoint/2010/main" val="110663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F4A7B4F7-41BC-4FE8-BC01-B9005E8BCFD5}"/>
              </a:ext>
            </a:extLst>
          </p:cNvPr>
          <p:cNvPicPr/>
          <p:nvPr/>
        </p:nvPicPr>
        <p:blipFill rotWithShape="1">
          <a:blip r:embed="rId3"/>
          <a:srcRect l="34932" t="39542" r="10497" b="28271"/>
          <a:stretch/>
        </p:blipFill>
        <p:spPr bwMode="auto">
          <a:xfrm>
            <a:off x="3212830" y="2741670"/>
            <a:ext cx="8322862" cy="2758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4" name="Marcador de número de diapositiva 3"/>
          <p:cNvSpPr>
            <a:spLocks noGrp="1"/>
          </p:cNvSpPr>
          <p:nvPr>
            <p:ph type="sldNum" sz="quarter" idx="10"/>
          </p:nvPr>
        </p:nvSpPr>
        <p:spPr/>
        <p:txBody>
          <a:bodyPr/>
          <a:lstStyle/>
          <a:p>
            <a:fld id="{D495E168-DA5E-4888-8D8A-92B118324C14}" type="slidenum">
              <a:rPr lang="es-ES" smtClean="0"/>
              <a:pPr/>
              <a:t>20</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3084946" y="675329"/>
            <a:ext cx="8890390" cy="782638"/>
          </a:xfrm>
        </p:spPr>
        <p:txBody>
          <a:bodyPr rtlCol="0">
            <a:noAutofit/>
          </a:bodyPr>
          <a:lstStyle/>
          <a:p>
            <a:pPr>
              <a:lnSpc>
                <a:spcPct val="110000"/>
              </a:lnSpc>
            </a:pPr>
            <a:r>
              <a:rPr lang="es-AR" dirty="0"/>
              <a:t>Ajuste del modelo de la línea.</a:t>
            </a:r>
            <a:r>
              <a:rPr lang="es-ES" dirty="0"/>
              <a:t> Simulación en Microsoft Excel ® </a:t>
            </a:r>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0" name="Marcador de texto 9">
            <a:extLst>
              <a:ext uri="{FF2B5EF4-FFF2-40B4-BE49-F238E27FC236}">
                <a16:creationId xmlns:a16="http://schemas.microsoft.com/office/drawing/2014/main" id="{6DBBD713-1D2E-4894-98E4-A5465D0E6B4D}"/>
              </a:ext>
            </a:extLst>
          </p:cNvPr>
          <p:cNvSpPr>
            <a:spLocks noGrp="1"/>
          </p:cNvSpPr>
          <p:nvPr>
            <p:ph type="body" sz="quarter" idx="24"/>
          </p:nvPr>
        </p:nvSpPr>
        <p:spPr/>
        <p:txBody>
          <a:bodyPr/>
          <a:lstStyle/>
          <a:p>
            <a:r>
              <a:rPr lang="es-AR" dirty="0"/>
              <a:t>Estudio de la necesidad</a:t>
            </a:r>
          </a:p>
        </p:txBody>
      </p:sp>
      <mc:AlternateContent xmlns:mc="http://schemas.openxmlformats.org/markup-compatibility/2006" xmlns:a14="http://schemas.microsoft.com/office/drawing/2010/main">
        <mc:Choice Requires="a14">
          <p:sp>
            <p:nvSpPr>
              <p:cNvPr id="13" name="Cuadro de texto 2">
                <a:extLst>
                  <a:ext uri="{FF2B5EF4-FFF2-40B4-BE49-F238E27FC236}">
                    <a16:creationId xmlns:a16="http://schemas.microsoft.com/office/drawing/2014/main" id="{BCD361D0-2441-4B3C-B5B9-A7E3A2200D6A}"/>
                  </a:ext>
                </a:extLst>
              </p:cNvPr>
              <p:cNvSpPr txBox="1">
                <a:spLocks noChangeArrowheads="1"/>
              </p:cNvSpPr>
              <p:nvPr/>
            </p:nvSpPr>
            <p:spPr bwMode="auto">
              <a:xfrm>
                <a:off x="448140" y="2741670"/>
                <a:ext cx="2225921" cy="1439307"/>
              </a:xfrm>
              <a:prstGeom prst="roundRect">
                <a:avLst>
                  <a:gd name="adj" fmla="val 8966"/>
                </a:avLst>
              </a:prstGeom>
              <a:solidFill>
                <a:schemeClr val="accent4">
                  <a:lumMod val="40000"/>
                  <a:lumOff val="60000"/>
                </a:schemeClr>
              </a:solidFill>
              <a:ln w="9525">
                <a:noFill/>
                <a:miter lim="800000"/>
                <a:headEnd/>
                <a:tailEnd/>
              </a:ln>
            </p:spPr>
            <p:txBody>
              <a:bodyPr rot="0" vert="horz" wrap="square" lIns="91440" tIns="45720" rIns="91440" bIns="45720" anchor="t" anchorCtr="0">
                <a:noAutofit/>
              </a:bodyPr>
              <a:lstStyle/>
              <a:p>
                <a:pPr algn="r">
                  <a:lnSpc>
                    <a:spcPct val="175000"/>
                  </a:lnSpc>
                  <a:spcAft>
                    <a:spcPts val="0"/>
                  </a:spcAft>
                </a:pPr>
                <a14:m>
                  <m:oMathPara xmlns:m="http://schemas.openxmlformats.org/officeDocument/2006/math">
                    <m:oMathParaPr>
                      <m:jc m:val="centerGroup"/>
                    </m:oMathParaPr>
                    <m:oMath xmlns:m="http://schemas.openxmlformats.org/officeDocument/2006/math">
                      <m:r>
                        <a:rPr lang="es-AR" sz="2400" i="1">
                          <a:effectLst/>
                          <a:latin typeface="Cambria Math" panose="02040503050406030204" pitchFamily="18" charset="0"/>
                          <a:ea typeface="Calibri" panose="020F0502020204030204" pitchFamily="34" charset="0"/>
                          <a:cs typeface="Times New Roman" panose="02020603050405020304" pitchFamily="18" charset="0"/>
                        </a:rPr>
                        <m:t>𝛽</m:t>
                      </m:r>
                      <m:r>
                        <a:rPr lang="es-AR" sz="2400">
                          <a:effectLst/>
                          <a:latin typeface="Cambria Math" panose="02040503050406030204" pitchFamily="18" charset="0"/>
                          <a:ea typeface="Calibri" panose="020F0502020204030204" pitchFamily="34" charset="0"/>
                          <a:cs typeface="Times New Roman" panose="02020603050405020304" pitchFamily="18" charset="0"/>
                        </a:rPr>
                        <m:t>=0,1</m:t>
                      </m:r>
                    </m:oMath>
                  </m:oMathPara>
                </a14:m>
                <a:endParaRPr lang="es-AR" sz="2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75000"/>
                  </a:lnSpc>
                  <a:spcAft>
                    <a:spcPts val="0"/>
                  </a:spcAft>
                </a:pPr>
                <a14:m>
                  <m:oMathPara xmlns:m="http://schemas.openxmlformats.org/officeDocument/2006/math">
                    <m:oMathParaPr>
                      <m:jc m:val="centerGroup"/>
                    </m:oMathParaPr>
                    <m:oMath xmlns:m="http://schemas.openxmlformats.org/officeDocument/2006/math">
                      <m:sSub>
                        <m:sSubPr>
                          <m:ctrlPr>
                            <a:rPr lang="es-AR"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AR" sz="2400" i="1">
                              <a:effectLst/>
                              <a:latin typeface="Cambria Math" panose="02040503050406030204" pitchFamily="18" charset="0"/>
                              <a:ea typeface="Calibri" panose="020F0502020204030204" pitchFamily="34" charset="0"/>
                              <a:cs typeface="Times New Roman" panose="02020603050405020304" pitchFamily="18" charset="0"/>
                            </a:rPr>
                            <m:t>𝑙</m:t>
                          </m:r>
                        </m:e>
                        <m:sub>
                          <m:r>
                            <a:rPr lang="es-AR" sz="2400">
                              <a:effectLst/>
                              <a:latin typeface="Cambria Math" panose="02040503050406030204" pitchFamily="18" charset="0"/>
                              <a:ea typeface="Calibri" panose="020F0502020204030204" pitchFamily="34" charset="0"/>
                              <a:cs typeface="Times New Roman" panose="02020603050405020304" pitchFamily="18" charset="0"/>
                            </a:rPr>
                            <m:t>1</m:t>
                          </m:r>
                        </m:sub>
                      </m:sSub>
                      <m:r>
                        <a:rPr lang="es-AR" sz="2400">
                          <a:effectLst/>
                          <a:latin typeface="Cambria Math" panose="02040503050406030204" pitchFamily="18" charset="0"/>
                          <a:ea typeface="Calibri" panose="020F0502020204030204" pitchFamily="34" charset="0"/>
                          <a:cs typeface="Times New Roman" panose="02020603050405020304" pitchFamily="18" charset="0"/>
                        </a:rPr>
                        <m:t>=11 </m:t>
                      </m:r>
                      <m:r>
                        <a:rPr lang="es-AR" sz="2400" i="1">
                          <a:effectLst/>
                          <a:latin typeface="Cambria Math" panose="02040503050406030204" pitchFamily="18" charset="0"/>
                          <a:ea typeface="Calibri" panose="020F0502020204030204" pitchFamily="34" charset="0"/>
                          <a:cs typeface="Times New Roman" panose="02020603050405020304" pitchFamily="18" charset="0"/>
                        </a:rPr>
                        <m:t>𝑘𝑚</m:t>
                      </m:r>
                    </m:oMath>
                  </m:oMathPara>
                </a14:m>
                <a:endParaRPr lang="es-AR" sz="2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75000"/>
                  </a:lnSpc>
                  <a:spcAft>
                    <a:spcPts val="12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13" name="Cuadro de texto 2">
                <a:extLst>
                  <a:ext uri="{FF2B5EF4-FFF2-40B4-BE49-F238E27FC236}">
                    <a16:creationId xmlns:a16="http://schemas.microsoft.com/office/drawing/2014/main" id="{BCD361D0-2441-4B3C-B5B9-A7E3A2200D6A}"/>
                  </a:ext>
                </a:extLst>
              </p:cNvPr>
              <p:cNvSpPr txBox="1">
                <a:spLocks noRot="1" noChangeAspect="1" noMove="1" noResize="1" noEditPoints="1" noAdjustHandles="1" noChangeArrowheads="1" noChangeShapeType="1" noTextEdit="1"/>
              </p:cNvSpPr>
              <p:nvPr/>
            </p:nvSpPr>
            <p:spPr bwMode="auto">
              <a:xfrm>
                <a:off x="448140" y="2741670"/>
                <a:ext cx="2225921" cy="1439307"/>
              </a:xfrm>
              <a:prstGeom prst="roundRect">
                <a:avLst>
                  <a:gd name="adj" fmla="val 8966"/>
                </a:avLst>
              </a:prstGeom>
              <a:blipFill>
                <a:blip r:embed="rId4"/>
                <a:stretch>
                  <a:fillRect/>
                </a:stretch>
              </a:blipFill>
              <a:ln w="9525">
                <a:noFill/>
                <a:miter lim="800000"/>
                <a:headEnd/>
                <a:tailEnd/>
              </a:ln>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8" name="Marcador de texto 6">
                <a:extLst>
                  <a:ext uri="{FF2B5EF4-FFF2-40B4-BE49-F238E27FC236}">
                    <a16:creationId xmlns:a16="http://schemas.microsoft.com/office/drawing/2014/main" id="{54208FB8-FC60-4E29-9464-57976254AD66}"/>
                  </a:ext>
                </a:extLst>
              </p:cNvPr>
              <p:cNvSpPr txBox="1">
                <a:spLocks/>
              </p:cNvSpPr>
              <p:nvPr/>
            </p:nvSpPr>
            <p:spPr>
              <a:xfrm>
                <a:off x="607776" y="1746576"/>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Definición de los parámetros </a:t>
                </a:r>
                <a14:m>
                  <m:oMath xmlns:m="http://schemas.openxmlformats.org/officeDocument/2006/math">
                    <m:r>
                      <a:rPr lang="es-AR" sz="2000" i="1">
                        <a:latin typeface="Cambria Math" panose="02040503050406030204" pitchFamily="18" charset="0"/>
                        <a:ea typeface="Calibri" panose="020F0502020204030204" pitchFamily="34" charset="0"/>
                        <a:cs typeface="Times New Roman" panose="02020603050405020304" pitchFamily="18" charset="0"/>
                      </a:rPr>
                      <m:t>𝛽</m:t>
                    </m:r>
                  </m:oMath>
                </a14:m>
                <a:r>
                  <a:rPr lang="es-AR" dirty="0"/>
                  <a:t> y </a:t>
                </a:r>
                <a14:m>
                  <m:oMath xmlns:m="http://schemas.openxmlformats.org/officeDocument/2006/math">
                    <m:sSub>
                      <m:sSubPr>
                        <m:ctrlPr>
                          <a:rPr lang="es-AR" sz="2000" i="1">
                            <a:latin typeface="Cambria Math" panose="02040503050406030204" pitchFamily="18" charset="0"/>
                            <a:ea typeface="Calibri" panose="020F0502020204030204" pitchFamily="34" charset="0"/>
                            <a:cs typeface="Times New Roman" panose="02020603050405020304" pitchFamily="18" charset="0"/>
                          </a:rPr>
                        </m:ctrlPr>
                      </m:sSubPr>
                      <m:e>
                        <m:r>
                          <a:rPr lang="es-AR" sz="2000" i="1">
                            <a:latin typeface="Cambria Math" panose="02040503050406030204" pitchFamily="18" charset="0"/>
                            <a:ea typeface="Calibri" panose="020F0502020204030204" pitchFamily="34" charset="0"/>
                            <a:cs typeface="Times New Roman" panose="02020603050405020304" pitchFamily="18" charset="0"/>
                          </a:rPr>
                          <m:t>𝑙</m:t>
                        </m:r>
                      </m:e>
                      <m:sub>
                        <m:r>
                          <a:rPr lang="es-AR" sz="2000">
                            <a:latin typeface="Cambria Math" panose="02040503050406030204" pitchFamily="18" charset="0"/>
                            <a:ea typeface="Calibri" panose="020F0502020204030204" pitchFamily="34" charset="0"/>
                            <a:cs typeface="Times New Roman" panose="02020603050405020304" pitchFamily="18" charset="0"/>
                          </a:rPr>
                          <m:t>1</m:t>
                        </m:r>
                      </m:sub>
                    </m:sSub>
                  </m:oMath>
                </a14:m>
                <a:r>
                  <a:rPr lang="es-AR" dirty="0"/>
                  <a:t>  </a:t>
                </a:r>
              </a:p>
            </p:txBody>
          </p:sp>
        </mc:Choice>
        <mc:Fallback xmlns="">
          <p:sp>
            <p:nvSpPr>
              <p:cNvPr id="8" name="Marcador de texto 6">
                <a:extLst>
                  <a:ext uri="{FF2B5EF4-FFF2-40B4-BE49-F238E27FC236}">
                    <a16:creationId xmlns:a16="http://schemas.microsoft.com/office/drawing/2014/main" id="{54208FB8-FC60-4E29-9464-57976254AD66}"/>
                  </a:ext>
                </a:extLst>
              </p:cNvPr>
              <p:cNvSpPr txBox="1">
                <a:spLocks noRot="1" noChangeAspect="1" noMove="1" noResize="1" noEditPoints="1" noAdjustHandles="1" noChangeArrowheads="1" noChangeShapeType="1" noTextEdit="1"/>
              </p:cNvSpPr>
              <p:nvPr/>
            </p:nvSpPr>
            <p:spPr>
              <a:xfrm>
                <a:off x="607776" y="1746576"/>
                <a:ext cx="10218713" cy="665713"/>
              </a:xfrm>
              <a:prstGeom prst="rect">
                <a:avLst/>
              </a:prstGeom>
              <a:blipFill>
                <a:blip r:embed="rId5"/>
                <a:stretch>
                  <a:fillRect l="-776" t="-11009"/>
                </a:stretch>
              </a:blipFill>
            </p:spPr>
            <p:txBody>
              <a:bodyPr/>
              <a:lstStyle/>
              <a:p>
                <a:r>
                  <a:rPr lang="es-AR">
                    <a:noFill/>
                  </a:rPr>
                  <a:t> </a:t>
                </a:r>
              </a:p>
            </p:txBody>
          </p:sp>
        </mc:Fallback>
      </mc:AlternateContent>
    </p:spTree>
    <p:extLst>
      <p:ext uri="{BB962C8B-B14F-4D97-AF65-F5344CB8AC3E}">
        <p14:creationId xmlns:p14="http://schemas.microsoft.com/office/powerpoint/2010/main" val="28561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21</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p:txBody>
          <a:bodyPr>
            <a:normAutofit/>
          </a:bodyPr>
          <a:lstStyle/>
          <a:p>
            <a:r>
              <a:rPr lang="es-AR" dirty="0"/>
              <a:t>Ajuste del modelo</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3" name="Marcador de texto 12">
            <a:extLst>
              <a:ext uri="{FF2B5EF4-FFF2-40B4-BE49-F238E27FC236}">
                <a16:creationId xmlns:a16="http://schemas.microsoft.com/office/drawing/2014/main" id="{F5CA7EB9-0D9C-42E1-9E11-D075BB6258AF}"/>
              </a:ext>
            </a:extLst>
          </p:cNvPr>
          <p:cNvSpPr>
            <a:spLocks noGrp="1"/>
          </p:cNvSpPr>
          <p:nvPr>
            <p:ph type="body" sz="quarter" idx="24"/>
          </p:nvPr>
        </p:nvSpPr>
        <p:spPr/>
        <p:txBody>
          <a:bodyPr/>
          <a:lstStyle/>
          <a:p>
            <a:r>
              <a:rPr lang="es-AR" dirty="0"/>
              <a:t>Estudio de la necesidad</a:t>
            </a:r>
          </a:p>
        </p:txBody>
      </p:sp>
      <p:pic>
        <p:nvPicPr>
          <p:cNvPr id="3" name="Imagen 2">
            <a:extLst>
              <a:ext uri="{FF2B5EF4-FFF2-40B4-BE49-F238E27FC236}">
                <a16:creationId xmlns:a16="http://schemas.microsoft.com/office/drawing/2014/main" id="{D44F2B47-0B55-42B4-9CED-D2066493B742}"/>
              </a:ext>
            </a:extLst>
          </p:cNvPr>
          <p:cNvPicPr>
            <a:picLocks noChangeAspect="1"/>
          </p:cNvPicPr>
          <p:nvPr/>
        </p:nvPicPr>
        <p:blipFill>
          <a:blip r:embed="rId3"/>
          <a:stretch>
            <a:fillRect/>
          </a:stretch>
        </p:blipFill>
        <p:spPr>
          <a:xfrm>
            <a:off x="1498606" y="1901521"/>
            <a:ext cx="9194787" cy="4636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esquinas redondeadas 8">
            <a:extLst>
              <a:ext uri="{FF2B5EF4-FFF2-40B4-BE49-F238E27FC236}">
                <a16:creationId xmlns:a16="http://schemas.microsoft.com/office/drawing/2014/main" id="{8860E95A-FD32-4FBC-87D3-69B24600139C}"/>
              </a:ext>
            </a:extLst>
          </p:cNvPr>
          <p:cNvSpPr/>
          <p:nvPr/>
        </p:nvSpPr>
        <p:spPr>
          <a:xfrm>
            <a:off x="9914156" y="5432718"/>
            <a:ext cx="2277844" cy="578882"/>
          </a:xfrm>
          <a:prstGeom prst="roundRect">
            <a:avLst/>
          </a:prstGeom>
          <a:solidFill>
            <a:schemeClr val="tx2">
              <a:lumMod val="40000"/>
              <a:lumOff val="60000"/>
            </a:schemeClr>
          </a:solidFill>
        </p:spPr>
        <p:txBody>
          <a:bodyPr wrap="square">
            <a:spAutoFit/>
          </a:bodyPr>
          <a:lstStyle/>
          <a:p>
            <a:r>
              <a:rPr lang="es-AR" sz="1400" dirty="0">
                <a:latin typeface="Calibri" panose="020F0502020204030204" pitchFamily="34" charset="0"/>
                <a:ea typeface="Times New Roman" panose="02020603050405020304" pitchFamily="18" charset="0"/>
                <a:cs typeface="Times New Roman" panose="02020603050405020304" pitchFamily="18" charset="0"/>
              </a:rPr>
              <a:t>Error medio global: 0,9 %</a:t>
            </a:r>
          </a:p>
          <a:p>
            <a:r>
              <a:rPr lang="es-AR" sz="1400" dirty="0">
                <a:latin typeface="Calibri" panose="020F0502020204030204" pitchFamily="34" charset="0"/>
                <a:ea typeface="Times New Roman" panose="02020603050405020304" pitchFamily="18" charset="0"/>
                <a:cs typeface="Times New Roman" panose="02020603050405020304" pitchFamily="18" charset="0"/>
              </a:rPr>
              <a:t>Desviación estándar: 0,75.</a:t>
            </a:r>
            <a:endParaRPr lang="es-AR" sz="1400" dirty="0"/>
          </a:p>
        </p:txBody>
      </p:sp>
    </p:spTree>
    <p:extLst>
      <p:ext uri="{BB962C8B-B14F-4D97-AF65-F5344CB8AC3E}">
        <p14:creationId xmlns:p14="http://schemas.microsoft.com/office/powerpoint/2010/main" val="3534813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fld id="{D495E168-DA5E-4888-8D8A-92B118324C14}" type="slidenum">
              <a:rPr lang="es-ES" smtClean="0"/>
              <a:pPr/>
              <a:t>22</a:t>
            </a:fld>
            <a:endParaRPr lang="es-ES"/>
          </a:p>
        </p:txBody>
      </p:sp>
      <p:sp>
        <p:nvSpPr>
          <p:cNvPr id="6" name="Marcador de texto 5">
            <a:extLst>
              <a:ext uri="{FF2B5EF4-FFF2-40B4-BE49-F238E27FC236}">
                <a16:creationId xmlns:a16="http://schemas.microsoft.com/office/drawing/2014/main" id="{E7292DFE-EBA3-4DB2-A2C7-1810115565E7}"/>
              </a:ext>
            </a:extLst>
          </p:cNvPr>
          <p:cNvSpPr>
            <a:spLocks noGrp="1"/>
          </p:cNvSpPr>
          <p:nvPr>
            <p:ph type="body" idx="1"/>
          </p:nvPr>
        </p:nvSpPr>
        <p:spPr>
          <a:xfrm rot="16200000">
            <a:off x="9489887" y="3747771"/>
            <a:ext cx="4969248" cy="454353"/>
          </a:xfrm>
        </p:spPr>
        <p:txBody>
          <a:bodyPr rtlCol="0">
            <a:normAutofit/>
          </a:bodyPr>
          <a:lstStyle/>
          <a:p>
            <a:pPr rtl="0"/>
            <a:r>
              <a:rPr lang="es-ES" sz="1400" dirty="0">
                <a:solidFill>
                  <a:srgbClr val="FFC000"/>
                </a:solidFill>
              </a:rPr>
              <a:t>Modelo de la línea – Simulación con ETAP ®</a:t>
            </a:r>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1" name="Marcador de texto 10">
            <a:extLst>
              <a:ext uri="{FF2B5EF4-FFF2-40B4-BE49-F238E27FC236}">
                <a16:creationId xmlns:a16="http://schemas.microsoft.com/office/drawing/2014/main" id="{330823A9-B2B0-4A94-AE54-4F5AF0B12051}"/>
              </a:ext>
            </a:extLst>
          </p:cNvPr>
          <p:cNvSpPr>
            <a:spLocks noGrp="1"/>
          </p:cNvSpPr>
          <p:nvPr>
            <p:ph type="body" sz="quarter" idx="24"/>
          </p:nvPr>
        </p:nvSpPr>
        <p:spPr>
          <a:xfrm>
            <a:off x="7111999" y="177713"/>
            <a:ext cx="4862512" cy="441428"/>
          </a:xfrm>
        </p:spPr>
        <p:txBody>
          <a:bodyPr/>
          <a:lstStyle/>
          <a:p>
            <a:r>
              <a:rPr lang="es-AR" dirty="0"/>
              <a:t>Estudio de la necesidad</a:t>
            </a:r>
          </a:p>
        </p:txBody>
      </p:sp>
      <p:grpSp>
        <p:nvGrpSpPr>
          <p:cNvPr id="17" name="Grupo 16">
            <a:extLst>
              <a:ext uri="{FF2B5EF4-FFF2-40B4-BE49-F238E27FC236}">
                <a16:creationId xmlns:a16="http://schemas.microsoft.com/office/drawing/2014/main" id="{53712CBC-D33E-4F5E-8221-B7944ED4895A}"/>
              </a:ext>
            </a:extLst>
          </p:cNvPr>
          <p:cNvGrpSpPr/>
          <p:nvPr/>
        </p:nvGrpSpPr>
        <p:grpSpPr>
          <a:xfrm>
            <a:off x="549442" y="619141"/>
            <a:ext cx="11093116" cy="6269745"/>
            <a:chOff x="549442" y="619141"/>
            <a:chExt cx="11093116" cy="6269745"/>
          </a:xfrm>
        </p:grpSpPr>
        <p:pic>
          <p:nvPicPr>
            <p:cNvPr id="7" name="Imagen 6">
              <a:extLst>
                <a:ext uri="{FF2B5EF4-FFF2-40B4-BE49-F238E27FC236}">
                  <a16:creationId xmlns:a16="http://schemas.microsoft.com/office/drawing/2014/main" id="{BF49C2D2-EEA3-497E-A63D-DB30E29FEF92}"/>
                </a:ext>
              </a:extLst>
            </p:cNvPr>
            <p:cNvPicPr>
              <a:picLocks noChangeAspect="1"/>
            </p:cNvPicPr>
            <p:nvPr/>
          </p:nvPicPr>
          <p:blipFill>
            <a:blip r:embed="rId3">
              <a:grayscl/>
            </a:blip>
            <a:stretch>
              <a:fillRect/>
            </a:stretch>
          </p:blipFill>
          <p:spPr>
            <a:xfrm>
              <a:off x="1953801" y="619142"/>
              <a:ext cx="8284398" cy="6269744"/>
            </a:xfrm>
            <a:prstGeom prst="rect">
              <a:avLst/>
            </a:prstGeom>
          </p:spPr>
        </p:pic>
        <p:sp>
          <p:nvSpPr>
            <p:cNvPr id="15" name="Rectángulo 14">
              <a:extLst>
                <a:ext uri="{FF2B5EF4-FFF2-40B4-BE49-F238E27FC236}">
                  <a16:creationId xmlns:a16="http://schemas.microsoft.com/office/drawing/2014/main" id="{FEDEA052-7566-47EE-ACF1-ADA7560B2F9E}"/>
                </a:ext>
              </a:extLst>
            </p:cNvPr>
            <p:cNvSpPr/>
            <p:nvPr/>
          </p:nvSpPr>
          <p:spPr>
            <a:xfrm>
              <a:off x="549442" y="619141"/>
              <a:ext cx="1404359" cy="6269743"/>
            </a:xfrm>
            <a:prstGeom prst="rect">
              <a:avLst/>
            </a:prstGeom>
            <a:solidFill>
              <a:schemeClr val="bg1"/>
            </a:solidFill>
            <a:ln w="12700" cap="flat">
              <a:noFill/>
              <a:prstDash val="solid"/>
              <a:miter/>
            </a:ln>
          </p:spPr>
          <p:txBody>
            <a:bodyPr rtlCol="0" anchor="ctr"/>
            <a:lstStyle/>
            <a:p>
              <a:pPr algn="l"/>
              <a:endParaRPr lang="es-AR" dirty="0"/>
            </a:p>
          </p:txBody>
        </p:sp>
        <p:sp>
          <p:nvSpPr>
            <p:cNvPr id="16" name="Rectángulo 15">
              <a:extLst>
                <a:ext uri="{FF2B5EF4-FFF2-40B4-BE49-F238E27FC236}">
                  <a16:creationId xmlns:a16="http://schemas.microsoft.com/office/drawing/2014/main" id="{8B66E4EA-5845-4833-80D6-B1896A4C0C79}"/>
                </a:ext>
              </a:extLst>
            </p:cNvPr>
            <p:cNvSpPr/>
            <p:nvPr/>
          </p:nvSpPr>
          <p:spPr>
            <a:xfrm>
              <a:off x="10238199" y="619142"/>
              <a:ext cx="1404359" cy="6269744"/>
            </a:xfrm>
            <a:prstGeom prst="rect">
              <a:avLst/>
            </a:prstGeom>
            <a:solidFill>
              <a:schemeClr val="bg1"/>
            </a:solidFill>
            <a:ln w="12700" cap="flat">
              <a:noFill/>
              <a:prstDash val="solid"/>
              <a:miter/>
            </a:ln>
          </p:spPr>
          <p:txBody>
            <a:bodyPr rtlCol="0" anchor="ctr"/>
            <a:lstStyle/>
            <a:p>
              <a:pPr algn="l"/>
              <a:endParaRPr lang="es-AR" dirty="0"/>
            </a:p>
          </p:txBody>
        </p:sp>
      </p:grpSp>
    </p:spTree>
    <p:extLst>
      <p:ext uri="{BB962C8B-B14F-4D97-AF65-F5344CB8AC3E}">
        <p14:creationId xmlns:p14="http://schemas.microsoft.com/office/powerpoint/2010/main" val="3824649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09BDF9C-72B8-4B7A-B10F-8DE8A0AA7C58}"/>
              </a:ext>
            </a:extLst>
          </p:cNvPr>
          <p:cNvPicPr>
            <a:picLocks noChangeAspect="1"/>
          </p:cNvPicPr>
          <p:nvPr/>
        </p:nvPicPr>
        <p:blipFill rotWithShape="1">
          <a:blip r:embed="rId3"/>
          <a:srcRect t="2234" b="15975"/>
          <a:stretch/>
        </p:blipFill>
        <p:spPr>
          <a:xfrm>
            <a:off x="726831" y="1828024"/>
            <a:ext cx="10738338" cy="3905194"/>
          </a:xfrm>
          <a:prstGeom prst="rect">
            <a:avLst/>
          </a:prstGeom>
        </p:spPr>
      </p:pic>
      <p:sp>
        <p:nvSpPr>
          <p:cNvPr id="4" name="Marcador de número de diapositiva 3"/>
          <p:cNvSpPr>
            <a:spLocks noGrp="1"/>
          </p:cNvSpPr>
          <p:nvPr>
            <p:ph type="sldNum" sz="quarter" idx="10"/>
          </p:nvPr>
        </p:nvSpPr>
        <p:spPr/>
        <p:txBody>
          <a:bodyPr/>
          <a:lstStyle/>
          <a:p>
            <a:fld id="{D495E168-DA5E-4888-8D8A-92B118324C14}" type="slidenum">
              <a:rPr lang="es-ES" smtClean="0"/>
              <a:pPr/>
              <a:t>23</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6219825" y="675329"/>
            <a:ext cx="5755511" cy="782638"/>
          </a:xfrm>
        </p:spPr>
        <p:txBody>
          <a:bodyPr rtlCol="0">
            <a:noAutofit/>
          </a:bodyPr>
          <a:lstStyle/>
          <a:p>
            <a:pPr>
              <a:lnSpc>
                <a:spcPct val="110000"/>
              </a:lnSpc>
            </a:pPr>
            <a:r>
              <a:rPr lang="es-ES" dirty="0"/>
              <a:t>Modelo de la línea. Simulación con ETAP ®</a:t>
            </a:r>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015A4103-6B08-44A5-8D33-CDFE3AFC6338}"/>
              </a:ext>
            </a:extLst>
          </p:cNvPr>
          <p:cNvSpPr>
            <a:spLocks noGrp="1"/>
          </p:cNvSpPr>
          <p:nvPr>
            <p:ph type="body" sz="quarter" idx="24"/>
          </p:nvPr>
        </p:nvSpPr>
        <p:spPr/>
        <p:txBody>
          <a:bodyPr/>
          <a:lstStyle/>
          <a:p>
            <a:r>
              <a:rPr lang="es-AR" dirty="0"/>
              <a:t>Estudio de la necesidad</a:t>
            </a:r>
          </a:p>
        </p:txBody>
      </p:sp>
      <p:sp>
        <p:nvSpPr>
          <p:cNvPr id="10" name="Elipse 9">
            <a:extLst>
              <a:ext uri="{FF2B5EF4-FFF2-40B4-BE49-F238E27FC236}">
                <a16:creationId xmlns:a16="http://schemas.microsoft.com/office/drawing/2014/main" id="{E8928E0D-4A58-4547-A1B7-1FF0294880E0}"/>
              </a:ext>
            </a:extLst>
          </p:cNvPr>
          <p:cNvSpPr/>
          <p:nvPr/>
        </p:nvSpPr>
        <p:spPr>
          <a:xfrm>
            <a:off x="971550" y="5239526"/>
            <a:ext cx="2838450" cy="632068"/>
          </a:xfrm>
          <a:prstGeom prst="ellipse">
            <a:avLst/>
          </a:prstGeom>
          <a:noFill/>
          <a:ln w="19050" cap="flat">
            <a:solidFill>
              <a:srgbClr val="FF0000"/>
            </a:solidFill>
            <a:prstDash val="solid"/>
            <a:miter/>
          </a:ln>
        </p:spPr>
        <p:txBody>
          <a:bodyPr rtlCol="0" anchor="ctr"/>
          <a:lstStyle/>
          <a:p>
            <a:pPr algn="l"/>
            <a:endParaRPr lang="es-AR" dirty="0"/>
          </a:p>
        </p:txBody>
      </p:sp>
      <p:grpSp>
        <p:nvGrpSpPr>
          <p:cNvPr id="12" name="Grupo 11">
            <a:extLst>
              <a:ext uri="{FF2B5EF4-FFF2-40B4-BE49-F238E27FC236}">
                <a16:creationId xmlns:a16="http://schemas.microsoft.com/office/drawing/2014/main" id="{C4ADF9CC-95E2-464C-A5C3-99FFB39ED87F}"/>
              </a:ext>
            </a:extLst>
          </p:cNvPr>
          <p:cNvGrpSpPr/>
          <p:nvPr/>
        </p:nvGrpSpPr>
        <p:grpSpPr>
          <a:xfrm>
            <a:off x="2705653" y="5959193"/>
            <a:ext cx="7635447" cy="533389"/>
            <a:chOff x="2705653" y="5854418"/>
            <a:chExt cx="7635447" cy="533389"/>
          </a:xfrm>
        </p:grpSpPr>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A911CACB-B3BD-4E13-97A7-BA4704A6F9CC}"/>
                    </a:ext>
                  </a:extLst>
                </p:cNvPr>
                <p:cNvSpPr/>
                <p:nvPr/>
              </p:nvSpPr>
              <p:spPr>
                <a:xfrm>
                  <a:off x="8795484" y="5956542"/>
                  <a:ext cx="1545616" cy="369332"/>
                </a:xfrm>
                <a:prstGeom prst="rect">
                  <a:avLst/>
                </a:prstGeom>
                <a:solidFill>
                  <a:schemeClr val="tx2">
                    <a:lumMod val="40000"/>
                    <a:lumOff val="6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ε</m:t>
                        </m:r>
                        <m:r>
                          <a:rPr lang="es-AR" b="0" i="1" smtClean="0">
                            <a:latin typeface="Cambria Math" panose="02040503050406030204" pitchFamily="18" charset="0"/>
                            <a:ea typeface="Cambria Math" panose="02040503050406030204" pitchFamily="18" charset="0"/>
                          </a:rPr>
                          <m:t>%</m:t>
                        </m:r>
                        <m:r>
                          <a:rPr lang="es-AR" i="0">
                            <a:latin typeface="Cambria Math" panose="02040503050406030204" pitchFamily="18" charset="0"/>
                          </a:rPr>
                          <m:t>=</m:t>
                        </m:r>
                        <m:r>
                          <a:rPr lang="es-AR" b="0" i="1" smtClean="0">
                            <a:latin typeface="Cambria Math" panose="02040503050406030204" pitchFamily="18" charset="0"/>
                          </a:rPr>
                          <m:t>0,24 %</m:t>
                        </m:r>
                      </m:oMath>
                    </m:oMathPara>
                  </a14:m>
                  <a:endParaRPr lang="es-AR" dirty="0"/>
                </a:p>
              </p:txBody>
            </p:sp>
          </mc:Choice>
          <mc:Fallback xmlns="">
            <p:sp>
              <p:nvSpPr>
                <p:cNvPr id="2" name="Rectángulo 1">
                  <a:extLst>
                    <a:ext uri="{FF2B5EF4-FFF2-40B4-BE49-F238E27FC236}">
                      <a16:creationId xmlns:a16="http://schemas.microsoft.com/office/drawing/2014/main" id="{A911CACB-B3BD-4E13-97A7-BA4704A6F9CC}"/>
                    </a:ext>
                  </a:extLst>
                </p:cNvPr>
                <p:cNvSpPr>
                  <a:spLocks noRot="1" noChangeAspect="1" noMove="1" noResize="1" noEditPoints="1" noAdjustHandles="1" noChangeArrowheads="1" noChangeShapeType="1" noTextEdit="1"/>
                </p:cNvSpPr>
                <p:nvPr/>
              </p:nvSpPr>
              <p:spPr>
                <a:xfrm>
                  <a:off x="8795484" y="5956542"/>
                  <a:ext cx="1545616" cy="369332"/>
                </a:xfrm>
                <a:prstGeom prst="rect">
                  <a:avLst/>
                </a:prstGeom>
                <a:blipFill>
                  <a:blip r:embed="rId4"/>
                  <a:stretch>
                    <a:fillRect/>
                  </a:stretch>
                </a:blipFill>
              </p:spPr>
              <p:txBody>
                <a:bodyPr/>
                <a:lstStyle/>
                <a:p>
                  <a:r>
                    <a:rPr lang="es-AR">
                      <a:noFill/>
                    </a:rPr>
                    <a:t> </a:t>
                  </a:r>
                </a:p>
              </p:txBody>
            </p:sp>
          </mc:Fallback>
        </mc:AlternateContent>
        <p:sp>
          <p:nvSpPr>
            <p:cNvPr id="9" name="Marcador de texto 4">
              <a:extLst>
                <a:ext uri="{FF2B5EF4-FFF2-40B4-BE49-F238E27FC236}">
                  <a16:creationId xmlns:a16="http://schemas.microsoft.com/office/drawing/2014/main" id="{F66FF01D-ABEB-4C4F-9027-D0B827B92AF3}"/>
                </a:ext>
              </a:extLst>
            </p:cNvPr>
            <p:cNvSpPr txBox="1">
              <a:spLocks/>
            </p:cNvSpPr>
            <p:nvPr/>
          </p:nvSpPr>
          <p:spPr>
            <a:xfrm>
              <a:off x="3156276" y="5894608"/>
              <a:ext cx="4848209" cy="493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s-AR" sz="1600" dirty="0">
                  <a:solidFill>
                    <a:schemeClr val="bg1"/>
                  </a:solidFill>
                </a:rPr>
                <a:t>Según modelo: U</a:t>
              </a:r>
              <a:r>
                <a:rPr lang="es-AR" sz="1600" baseline="-25000" dirty="0">
                  <a:solidFill>
                    <a:schemeClr val="bg1"/>
                  </a:solidFill>
                </a:rPr>
                <a:t>LP</a:t>
              </a:r>
              <a:r>
                <a:rPr lang="es-AR" sz="1600" dirty="0">
                  <a:solidFill>
                    <a:schemeClr val="bg1"/>
                  </a:solidFill>
                </a:rPr>
                <a:t> = 12.065 V (91,4 % de </a:t>
              </a:r>
              <a:r>
                <a:rPr lang="es-AR" sz="1600" dirty="0" err="1">
                  <a:solidFill>
                    <a:schemeClr val="bg1"/>
                  </a:solidFill>
                </a:rPr>
                <a:t>U</a:t>
              </a:r>
              <a:r>
                <a:rPr lang="es-AR" sz="1600" baseline="-25000" dirty="0" err="1">
                  <a:solidFill>
                    <a:schemeClr val="bg1"/>
                  </a:solidFill>
                </a:rPr>
                <a:t>nom</a:t>
              </a:r>
              <a:r>
                <a:rPr lang="es-AR" sz="1600" dirty="0">
                  <a:solidFill>
                    <a:schemeClr val="bg1"/>
                  </a:solidFill>
                </a:rPr>
                <a:t>)</a:t>
              </a:r>
              <a:endParaRPr lang="es-AR" sz="1600" baseline="-25000" dirty="0">
                <a:solidFill>
                  <a:schemeClr val="bg1"/>
                </a:solidFill>
              </a:endParaRP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727E8A8E-60F1-46BE-A173-96047503C77B}"/>
                    </a:ext>
                  </a:extLst>
                </p:cNvPr>
                <p:cNvSpPr txBox="1"/>
                <p:nvPr/>
              </p:nvSpPr>
              <p:spPr>
                <a:xfrm>
                  <a:off x="7884300" y="5894608"/>
                  <a:ext cx="46807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AR" sz="3200" i="1" smtClean="0">
                            <a:solidFill>
                              <a:schemeClr val="bg1"/>
                            </a:solidFill>
                            <a:latin typeface="Cambria Math" panose="02040503050406030204" pitchFamily="18" charset="0"/>
                            <a:ea typeface="Cambria Math" panose="02040503050406030204" pitchFamily="18" charset="0"/>
                          </a:rPr>
                          <m:t>⇒</m:t>
                        </m:r>
                      </m:oMath>
                    </m:oMathPara>
                  </a14:m>
                  <a:endParaRPr lang="es-AR" sz="3200" dirty="0">
                    <a:solidFill>
                      <a:schemeClr val="bg1"/>
                    </a:solidFill>
                  </a:endParaRPr>
                </a:p>
              </p:txBody>
            </p:sp>
          </mc:Choice>
          <mc:Fallback xmlns="">
            <p:sp>
              <p:nvSpPr>
                <p:cNvPr id="7" name="CuadroTexto 6">
                  <a:extLst>
                    <a:ext uri="{FF2B5EF4-FFF2-40B4-BE49-F238E27FC236}">
                      <a16:creationId xmlns:a16="http://schemas.microsoft.com/office/drawing/2014/main" id="{727E8A8E-60F1-46BE-A173-96047503C77B}"/>
                    </a:ext>
                  </a:extLst>
                </p:cNvPr>
                <p:cNvSpPr txBox="1">
                  <a:spLocks noRot="1" noChangeAspect="1" noMove="1" noResize="1" noEditPoints="1" noAdjustHandles="1" noChangeArrowheads="1" noChangeShapeType="1" noTextEdit="1"/>
                </p:cNvSpPr>
                <p:nvPr/>
              </p:nvSpPr>
              <p:spPr>
                <a:xfrm>
                  <a:off x="7884300" y="5894608"/>
                  <a:ext cx="468077" cy="492443"/>
                </a:xfrm>
                <a:prstGeom prst="rect">
                  <a:avLst/>
                </a:prstGeom>
                <a:blipFill>
                  <a:blip r:embed="rId5"/>
                  <a:stretch>
                    <a:fillRect/>
                  </a:stretch>
                </a:blipFill>
              </p:spPr>
              <p:txBody>
                <a:bodyPr/>
                <a:lstStyle/>
                <a:p>
                  <a:r>
                    <a:rPr lang="es-AR">
                      <a:noFill/>
                    </a:rPr>
                    <a:t> </a:t>
                  </a:r>
                </a:p>
              </p:txBody>
            </p:sp>
          </mc:Fallback>
        </mc:AlternateContent>
        <p:sp>
          <p:nvSpPr>
            <p:cNvPr id="11" name="Flecha: a la derecha 10">
              <a:extLst>
                <a:ext uri="{FF2B5EF4-FFF2-40B4-BE49-F238E27FC236}">
                  <a16:creationId xmlns:a16="http://schemas.microsoft.com/office/drawing/2014/main" id="{06717996-4116-4BE0-B559-65C55BE3233A}"/>
                </a:ext>
              </a:extLst>
            </p:cNvPr>
            <p:cNvSpPr/>
            <p:nvPr/>
          </p:nvSpPr>
          <p:spPr>
            <a:xfrm rot="1899056">
              <a:off x="2705653" y="5854418"/>
              <a:ext cx="458141" cy="296074"/>
            </a:xfrm>
            <a:prstGeom prst="rightArrow">
              <a:avLst/>
            </a:prstGeom>
            <a:solidFill>
              <a:schemeClr val="tx2">
                <a:lumMod val="40000"/>
                <a:lumOff val="60000"/>
              </a:schemeClr>
            </a:solidFill>
            <a:ln w="12700" cap="flat">
              <a:noFill/>
              <a:prstDash val="solid"/>
              <a:miter/>
            </a:ln>
          </p:spPr>
          <p:txBody>
            <a:bodyPr rtlCol="0" anchor="ctr"/>
            <a:lstStyle/>
            <a:p>
              <a:pPr algn="l"/>
              <a:endParaRPr lang="es-AR" dirty="0"/>
            </a:p>
          </p:txBody>
        </p:sp>
      </p:grpSp>
    </p:spTree>
    <p:extLst>
      <p:ext uri="{BB962C8B-B14F-4D97-AF65-F5344CB8AC3E}">
        <p14:creationId xmlns:p14="http://schemas.microsoft.com/office/powerpoint/2010/main" val="32273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nodeType="withEffect">
                                  <p:stCondLst>
                                    <p:cond delay="200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id="{C082E09F-08C1-4E2C-8C62-87E5B5EC6BDF}"/>
              </a:ext>
            </a:extLst>
          </p:cNvPr>
          <p:cNvSpPr/>
          <p:nvPr/>
        </p:nvSpPr>
        <p:spPr>
          <a:xfrm>
            <a:off x="592965" y="2619955"/>
            <a:ext cx="4579110" cy="1600445"/>
          </a:xfrm>
          <a:prstGeom prst="roundRect">
            <a:avLst>
              <a:gd name="adj" fmla="val 5097"/>
            </a:avLst>
          </a:prstGeom>
          <a:solidFill>
            <a:schemeClr val="bg1"/>
          </a:solidFill>
          <a:ln w="12700" cap="flat">
            <a:noFill/>
            <a:prstDash val="solid"/>
            <a:miter/>
          </a:ln>
          <a:effectLst/>
        </p:spPr>
        <p:txBody>
          <a:bodyPr rtlCol="0" anchor="ctr"/>
          <a:lstStyle/>
          <a:p>
            <a:endParaRPr lang="es-AR" sz="2000" b="1" dirty="0"/>
          </a:p>
        </p:txBody>
      </p:sp>
      <p:sp>
        <p:nvSpPr>
          <p:cNvPr id="4" name="Marcador de número de diapositiva 3"/>
          <p:cNvSpPr>
            <a:spLocks noGrp="1"/>
          </p:cNvSpPr>
          <p:nvPr>
            <p:ph type="sldNum" sz="quarter" idx="10"/>
          </p:nvPr>
        </p:nvSpPr>
        <p:spPr/>
        <p:txBody>
          <a:bodyPr/>
          <a:lstStyle/>
          <a:p>
            <a:fld id="{D495E168-DA5E-4888-8D8A-92B118324C14}" type="slidenum">
              <a:rPr lang="es-ES" smtClean="0"/>
              <a:pPr/>
              <a:t>24</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5572126" y="675329"/>
            <a:ext cx="6403210" cy="782638"/>
          </a:xfrm>
        </p:spPr>
        <p:txBody>
          <a:bodyPr rtlCol="0">
            <a:noAutofit/>
          </a:bodyPr>
          <a:lstStyle/>
          <a:p>
            <a:pPr algn="r">
              <a:lnSpc>
                <a:spcPct val="110000"/>
              </a:lnSpc>
            </a:pPr>
            <a:r>
              <a:rPr lang="es-AR" dirty="0"/>
              <a:t>Límite de potencia operable por el distribuidor</a:t>
            </a:r>
            <a:endParaRPr lang="es-ES" dirty="0"/>
          </a:p>
        </p:txBody>
      </p:sp>
      <p:sp>
        <p:nvSpPr>
          <p:cNvPr id="2" name="Marcador de texto 1">
            <a:extLst>
              <a:ext uri="{FF2B5EF4-FFF2-40B4-BE49-F238E27FC236}">
                <a16:creationId xmlns:a16="http://schemas.microsoft.com/office/drawing/2014/main" id="{88C9959B-CB6B-4D5B-A78D-EED0964EC694}"/>
              </a:ext>
            </a:extLst>
          </p:cNvPr>
          <p:cNvSpPr>
            <a:spLocks noGrp="1"/>
          </p:cNvSpPr>
          <p:nvPr>
            <p:ph type="body" sz="quarter" idx="13"/>
          </p:nvPr>
        </p:nvSpPr>
        <p:spPr>
          <a:xfrm>
            <a:off x="583805" y="1774000"/>
            <a:ext cx="10218713" cy="665713"/>
          </a:xfrm>
        </p:spPr>
        <p:txBody>
          <a:bodyPr/>
          <a:lstStyle/>
          <a:p>
            <a:r>
              <a:rPr lang="es-ES" dirty="0"/>
              <a:t>Límite por caída de tensión</a:t>
            </a:r>
          </a:p>
          <a:p>
            <a:endParaRPr lang="es-AR" dirty="0"/>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FDC4EA16-95FA-498C-9461-82477B0185FA}"/>
              </a:ext>
            </a:extLst>
          </p:cNvPr>
          <p:cNvSpPr>
            <a:spLocks noGrp="1"/>
          </p:cNvSpPr>
          <p:nvPr>
            <p:ph type="body" sz="quarter" idx="24"/>
          </p:nvPr>
        </p:nvSpPr>
        <p:spPr/>
        <p:txBody>
          <a:bodyPr/>
          <a:lstStyle/>
          <a:p>
            <a:r>
              <a:rPr lang="es-ES" dirty="0"/>
              <a:t>Estudio de la necesidad</a:t>
            </a:r>
          </a:p>
          <a:p>
            <a:endParaRPr lang="es-AR" dirty="0"/>
          </a:p>
        </p:txBody>
      </p:sp>
      <p:sp>
        <p:nvSpPr>
          <p:cNvPr id="12" name="Marcador de texto 4">
            <a:extLst>
              <a:ext uri="{FF2B5EF4-FFF2-40B4-BE49-F238E27FC236}">
                <a16:creationId xmlns:a16="http://schemas.microsoft.com/office/drawing/2014/main" id="{7B1BF42F-F0BF-4BD7-A1C0-91EBB7B45C32}"/>
              </a:ext>
            </a:extLst>
          </p:cNvPr>
          <p:cNvSpPr txBox="1">
            <a:spLocks/>
          </p:cNvSpPr>
          <p:nvPr/>
        </p:nvSpPr>
        <p:spPr>
          <a:xfrm>
            <a:off x="351600" y="2154340"/>
            <a:ext cx="2381301" cy="5126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600" dirty="0">
                <a:solidFill>
                  <a:schemeClr val="bg1"/>
                </a:solidFill>
              </a:rPr>
              <a:t>Hipótesis adoptadas:</a:t>
            </a:r>
            <a:endParaRPr lang="es-AR" sz="1600" dirty="0"/>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A04A566D-0C01-4827-8F90-0F9AC8FA0B8C}"/>
                  </a:ext>
                </a:extLst>
              </p:cNvPr>
              <p:cNvSpPr/>
              <p:nvPr/>
            </p:nvSpPr>
            <p:spPr>
              <a:xfrm>
                <a:off x="809998" y="2756441"/>
                <a:ext cx="146450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AR" sz="1600" i="1">
                              <a:latin typeface="Cambria Math" panose="02040503050406030204" pitchFamily="18" charset="0"/>
                            </a:rPr>
                          </m:ctrlPr>
                        </m:sSubPr>
                        <m:e>
                          <m:r>
                            <a:rPr lang="es-AR" sz="1600" i="1">
                              <a:latin typeface="Cambria Math" panose="02040503050406030204" pitchFamily="18" charset="0"/>
                            </a:rPr>
                            <m:t>𝑃</m:t>
                          </m:r>
                        </m:e>
                        <m:sub>
                          <m:r>
                            <a:rPr lang="es-AR" sz="1600" i="1">
                              <a:latin typeface="Cambria Math" panose="02040503050406030204" pitchFamily="18" charset="0"/>
                            </a:rPr>
                            <m:t>𝐿𝑃</m:t>
                          </m:r>
                        </m:sub>
                      </m:sSub>
                      <m:r>
                        <a:rPr lang="es-AR" sz="1600" i="0">
                          <a:latin typeface="Cambria Math" panose="02040503050406030204" pitchFamily="18" charset="0"/>
                        </a:rPr>
                        <m:t>=</m:t>
                      </m:r>
                      <m:r>
                        <a:rPr lang="es-AR" sz="1600" i="1">
                          <a:latin typeface="Cambria Math" panose="02040503050406030204" pitchFamily="18" charset="0"/>
                        </a:rPr>
                        <m:t>𝛼</m:t>
                      </m:r>
                      <m:r>
                        <a:rPr lang="es-AR" sz="1600" i="0">
                          <a:latin typeface="Cambria Math" panose="02040503050406030204" pitchFamily="18" charset="0"/>
                        </a:rPr>
                        <m:t>∙</m:t>
                      </m:r>
                      <m:sSub>
                        <m:sSubPr>
                          <m:ctrlPr>
                            <a:rPr lang="es-AR" sz="1600" i="1">
                              <a:latin typeface="Cambria Math" panose="02040503050406030204" pitchFamily="18" charset="0"/>
                            </a:rPr>
                          </m:ctrlPr>
                        </m:sSubPr>
                        <m:e>
                          <m:r>
                            <a:rPr lang="es-AR" sz="1600" i="1">
                              <a:latin typeface="Cambria Math" panose="02040503050406030204" pitchFamily="18" charset="0"/>
                            </a:rPr>
                            <m:t>𝑃</m:t>
                          </m:r>
                        </m:e>
                        <m:sub>
                          <m:r>
                            <a:rPr lang="es-AR" sz="1600" i="1">
                              <a:latin typeface="Cambria Math" panose="02040503050406030204" pitchFamily="18" charset="0"/>
                            </a:rPr>
                            <m:t>𝑆𝐸𝑇</m:t>
                          </m:r>
                        </m:sub>
                      </m:sSub>
                    </m:oMath>
                  </m:oMathPara>
                </a14:m>
                <a:endParaRPr lang="es-AR" sz="1600" dirty="0"/>
              </a:p>
            </p:txBody>
          </p:sp>
        </mc:Choice>
        <mc:Fallback xmlns="">
          <p:sp>
            <p:nvSpPr>
              <p:cNvPr id="8" name="Rectángulo 7">
                <a:extLst>
                  <a:ext uri="{FF2B5EF4-FFF2-40B4-BE49-F238E27FC236}">
                    <a16:creationId xmlns:a16="http://schemas.microsoft.com/office/drawing/2014/main" id="{A04A566D-0C01-4827-8F90-0F9AC8FA0B8C}"/>
                  </a:ext>
                </a:extLst>
              </p:cNvPr>
              <p:cNvSpPr>
                <a:spLocks noRot="1" noChangeAspect="1" noMove="1" noResize="1" noEditPoints="1" noAdjustHandles="1" noChangeArrowheads="1" noChangeShapeType="1" noTextEdit="1"/>
              </p:cNvSpPr>
              <p:nvPr/>
            </p:nvSpPr>
            <p:spPr>
              <a:xfrm>
                <a:off x="809998" y="2756441"/>
                <a:ext cx="1464503" cy="338554"/>
              </a:xfrm>
              <a:prstGeom prst="rect">
                <a:avLst/>
              </a:prstGeom>
              <a:blipFill>
                <a:blip r:embed="rId3"/>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2EA199CA-9CAB-4101-B597-5B08D9C6EF00}"/>
                  </a:ext>
                </a:extLst>
              </p:cNvPr>
              <p:cNvSpPr/>
              <p:nvPr/>
            </p:nvSpPr>
            <p:spPr>
              <a:xfrm>
                <a:off x="2735491" y="2756441"/>
                <a:ext cx="152702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AR" sz="1600" i="1">
                              <a:latin typeface="Cambria Math" panose="02040503050406030204" pitchFamily="18" charset="0"/>
                            </a:rPr>
                          </m:ctrlPr>
                        </m:sSubPr>
                        <m:e>
                          <m:r>
                            <a:rPr lang="es-AR" sz="1600" i="1">
                              <a:latin typeface="Cambria Math" panose="02040503050406030204" pitchFamily="18" charset="0"/>
                            </a:rPr>
                            <m:t>𝑄</m:t>
                          </m:r>
                        </m:e>
                        <m:sub>
                          <m:r>
                            <a:rPr lang="es-AR" sz="1600" i="1">
                              <a:latin typeface="Cambria Math" panose="02040503050406030204" pitchFamily="18" charset="0"/>
                            </a:rPr>
                            <m:t>𝐿𝑃</m:t>
                          </m:r>
                        </m:sub>
                      </m:sSub>
                      <m:r>
                        <a:rPr lang="es-AR" sz="1600" i="0">
                          <a:latin typeface="Cambria Math" panose="02040503050406030204" pitchFamily="18" charset="0"/>
                        </a:rPr>
                        <m:t>=</m:t>
                      </m:r>
                      <m:r>
                        <a:rPr lang="es-AR" sz="1600" i="1">
                          <a:latin typeface="Cambria Math" panose="02040503050406030204" pitchFamily="18" charset="0"/>
                        </a:rPr>
                        <m:t>𝛼</m:t>
                      </m:r>
                      <m:r>
                        <a:rPr lang="es-AR" sz="1600" i="0">
                          <a:latin typeface="Cambria Math" panose="02040503050406030204" pitchFamily="18" charset="0"/>
                        </a:rPr>
                        <m:t>∙</m:t>
                      </m:r>
                      <m:sSub>
                        <m:sSubPr>
                          <m:ctrlPr>
                            <a:rPr lang="es-AR" sz="1600" i="1">
                              <a:latin typeface="Cambria Math" panose="02040503050406030204" pitchFamily="18" charset="0"/>
                            </a:rPr>
                          </m:ctrlPr>
                        </m:sSubPr>
                        <m:e>
                          <m:r>
                            <a:rPr lang="es-AR" sz="1600" i="1">
                              <a:latin typeface="Cambria Math" panose="02040503050406030204" pitchFamily="18" charset="0"/>
                            </a:rPr>
                            <m:t>𝑄</m:t>
                          </m:r>
                        </m:e>
                        <m:sub>
                          <m:r>
                            <a:rPr lang="es-AR" sz="1600" i="1">
                              <a:latin typeface="Cambria Math" panose="02040503050406030204" pitchFamily="18" charset="0"/>
                            </a:rPr>
                            <m:t>𝑆𝐸𝑇</m:t>
                          </m:r>
                        </m:sub>
                      </m:sSub>
                    </m:oMath>
                  </m:oMathPara>
                </a14:m>
                <a:endParaRPr lang="es-AR" sz="1600" dirty="0"/>
              </a:p>
            </p:txBody>
          </p:sp>
        </mc:Choice>
        <mc:Fallback xmlns="">
          <p:sp>
            <p:nvSpPr>
              <p:cNvPr id="11" name="Rectángulo 10">
                <a:extLst>
                  <a:ext uri="{FF2B5EF4-FFF2-40B4-BE49-F238E27FC236}">
                    <a16:creationId xmlns:a16="http://schemas.microsoft.com/office/drawing/2014/main" id="{2EA199CA-9CAB-4101-B597-5B08D9C6EF00}"/>
                  </a:ext>
                </a:extLst>
              </p:cNvPr>
              <p:cNvSpPr>
                <a:spLocks noRot="1" noChangeAspect="1" noMove="1" noResize="1" noEditPoints="1" noAdjustHandles="1" noChangeArrowheads="1" noChangeShapeType="1" noTextEdit="1"/>
              </p:cNvSpPr>
              <p:nvPr/>
            </p:nvSpPr>
            <p:spPr>
              <a:xfrm>
                <a:off x="2735491" y="2756441"/>
                <a:ext cx="1527020" cy="338554"/>
              </a:xfrm>
              <a:prstGeom prst="rect">
                <a:avLst/>
              </a:prstGeom>
              <a:blipFill>
                <a:blip r:embed="rId4"/>
                <a:stretch>
                  <a:fillRect b="-7143"/>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BCC867C2-A887-40BB-9A9A-3B8D8D621074}"/>
                  </a:ext>
                </a:extLst>
              </p:cNvPr>
              <p:cNvSpPr/>
              <p:nvPr/>
            </p:nvSpPr>
            <p:spPr>
              <a:xfrm>
                <a:off x="809998" y="3204302"/>
                <a:ext cx="219271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AR" sz="1600" i="1">
                              <a:latin typeface="Cambria Math" panose="02040503050406030204" pitchFamily="18" charset="0"/>
                            </a:rPr>
                          </m:ctrlPr>
                        </m:sSubPr>
                        <m:e>
                          <m:r>
                            <a:rPr lang="es-AR" sz="1600" i="1">
                              <a:latin typeface="Cambria Math" panose="02040503050406030204" pitchFamily="18" charset="0"/>
                            </a:rPr>
                            <m:t>𝑄</m:t>
                          </m:r>
                        </m:e>
                        <m:sub>
                          <m:r>
                            <a:rPr lang="es-AR" sz="1600" i="1">
                              <a:latin typeface="Cambria Math" panose="02040503050406030204" pitchFamily="18" charset="0"/>
                            </a:rPr>
                            <m:t>𝑆𝐸𝑇</m:t>
                          </m:r>
                        </m:sub>
                      </m:sSub>
                      <m:r>
                        <a:rPr lang="es-AR" sz="1600" i="0">
                          <a:latin typeface="Cambria Math" panose="02040503050406030204" pitchFamily="18" charset="0"/>
                        </a:rPr>
                        <m:t>=</m:t>
                      </m:r>
                      <m:sSub>
                        <m:sSubPr>
                          <m:ctrlPr>
                            <a:rPr lang="es-AR" sz="1600" i="1">
                              <a:latin typeface="Cambria Math" panose="02040503050406030204" pitchFamily="18" charset="0"/>
                            </a:rPr>
                          </m:ctrlPr>
                        </m:sSubPr>
                        <m:e>
                          <m:r>
                            <a:rPr lang="es-AR" sz="1600" i="1">
                              <a:latin typeface="Cambria Math" panose="02040503050406030204" pitchFamily="18" charset="0"/>
                            </a:rPr>
                            <m:t>𝑃</m:t>
                          </m:r>
                        </m:e>
                        <m:sub>
                          <m:r>
                            <a:rPr lang="es-AR" sz="1600" i="1">
                              <a:latin typeface="Cambria Math" panose="02040503050406030204" pitchFamily="18" charset="0"/>
                            </a:rPr>
                            <m:t>𝑆𝐸𝑇</m:t>
                          </m:r>
                        </m:sub>
                      </m:sSub>
                      <m:r>
                        <a:rPr lang="es-AR" sz="1600" i="0">
                          <a:latin typeface="Cambria Math" panose="02040503050406030204" pitchFamily="18" charset="0"/>
                        </a:rPr>
                        <m:t>∙</m:t>
                      </m:r>
                      <m:func>
                        <m:funcPr>
                          <m:ctrlPr>
                            <a:rPr lang="es-AR" sz="1600" i="1">
                              <a:latin typeface="Cambria Math" panose="02040503050406030204" pitchFamily="18" charset="0"/>
                            </a:rPr>
                          </m:ctrlPr>
                        </m:funcPr>
                        <m:fName>
                          <m:r>
                            <m:rPr>
                              <m:sty m:val="p"/>
                            </m:rPr>
                            <a:rPr lang="es-AR" sz="1600" i="0">
                              <a:latin typeface="Cambria Math" panose="02040503050406030204" pitchFamily="18" charset="0"/>
                            </a:rPr>
                            <m:t>tan</m:t>
                          </m:r>
                        </m:fName>
                        <m:e>
                          <m:sSub>
                            <m:sSubPr>
                              <m:ctrlPr>
                                <a:rPr lang="es-AR" sz="1600" i="1">
                                  <a:latin typeface="Cambria Math" panose="02040503050406030204" pitchFamily="18" charset="0"/>
                                </a:rPr>
                              </m:ctrlPr>
                            </m:sSubPr>
                            <m:e>
                              <m:r>
                                <a:rPr lang="es-AR" sz="1600" i="1">
                                  <a:latin typeface="Cambria Math" panose="02040503050406030204" pitchFamily="18" charset="0"/>
                                </a:rPr>
                                <m:t>𝜑</m:t>
                              </m:r>
                            </m:e>
                            <m:sub>
                              <m:r>
                                <a:rPr lang="es-AR" sz="1600" i="1">
                                  <a:latin typeface="Cambria Math" panose="02040503050406030204" pitchFamily="18" charset="0"/>
                                </a:rPr>
                                <m:t>𝑆𝐸𝑇</m:t>
                              </m:r>
                            </m:sub>
                          </m:sSub>
                        </m:e>
                      </m:func>
                    </m:oMath>
                  </m:oMathPara>
                </a14:m>
                <a:endParaRPr lang="es-AR" sz="1600" dirty="0"/>
              </a:p>
            </p:txBody>
          </p:sp>
        </mc:Choice>
        <mc:Fallback xmlns="">
          <p:sp>
            <p:nvSpPr>
              <p:cNvPr id="13" name="Rectángulo 12">
                <a:extLst>
                  <a:ext uri="{FF2B5EF4-FFF2-40B4-BE49-F238E27FC236}">
                    <a16:creationId xmlns:a16="http://schemas.microsoft.com/office/drawing/2014/main" id="{BCC867C2-A887-40BB-9A9A-3B8D8D621074}"/>
                  </a:ext>
                </a:extLst>
              </p:cNvPr>
              <p:cNvSpPr>
                <a:spLocks noRot="1" noChangeAspect="1" noMove="1" noResize="1" noEditPoints="1" noAdjustHandles="1" noChangeArrowheads="1" noChangeShapeType="1" noTextEdit="1"/>
              </p:cNvSpPr>
              <p:nvPr/>
            </p:nvSpPr>
            <p:spPr>
              <a:xfrm>
                <a:off x="809998" y="3204302"/>
                <a:ext cx="2192716" cy="338554"/>
              </a:xfrm>
              <a:prstGeom prst="rect">
                <a:avLst/>
              </a:prstGeom>
              <a:blipFill>
                <a:blip r:embed="rId5"/>
                <a:stretch>
                  <a:fillRect b="-9091"/>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id="{73B37CF5-258F-4B21-B5FA-F688E574AABD}"/>
                  </a:ext>
                </a:extLst>
              </p:cNvPr>
              <p:cNvSpPr/>
              <p:nvPr/>
            </p:nvSpPr>
            <p:spPr>
              <a:xfrm>
                <a:off x="809998" y="3646152"/>
                <a:ext cx="4013663" cy="338554"/>
              </a:xfrm>
              <a:prstGeom prst="rect">
                <a:avLst/>
              </a:prstGeom>
            </p:spPr>
            <p:txBody>
              <a:bodyPr wrap="none">
                <a:spAutoFit/>
              </a:bodyPr>
              <a:lstStyle/>
              <a:p>
                <a14:m>
                  <m:oMath xmlns:m="http://schemas.openxmlformats.org/officeDocument/2006/math">
                    <m:r>
                      <a:rPr lang="es-AR" sz="1600" i="1">
                        <a:latin typeface="Cambria Math" panose="02040503050406030204" pitchFamily="18" charset="0"/>
                        <a:ea typeface="Calibri" panose="020F0502020204030204" pitchFamily="34" charset="0"/>
                        <a:cs typeface="Times New Roman" panose="02020603050405020304" pitchFamily="18" charset="0"/>
                      </a:rPr>
                      <m:t>𝛼</m:t>
                    </m:r>
                  </m:oMath>
                </a14:m>
                <a:r>
                  <a:rPr lang="es-AR" sz="1600" dirty="0">
                    <a:latin typeface="Calibri" panose="020F0502020204030204" pitchFamily="34" charset="0"/>
                    <a:ea typeface="Calibri" panose="020F0502020204030204" pitchFamily="34" charset="0"/>
                    <a:cs typeface="Times New Roman" panose="02020603050405020304" pitchFamily="18" charset="0"/>
                  </a:rPr>
                  <a:t> y </a:t>
                </a:r>
                <a14:m>
                  <m:oMath xmlns:m="http://schemas.openxmlformats.org/officeDocument/2006/math">
                    <m:sSub>
                      <m:sSubPr>
                        <m:ctrlPr>
                          <a:rPr lang="es-AR" sz="1600" i="1">
                            <a:effectLst/>
                            <a:latin typeface="Cambria Math" panose="02040503050406030204" pitchFamily="18" charset="0"/>
                          </a:rPr>
                        </m:ctrlPr>
                      </m:sSubPr>
                      <m:e>
                        <m:r>
                          <a:rPr lang="es-AR" sz="1600" i="1">
                            <a:latin typeface="Cambria Math" panose="02040503050406030204" pitchFamily="18" charset="0"/>
                            <a:ea typeface="Calibri" panose="020F0502020204030204" pitchFamily="34" charset="0"/>
                            <a:cs typeface="Times New Roman" panose="02020603050405020304" pitchFamily="18" charset="0"/>
                          </a:rPr>
                          <m:t>𝜑</m:t>
                        </m:r>
                      </m:e>
                      <m:sub>
                        <m:r>
                          <a:rPr lang="es-AR" sz="1600" i="1">
                            <a:latin typeface="Cambria Math" panose="02040503050406030204" pitchFamily="18" charset="0"/>
                            <a:ea typeface="Calibri" panose="020F0502020204030204" pitchFamily="34" charset="0"/>
                            <a:cs typeface="Times New Roman" panose="02020603050405020304" pitchFamily="18" charset="0"/>
                          </a:rPr>
                          <m:t>𝑆𝐸𝑇</m:t>
                        </m:r>
                      </m:sub>
                    </m:sSub>
                    <m:r>
                      <a:rPr lang="es-AR" sz="1600" i="1">
                        <a:latin typeface="Cambria Math" panose="02040503050406030204" pitchFamily="18" charset="0"/>
                        <a:ea typeface="Calibri" panose="020F0502020204030204" pitchFamily="34" charset="0"/>
                        <a:cs typeface="Times New Roman" panose="02020603050405020304" pitchFamily="18" charset="0"/>
                      </a:rPr>
                      <m:t> </m:t>
                    </m:r>
                  </m:oMath>
                </a14:m>
                <a:r>
                  <a:rPr lang="es-AR" sz="1600" dirty="0">
                    <a:latin typeface="Calibri" panose="020F0502020204030204" pitchFamily="34" charset="0"/>
                    <a:ea typeface="Calibri" panose="020F0502020204030204" pitchFamily="34" charset="0"/>
                    <a:cs typeface="Times New Roman" panose="02020603050405020304" pitchFamily="18" charset="0"/>
                  </a:rPr>
                  <a:t>se fijan adoptando valores promedio</a:t>
                </a:r>
                <a:endParaRPr lang="es-AR" sz="1600" dirty="0"/>
              </a:p>
            </p:txBody>
          </p:sp>
        </mc:Choice>
        <mc:Fallback xmlns="">
          <p:sp>
            <p:nvSpPr>
              <p:cNvPr id="14" name="Rectángulo 13">
                <a:extLst>
                  <a:ext uri="{FF2B5EF4-FFF2-40B4-BE49-F238E27FC236}">
                    <a16:creationId xmlns:a16="http://schemas.microsoft.com/office/drawing/2014/main" id="{73B37CF5-258F-4B21-B5FA-F688E574AABD}"/>
                  </a:ext>
                </a:extLst>
              </p:cNvPr>
              <p:cNvSpPr>
                <a:spLocks noRot="1" noChangeAspect="1" noMove="1" noResize="1" noEditPoints="1" noAdjustHandles="1" noChangeArrowheads="1" noChangeShapeType="1" noTextEdit="1"/>
              </p:cNvSpPr>
              <p:nvPr/>
            </p:nvSpPr>
            <p:spPr>
              <a:xfrm>
                <a:off x="809998" y="3646152"/>
                <a:ext cx="4013663" cy="338554"/>
              </a:xfrm>
              <a:prstGeom prst="rect">
                <a:avLst/>
              </a:prstGeom>
              <a:blipFill>
                <a:blip r:embed="rId6"/>
                <a:stretch>
                  <a:fillRect t="-5357" b="-21429"/>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6" name="Rectángulo: esquinas redondeadas 15">
                <a:extLst>
                  <a:ext uri="{FF2B5EF4-FFF2-40B4-BE49-F238E27FC236}">
                    <a16:creationId xmlns:a16="http://schemas.microsoft.com/office/drawing/2014/main" id="{14311591-C06E-4029-B273-1E55BD78B08E}"/>
                  </a:ext>
                </a:extLst>
              </p:cNvPr>
              <p:cNvSpPr/>
              <p:nvPr/>
            </p:nvSpPr>
            <p:spPr>
              <a:xfrm>
                <a:off x="585779" y="4493551"/>
                <a:ext cx="6355162" cy="528301"/>
              </a:xfrm>
              <a:prstGeom prst="roundRect">
                <a:avLst/>
              </a:prstGeom>
              <a:solidFill>
                <a:schemeClr val="tx2">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AR" sz="1200" i="1">
                              <a:latin typeface="Cambria Math" panose="02040503050406030204" pitchFamily="18" charset="0"/>
                            </a:rPr>
                          </m:ctrlPr>
                        </m:sSubPr>
                        <m:e>
                          <m:r>
                            <a:rPr lang="es-AR" sz="1200" i="1">
                              <a:latin typeface="Cambria Math" panose="02040503050406030204" pitchFamily="18" charset="0"/>
                            </a:rPr>
                            <m:t>𝑃</m:t>
                          </m:r>
                        </m:e>
                        <m:sub>
                          <m:r>
                            <a:rPr lang="es-AR" sz="1200" i="1">
                              <a:latin typeface="Cambria Math" panose="02040503050406030204" pitchFamily="18" charset="0"/>
                            </a:rPr>
                            <m:t>𝑆𝐸𝑇</m:t>
                          </m:r>
                        </m:sub>
                      </m:sSub>
                      <m:r>
                        <a:rPr lang="es-AR" sz="1200" i="0">
                          <a:latin typeface="Cambria Math" panose="02040503050406030204" pitchFamily="18" charset="0"/>
                        </a:rPr>
                        <m:t>=</m:t>
                      </m:r>
                      <m:f>
                        <m:fPr>
                          <m:ctrlPr>
                            <a:rPr lang="es-AR" sz="1200" i="1">
                              <a:latin typeface="Cambria Math" panose="02040503050406030204" pitchFamily="18" charset="0"/>
                            </a:rPr>
                          </m:ctrlPr>
                        </m:fPr>
                        <m:num>
                          <m:r>
                            <a:rPr lang="es-AR" sz="1200" i="0">
                              <a:latin typeface="Cambria Math" panose="02040503050406030204" pitchFamily="18" charset="0"/>
                            </a:rPr>
                            <m:t>∆</m:t>
                          </m:r>
                          <m:r>
                            <a:rPr lang="es-AR" sz="1200" i="1">
                              <a:latin typeface="Cambria Math" panose="02040503050406030204" pitchFamily="18" charset="0"/>
                            </a:rPr>
                            <m:t>𝑈</m:t>
                          </m:r>
                          <m:r>
                            <a:rPr lang="es-AR" sz="1200" i="0">
                              <a:latin typeface="Cambria Math" panose="02040503050406030204" pitchFamily="18" charset="0"/>
                            </a:rPr>
                            <m:t>∙</m:t>
                          </m:r>
                          <m:r>
                            <a:rPr lang="es-AR" sz="1200" i="1">
                              <a:latin typeface="Cambria Math" panose="02040503050406030204" pitchFamily="18" charset="0"/>
                            </a:rPr>
                            <m:t>𝑈</m:t>
                          </m:r>
                        </m:num>
                        <m:den>
                          <m:d>
                            <m:dPr>
                              <m:begChr m:val="["/>
                              <m:endChr m:val="]"/>
                              <m:ctrlPr>
                                <a:rPr lang="es-AR" sz="1200" i="1">
                                  <a:latin typeface="Cambria Math" panose="02040503050406030204" pitchFamily="18" charset="0"/>
                                </a:rPr>
                              </m:ctrlPr>
                            </m:dPr>
                            <m:e>
                              <m:d>
                                <m:dPr>
                                  <m:ctrlPr>
                                    <a:rPr lang="es-AR" sz="1200" i="1">
                                      <a:latin typeface="Cambria Math" panose="02040503050406030204" pitchFamily="18" charset="0"/>
                                    </a:rPr>
                                  </m:ctrlPr>
                                </m:dPr>
                                <m:e>
                                  <m:r>
                                    <a:rPr lang="es-AR" sz="1200" i="0">
                                      <a:latin typeface="Cambria Math" panose="02040503050406030204" pitchFamily="18" charset="0"/>
                                    </a:rPr>
                                    <m:t>1−</m:t>
                                  </m:r>
                                  <m:r>
                                    <a:rPr lang="es-AR" sz="1200" i="1">
                                      <a:latin typeface="Cambria Math" panose="02040503050406030204" pitchFamily="18" charset="0"/>
                                    </a:rPr>
                                    <m:t>𝛼</m:t>
                                  </m:r>
                                  <m:r>
                                    <a:rPr lang="es-AR" sz="1200" i="0">
                                      <a:latin typeface="Cambria Math" panose="02040503050406030204" pitchFamily="18" charset="0"/>
                                    </a:rPr>
                                    <m:t>−</m:t>
                                  </m:r>
                                  <m:r>
                                    <a:rPr lang="es-AR" sz="1200" i="1">
                                      <a:latin typeface="Cambria Math" panose="02040503050406030204" pitchFamily="18" charset="0"/>
                                    </a:rPr>
                                    <m:t>𝛽</m:t>
                                  </m:r>
                                </m:e>
                              </m:d>
                              <m:r>
                                <a:rPr lang="es-AR" sz="1200" i="0">
                                  <a:latin typeface="Cambria Math" panose="02040503050406030204" pitchFamily="18" charset="0"/>
                                </a:rPr>
                                <m:t>∙</m:t>
                              </m:r>
                              <m:sSub>
                                <m:sSubPr>
                                  <m:ctrlPr>
                                    <a:rPr lang="es-AR" sz="1200" i="1">
                                      <a:latin typeface="Cambria Math" panose="02040503050406030204" pitchFamily="18" charset="0"/>
                                    </a:rPr>
                                  </m:ctrlPr>
                                </m:sSubPr>
                                <m:e>
                                  <m:r>
                                    <a:rPr lang="es-AR" sz="1200" i="1">
                                      <a:latin typeface="Cambria Math" panose="02040503050406030204" pitchFamily="18" charset="0"/>
                                    </a:rPr>
                                    <m:t>𝑙</m:t>
                                  </m:r>
                                </m:e>
                                <m:sub>
                                  <m:r>
                                    <a:rPr lang="es-AR" sz="1200" i="0">
                                      <a:latin typeface="Cambria Math" panose="02040503050406030204" pitchFamily="18" charset="0"/>
                                    </a:rPr>
                                    <m:t>1</m:t>
                                  </m:r>
                                </m:sub>
                              </m:sSub>
                              <m:r>
                                <a:rPr lang="es-AR" sz="1200" i="0">
                                  <a:latin typeface="Cambria Math" panose="02040503050406030204" pitchFamily="18" charset="0"/>
                                </a:rPr>
                                <m:t>+</m:t>
                              </m:r>
                              <m:d>
                                <m:dPr>
                                  <m:ctrlPr>
                                    <a:rPr lang="es-AR" sz="1200" i="1">
                                      <a:latin typeface="Cambria Math" panose="02040503050406030204" pitchFamily="18" charset="0"/>
                                    </a:rPr>
                                  </m:ctrlPr>
                                </m:dPr>
                                <m:e>
                                  <m:r>
                                    <a:rPr lang="es-AR" sz="1200" i="1">
                                      <a:latin typeface="Cambria Math" panose="02040503050406030204" pitchFamily="18" charset="0"/>
                                    </a:rPr>
                                    <m:t>𝛼</m:t>
                                  </m:r>
                                  <m:r>
                                    <a:rPr lang="es-AR" sz="1200" i="0">
                                      <a:latin typeface="Cambria Math" panose="02040503050406030204" pitchFamily="18" charset="0"/>
                                    </a:rPr>
                                    <m:t>+</m:t>
                                  </m:r>
                                  <m:r>
                                    <a:rPr lang="es-AR" sz="1200" i="1">
                                      <a:latin typeface="Cambria Math" panose="02040503050406030204" pitchFamily="18" charset="0"/>
                                    </a:rPr>
                                    <m:t>𝛽</m:t>
                                  </m:r>
                                </m:e>
                              </m:d>
                              <m:r>
                                <a:rPr lang="es-AR" sz="1200" i="0">
                                  <a:latin typeface="Cambria Math" panose="02040503050406030204" pitchFamily="18" charset="0"/>
                                </a:rPr>
                                <m:t>∙</m:t>
                              </m:r>
                              <m:sSub>
                                <m:sSubPr>
                                  <m:ctrlPr>
                                    <a:rPr lang="es-AR" sz="1200" i="1">
                                      <a:latin typeface="Cambria Math" panose="02040503050406030204" pitchFamily="18" charset="0"/>
                                    </a:rPr>
                                  </m:ctrlPr>
                                </m:sSubPr>
                                <m:e>
                                  <m:r>
                                    <a:rPr lang="es-AR" sz="1200" i="1">
                                      <a:latin typeface="Cambria Math" panose="02040503050406030204" pitchFamily="18" charset="0"/>
                                    </a:rPr>
                                    <m:t>𝑙</m:t>
                                  </m:r>
                                </m:e>
                                <m:sub>
                                  <m:r>
                                    <a:rPr lang="es-AR" sz="1200" i="0">
                                      <a:latin typeface="Cambria Math" panose="02040503050406030204" pitchFamily="18" charset="0"/>
                                    </a:rPr>
                                    <m:t>2</m:t>
                                  </m:r>
                                </m:sub>
                              </m:sSub>
                            </m:e>
                          </m:d>
                          <m:r>
                            <a:rPr lang="es-AR" sz="1200" i="0">
                              <a:latin typeface="Cambria Math" panose="02040503050406030204" pitchFamily="18" charset="0"/>
                            </a:rPr>
                            <m:t>∙</m:t>
                          </m:r>
                          <m:d>
                            <m:dPr>
                              <m:ctrlPr>
                                <a:rPr lang="es-AR" sz="1200" i="1">
                                  <a:latin typeface="Cambria Math" panose="02040503050406030204" pitchFamily="18" charset="0"/>
                                </a:rPr>
                              </m:ctrlPr>
                            </m:dPr>
                            <m:e>
                              <m:sSup>
                                <m:sSupPr>
                                  <m:ctrlPr>
                                    <a:rPr lang="es-AR" sz="1200" i="1">
                                      <a:latin typeface="Cambria Math" panose="02040503050406030204" pitchFamily="18" charset="0"/>
                                    </a:rPr>
                                  </m:ctrlPr>
                                </m:sSupPr>
                                <m:e>
                                  <m:r>
                                    <a:rPr lang="es-AR" sz="1200" i="1">
                                      <a:latin typeface="Cambria Math" panose="02040503050406030204" pitchFamily="18" charset="0"/>
                                    </a:rPr>
                                    <m:t>𝑟</m:t>
                                  </m:r>
                                </m:e>
                                <m:sup>
                                  <m:r>
                                    <a:rPr lang="es-AR" sz="1200" i="0">
                                      <a:latin typeface="Cambria Math" panose="02040503050406030204" pitchFamily="18" charset="0"/>
                                    </a:rPr>
                                    <m:t>′</m:t>
                                  </m:r>
                                </m:sup>
                              </m:sSup>
                              <m:r>
                                <a:rPr lang="es-AR" sz="1200" i="0">
                                  <a:latin typeface="Cambria Math" panose="02040503050406030204" pitchFamily="18" charset="0"/>
                                </a:rPr>
                                <m:t>+</m:t>
                              </m:r>
                              <m:sSubSup>
                                <m:sSubSupPr>
                                  <m:ctrlPr>
                                    <a:rPr lang="es-AR" sz="1200" i="1">
                                      <a:latin typeface="Cambria Math" panose="02040503050406030204" pitchFamily="18" charset="0"/>
                                    </a:rPr>
                                  </m:ctrlPr>
                                </m:sSubSupPr>
                                <m:e>
                                  <m:r>
                                    <a:rPr lang="es-AR" sz="1200" i="1">
                                      <a:latin typeface="Cambria Math" panose="02040503050406030204" pitchFamily="18" charset="0"/>
                                    </a:rPr>
                                    <m:t>𝑥</m:t>
                                  </m:r>
                                </m:e>
                                <m:sub>
                                  <m:r>
                                    <a:rPr lang="es-AR" sz="1200" i="1">
                                      <a:latin typeface="Cambria Math" panose="02040503050406030204" pitchFamily="18" charset="0"/>
                                    </a:rPr>
                                    <m:t>𝐿</m:t>
                                  </m:r>
                                </m:sub>
                                <m:sup>
                                  <m:r>
                                    <a:rPr lang="es-AR" sz="1200" i="0">
                                      <a:latin typeface="Cambria Math" panose="02040503050406030204" pitchFamily="18" charset="0"/>
                                    </a:rPr>
                                    <m:t>′</m:t>
                                  </m:r>
                                </m:sup>
                              </m:sSubSup>
                              <m:r>
                                <a:rPr lang="es-AR" sz="1200" i="0">
                                  <a:latin typeface="Cambria Math" panose="02040503050406030204" pitchFamily="18" charset="0"/>
                                </a:rPr>
                                <m:t>∙</m:t>
                              </m:r>
                              <m:func>
                                <m:funcPr>
                                  <m:ctrlPr>
                                    <a:rPr lang="es-AR" sz="1200" i="1">
                                      <a:latin typeface="Cambria Math" panose="02040503050406030204" pitchFamily="18" charset="0"/>
                                    </a:rPr>
                                  </m:ctrlPr>
                                </m:funcPr>
                                <m:fName>
                                  <m:r>
                                    <m:rPr>
                                      <m:sty m:val="p"/>
                                    </m:rPr>
                                    <a:rPr lang="es-AR" sz="1200" i="0">
                                      <a:latin typeface="Cambria Math" panose="02040503050406030204" pitchFamily="18" charset="0"/>
                                    </a:rPr>
                                    <m:t>tan</m:t>
                                  </m:r>
                                </m:fName>
                                <m:e>
                                  <m:sSub>
                                    <m:sSubPr>
                                      <m:ctrlPr>
                                        <a:rPr lang="es-AR" sz="1200" i="1">
                                          <a:latin typeface="Cambria Math" panose="02040503050406030204" pitchFamily="18" charset="0"/>
                                        </a:rPr>
                                      </m:ctrlPr>
                                    </m:sSubPr>
                                    <m:e>
                                      <m:r>
                                        <a:rPr lang="es-AR" sz="1200" i="1">
                                          <a:latin typeface="Cambria Math" panose="02040503050406030204" pitchFamily="18" charset="0"/>
                                        </a:rPr>
                                        <m:t>𝜑</m:t>
                                      </m:r>
                                    </m:e>
                                    <m:sub>
                                      <m:r>
                                        <a:rPr lang="es-AR" sz="1200" i="1">
                                          <a:latin typeface="Cambria Math" panose="02040503050406030204" pitchFamily="18" charset="0"/>
                                        </a:rPr>
                                        <m:t>𝑆𝐸𝑇</m:t>
                                      </m:r>
                                    </m:sub>
                                  </m:sSub>
                                </m:e>
                              </m:func>
                            </m:e>
                          </m:d>
                          <m:r>
                            <a:rPr lang="es-AR" sz="1200" i="0">
                              <a:latin typeface="Cambria Math" panose="02040503050406030204" pitchFamily="18" charset="0"/>
                            </a:rPr>
                            <m:t>+</m:t>
                          </m:r>
                          <m:r>
                            <a:rPr lang="es-AR" sz="1200" i="1">
                              <a:latin typeface="Cambria Math" panose="02040503050406030204" pitchFamily="18" charset="0"/>
                            </a:rPr>
                            <m:t>𝛼</m:t>
                          </m:r>
                          <m:r>
                            <a:rPr lang="es-AR" sz="1200" i="0">
                              <a:latin typeface="Cambria Math" panose="02040503050406030204" pitchFamily="18" charset="0"/>
                            </a:rPr>
                            <m:t>∙</m:t>
                          </m:r>
                          <m:sSub>
                            <m:sSubPr>
                              <m:ctrlPr>
                                <a:rPr lang="es-AR" sz="1200" i="1">
                                  <a:latin typeface="Cambria Math" panose="02040503050406030204" pitchFamily="18" charset="0"/>
                                </a:rPr>
                              </m:ctrlPr>
                            </m:sSubPr>
                            <m:e>
                              <m:r>
                                <a:rPr lang="es-AR" sz="1200" i="1">
                                  <a:latin typeface="Cambria Math" panose="02040503050406030204" pitchFamily="18" charset="0"/>
                                </a:rPr>
                                <m:t>𝑙</m:t>
                              </m:r>
                            </m:e>
                            <m:sub>
                              <m:r>
                                <a:rPr lang="es-AR" sz="1200" i="0">
                                  <a:latin typeface="Cambria Math" panose="02040503050406030204" pitchFamily="18" charset="0"/>
                                </a:rPr>
                                <m:t>3</m:t>
                              </m:r>
                            </m:sub>
                          </m:sSub>
                          <m:r>
                            <a:rPr lang="es-AR" sz="1200" i="0">
                              <a:latin typeface="Cambria Math" panose="02040503050406030204" pitchFamily="18" charset="0"/>
                            </a:rPr>
                            <m:t>∙ </m:t>
                          </m:r>
                          <m:d>
                            <m:dPr>
                              <m:ctrlPr>
                                <a:rPr lang="es-AR" sz="1200" i="1">
                                  <a:latin typeface="Cambria Math" panose="02040503050406030204" pitchFamily="18" charset="0"/>
                                </a:rPr>
                              </m:ctrlPr>
                            </m:dPr>
                            <m:e>
                              <m:sSub>
                                <m:sSubPr>
                                  <m:ctrlPr>
                                    <a:rPr lang="es-AR" sz="1200" i="1">
                                      <a:latin typeface="Cambria Math" panose="02040503050406030204" pitchFamily="18" charset="0"/>
                                    </a:rPr>
                                  </m:ctrlPr>
                                </m:sSubPr>
                                <m:e>
                                  <m:sSup>
                                    <m:sSupPr>
                                      <m:ctrlPr>
                                        <a:rPr lang="es-AR" sz="1200" i="1">
                                          <a:latin typeface="Cambria Math" panose="02040503050406030204" pitchFamily="18" charset="0"/>
                                        </a:rPr>
                                      </m:ctrlPr>
                                    </m:sSupPr>
                                    <m:e>
                                      <m:r>
                                        <a:rPr lang="es-AR" sz="1200" i="1">
                                          <a:latin typeface="Cambria Math" panose="02040503050406030204" pitchFamily="18" charset="0"/>
                                        </a:rPr>
                                        <m:t>𝑟</m:t>
                                      </m:r>
                                    </m:e>
                                    <m:sup>
                                      <m:r>
                                        <a:rPr lang="es-AR" sz="1200" i="0">
                                          <a:latin typeface="Cambria Math" panose="02040503050406030204" pitchFamily="18" charset="0"/>
                                        </a:rPr>
                                        <m:t>′</m:t>
                                      </m:r>
                                    </m:sup>
                                  </m:sSup>
                                </m:e>
                                <m:sub>
                                  <m:r>
                                    <a:rPr lang="es-AR" sz="1200" i="1">
                                      <a:latin typeface="Cambria Math" panose="02040503050406030204" pitchFamily="18" charset="0"/>
                                    </a:rPr>
                                    <m:t>𝐷</m:t>
                                  </m:r>
                                </m:sub>
                              </m:sSub>
                              <m:r>
                                <a:rPr lang="es-AR" sz="1200" i="0">
                                  <a:latin typeface="Cambria Math" panose="02040503050406030204" pitchFamily="18" charset="0"/>
                                </a:rPr>
                                <m:t>+</m:t>
                              </m:r>
                              <m:sSubSup>
                                <m:sSubSupPr>
                                  <m:ctrlPr>
                                    <a:rPr lang="es-AR" sz="1200" i="1">
                                      <a:latin typeface="Cambria Math" panose="02040503050406030204" pitchFamily="18" charset="0"/>
                                    </a:rPr>
                                  </m:ctrlPr>
                                </m:sSubSupPr>
                                <m:e>
                                  <m:r>
                                    <a:rPr lang="es-AR" sz="1200" i="1">
                                      <a:latin typeface="Cambria Math" panose="02040503050406030204" pitchFamily="18" charset="0"/>
                                    </a:rPr>
                                    <m:t>𝑥</m:t>
                                  </m:r>
                                </m:e>
                                <m:sub>
                                  <m:r>
                                    <a:rPr lang="es-AR" sz="1200" i="1">
                                      <a:latin typeface="Cambria Math" panose="02040503050406030204" pitchFamily="18" charset="0"/>
                                    </a:rPr>
                                    <m:t>𝐿𝐷</m:t>
                                  </m:r>
                                </m:sub>
                                <m:sup>
                                  <m:r>
                                    <a:rPr lang="es-AR" sz="1200" i="0">
                                      <a:latin typeface="Cambria Math" panose="02040503050406030204" pitchFamily="18" charset="0"/>
                                    </a:rPr>
                                    <m:t>′</m:t>
                                  </m:r>
                                </m:sup>
                              </m:sSubSup>
                              <m:r>
                                <a:rPr lang="es-AR" sz="1200" i="0">
                                  <a:latin typeface="Cambria Math" panose="02040503050406030204" pitchFamily="18" charset="0"/>
                                </a:rPr>
                                <m:t>∙</m:t>
                              </m:r>
                              <m:func>
                                <m:funcPr>
                                  <m:ctrlPr>
                                    <a:rPr lang="es-AR" sz="1200" i="1">
                                      <a:latin typeface="Cambria Math" panose="02040503050406030204" pitchFamily="18" charset="0"/>
                                    </a:rPr>
                                  </m:ctrlPr>
                                </m:funcPr>
                                <m:fName>
                                  <m:r>
                                    <m:rPr>
                                      <m:sty m:val="p"/>
                                    </m:rPr>
                                    <a:rPr lang="es-AR" sz="1200" i="0">
                                      <a:latin typeface="Cambria Math" panose="02040503050406030204" pitchFamily="18" charset="0"/>
                                    </a:rPr>
                                    <m:t>tan</m:t>
                                  </m:r>
                                </m:fName>
                                <m:e>
                                  <m:sSub>
                                    <m:sSubPr>
                                      <m:ctrlPr>
                                        <a:rPr lang="es-AR" sz="1200" i="1">
                                          <a:latin typeface="Cambria Math" panose="02040503050406030204" pitchFamily="18" charset="0"/>
                                        </a:rPr>
                                      </m:ctrlPr>
                                    </m:sSubPr>
                                    <m:e>
                                      <m:r>
                                        <a:rPr lang="es-AR" sz="1200" i="1">
                                          <a:latin typeface="Cambria Math" panose="02040503050406030204" pitchFamily="18" charset="0"/>
                                        </a:rPr>
                                        <m:t>𝜑</m:t>
                                      </m:r>
                                    </m:e>
                                    <m:sub>
                                      <m:r>
                                        <a:rPr lang="es-AR" sz="1200" i="1">
                                          <a:latin typeface="Cambria Math" panose="02040503050406030204" pitchFamily="18" charset="0"/>
                                        </a:rPr>
                                        <m:t>𝑆𝐸𝑇</m:t>
                                      </m:r>
                                    </m:sub>
                                  </m:sSub>
                                </m:e>
                              </m:func>
                            </m:e>
                          </m:d>
                        </m:den>
                      </m:f>
                    </m:oMath>
                  </m:oMathPara>
                </a14:m>
                <a:endParaRPr lang="es-AR" sz="1200" dirty="0"/>
              </a:p>
            </p:txBody>
          </p:sp>
        </mc:Choice>
        <mc:Fallback xmlns="">
          <p:sp>
            <p:nvSpPr>
              <p:cNvPr id="16" name="Rectángulo: esquinas redondeadas 15">
                <a:extLst>
                  <a:ext uri="{FF2B5EF4-FFF2-40B4-BE49-F238E27FC236}">
                    <a16:creationId xmlns:a16="http://schemas.microsoft.com/office/drawing/2014/main" id="{14311591-C06E-4029-B273-1E55BD78B08E}"/>
                  </a:ext>
                </a:extLst>
              </p:cNvPr>
              <p:cNvSpPr>
                <a:spLocks noRot="1" noChangeAspect="1" noMove="1" noResize="1" noEditPoints="1" noAdjustHandles="1" noChangeArrowheads="1" noChangeShapeType="1" noTextEdit="1"/>
              </p:cNvSpPr>
              <p:nvPr/>
            </p:nvSpPr>
            <p:spPr>
              <a:xfrm>
                <a:off x="585779" y="4493551"/>
                <a:ext cx="6355162" cy="528301"/>
              </a:xfrm>
              <a:prstGeom prst="roundRect">
                <a:avLst/>
              </a:prstGeom>
              <a:blipFill>
                <a:blip r:embed="rId7"/>
                <a:stretch>
                  <a:fillRect/>
                </a:stretch>
              </a:blipFill>
            </p:spPr>
            <p:txBody>
              <a:bodyPr/>
              <a:lstStyle/>
              <a:p>
                <a:r>
                  <a:rPr lang="es-AR">
                    <a:noFill/>
                  </a:rPr>
                  <a:t> </a:t>
                </a:r>
              </a:p>
            </p:txBody>
          </p:sp>
        </mc:Fallback>
      </mc:AlternateContent>
      <p:pic>
        <p:nvPicPr>
          <p:cNvPr id="20" name="Imagen 19">
            <a:extLst>
              <a:ext uri="{FF2B5EF4-FFF2-40B4-BE49-F238E27FC236}">
                <a16:creationId xmlns:a16="http://schemas.microsoft.com/office/drawing/2014/main" id="{7444FCDD-BB17-4A73-BD26-0A3FEA04DF7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929491" y="2117949"/>
            <a:ext cx="2401570" cy="1932305"/>
          </a:xfrm>
          <a:prstGeom prst="rect">
            <a:avLst/>
          </a:prstGeom>
          <a:solidFill>
            <a:schemeClr val="bg1"/>
          </a:solidFill>
          <a:ln>
            <a:noFill/>
          </a:ln>
        </p:spPr>
      </p:pic>
      <p:pic>
        <p:nvPicPr>
          <p:cNvPr id="21" name="Imagen 20">
            <a:extLst>
              <a:ext uri="{FF2B5EF4-FFF2-40B4-BE49-F238E27FC236}">
                <a16:creationId xmlns:a16="http://schemas.microsoft.com/office/drawing/2014/main" id="{9DC3ACEA-F920-4F04-A4A9-CE7B4D7FE4A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929491" y="4220400"/>
            <a:ext cx="2401570" cy="1343660"/>
          </a:xfrm>
          <a:prstGeom prst="rect">
            <a:avLst/>
          </a:prstGeom>
          <a:solidFill>
            <a:schemeClr val="bg1"/>
          </a:solidFill>
          <a:ln>
            <a:noFill/>
          </a:ln>
        </p:spPr>
      </p:pic>
      <p:pic>
        <p:nvPicPr>
          <p:cNvPr id="22" name="Imagen 21">
            <a:extLst>
              <a:ext uri="{FF2B5EF4-FFF2-40B4-BE49-F238E27FC236}">
                <a16:creationId xmlns:a16="http://schemas.microsoft.com/office/drawing/2014/main" id="{2BCB7873-EAF1-4D62-813D-736309ED935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693068" y="5375995"/>
            <a:ext cx="2805864" cy="1083577"/>
          </a:xfrm>
          <a:prstGeom prst="rect">
            <a:avLst/>
          </a:prstGeom>
          <a:solidFill>
            <a:schemeClr val="bg1"/>
          </a:solidFill>
          <a:ln>
            <a:noFill/>
          </a:ln>
        </p:spPr>
      </p:pic>
    </p:spTree>
    <p:extLst>
      <p:ext uri="{BB962C8B-B14F-4D97-AF65-F5344CB8AC3E}">
        <p14:creationId xmlns:p14="http://schemas.microsoft.com/office/powerpoint/2010/main" val="1475173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id="{C082E09F-08C1-4E2C-8C62-87E5B5EC6BDF}"/>
              </a:ext>
            </a:extLst>
          </p:cNvPr>
          <p:cNvSpPr/>
          <p:nvPr/>
        </p:nvSpPr>
        <p:spPr>
          <a:xfrm>
            <a:off x="592965" y="2667000"/>
            <a:ext cx="4579110" cy="809045"/>
          </a:xfrm>
          <a:prstGeom prst="roundRect">
            <a:avLst>
              <a:gd name="adj" fmla="val 5097"/>
            </a:avLst>
          </a:prstGeom>
          <a:solidFill>
            <a:schemeClr val="bg1"/>
          </a:solidFill>
          <a:ln w="12700" cap="flat">
            <a:noFill/>
            <a:prstDash val="solid"/>
            <a:miter/>
          </a:ln>
          <a:effectLst/>
        </p:spPr>
        <p:txBody>
          <a:bodyPr rtlCol="0" anchor="ctr"/>
          <a:lstStyle/>
          <a:p>
            <a:endParaRPr lang="es-AR" sz="2000" b="1" dirty="0"/>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F0D12686-FAB6-489F-AFE7-D63CE8E7808E}"/>
                  </a:ext>
                </a:extLst>
              </p:cNvPr>
              <p:cNvSpPr/>
              <p:nvPr/>
            </p:nvSpPr>
            <p:spPr>
              <a:xfrm>
                <a:off x="592965" y="2810931"/>
                <a:ext cx="1760097" cy="346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AR" sz="1600" i="1">
                              <a:latin typeface="Cambria Math" panose="02040503050406030204" pitchFamily="18" charset="0"/>
                            </a:rPr>
                          </m:ctrlPr>
                        </m:sSubPr>
                        <m:e>
                          <m:r>
                            <a:rPr lang="es-AR" sz="1600" i="1">
                              <a:latin typeface="Cambria Math" panose="02040503050406030204" pitchFamily="18" charset="0"/>
                            </a:rPr>
                            <m:t>𝐼</m:t>
                          </m:r>
                        </m:e>
                        <m:sub>
                          <m:r>
                            <a:rPr lang="es-AR" sz="1600" i="1">
                              <a:latin typeface="Cambria Math" panose="02040503050406030204" pitchFamily="18" charset="0"/>
                            </a:rPr>
                            <m:t>𝑎𝑑𝑚</m:t>
                          </m:r>
                          <m:r>
                            <a:rPr lang="es-AR" sz="1600" i="0">
                              <a:latin typeface="Cambria Math" panose="02040503050406030204" pitchFamily="18" charset="0"/>
                            </a:rPr>
                            <m:t>35</m:t>
                          </m:r>
                          <m:r>
                            <m:rPr>
                              <m:lit/>
                            </m:rPr>
                            <a:rPr lang="es-AR" sz="1600" i="0">
                              <a:latin typeface="Cambria Math" panose="02040503050406030204" pitchFamily="18" charset="0"/>
                            </a:rPr>
                            <m:t>_</m:t>
                          </m:r>
                          <m:r>
                            <a:rPr lang="es-AR" sz="1600" i="1">
                              <a:latin typeface="Cambria Math" panose="02040503050406030204" pitchFamily="18" charset="0"/>
                            </a:rPr>
                            <m:t>𝑛</m:t>
                          </m:r>
                        </m:sub>
                      </m:sSub>
                      <m:r>
                        <a:rPr lang="es-AR" sz="1600" i="0">
                          <a:latin typeface="Cambria Math" panose="02040503050406030204" pitchFamily="18" charset="0"/>
                        </a:rPr>
                        <m:t>=171 </m:t>
                      </m:r>
                      <m:r>
                        <a:rPr lang="es-AR" sz="1600" i="1">
                          <a:latin typeface="Cambria Math" panose="02040503050406030204" pitchFamily="18" charset="0"/>
                        </a:rPr>
                        <m:t>𝐴</m:t>
                      </m:r>
                    </m:oMath>
                  </m:oMathPara>
                </a14:m>
                <a:endParaRPr lang="es-AR" sz="1600" dirty="0"/>
              </a:p>
            </p:txBody>
          </p:sp>
        </mc:Choice>
        <mc:Fallback xmlns="">
          <p:sp>
            <p:nvSpPr>
              <p:cNvPr id="2" name="Rectángulo 1">
                <a:extLst>
                  <a:ext uri="{FF2B5EF4-FFF2-40B4-BE49-F238E27FC236}">
                    <a16:creationId xmlns:a16="http://schemas.microsoft.com/office/drawing/2014/main" id="{F0D12686-FAB6-489F-AFE7-D63CE8E7808E}"/>
                  </a:ext>
                </a:extLst>
              </p:cNvPr>
              <p:cNvSpPr>
                <a:spLocks noRot="1" noChangeAspect="1" noMove="1" noResize="1" noEditPoints="1" noAdjustHandles="1" noChangeArrowheads="1" noChangeShapeType="1" noTextEdit="1"/>
              </p:cNvSpPr>
              <p:nvPr/>
            </p:nvSpPr>
            <p:spPr>
              <a:xfrm>
                <a:off x="592965" y="2810931"/>
                <a:ext cx="1760097" cy="346826"/>
              </a:xfrm>
              <a:prstGeom prst="rect">
                <a:avLst/>
              </a:prstGeom>
              <a:blipFill>
                <a:blip r:embed="rId3"/>
                <a:stretch>
                  <a:fillRect/>
                </a:stretch>
              </a:blipFill>
            </p:spPr>
            <p:txBody>
              <a:bodyPr/>
              <a:lstStyle/>
              <a:p>
                <a:r>
                  <a:rPr lang="es-AR">
                    <a:noFill/>
                  </a:rPr>
                  <a:t> </a:t>
                </a:r>
              </a:p>
            </p:txBody>
          </p:sp>
        </mc:Fallback>
      </mc:AlternateContent>
      <p:sp>
        <p:nvSpPr>
          <p:cNvPr id="7" name="CuadroTexto 6">
            <a:extLst>
              <a:ext uri="{FF2B5EF4-FFF2-40B4-BE49-F238E27FC236}">
                <a16:creationId xmlns:a16="http://schemas.microsoft.com/office/drawing/2014/main" id="{F3A9AD48-32EC-4ADC-9BD0-1F3EE668760D}"/>
              </a:ext>
            </a:extLst>
          </p:cNvPr>
          <p:cNvSpPr txBox="1"/>
          <p:nvPr/>
        </p:nvSpPr>
        <p:spPr>
          <a:xfrm>
            <a:off x="2392967" y="2839817"/>
            <a:ext cx="2560034" cy="461665"/>
          </a:xfrm>
          <a:prstGeom prst="rect">
            <a:avLst/>
          </a:prstGeom>
          <a:noFill/>
        </p:spPr>
        <p:txBody>
          <a:bodyPr wrap="square" rtlCol="0">
            <a:spAutoFit/>
          </a:bodyPr>
          <a:lstStyle/>
          <a:p>
            <a:r>
              <a:rPr lang="es-AR" sz="1200" dirty="0"/>
              <a:t>(Catálogo Prysmian, Prysal aluminio IRAM 63003)</a:t>
            </a:r>
          </a:p>
        </p:txBody>
      </p:sp>
      <p:sp>
        <p:nvSpPr>
          <p:cNvPr id="25" name="Rectángulo: esquinas redondeadas 24">
            <a:extLst>
              <a:ext uri="{FF2B5EF4-FFF2-40B4-BE49-F238E27FC236}">
                <a16:creationId xmlns:a16="http://schemas.microsoft.com/office/drawing/2014/main" id="{8086295E-0B4A-458C-9C65-7F42671F0675}"/>
              </a:ext>
            </a:extLst>
          </p:cNvPr>
          <p:cNvSpPr/>
          <p:nvPr/>
        </p:nvSpPr>
        <p:spPr>
          <a:xfrm>
            <a:off x="592965" y="4263808"/>
            <a:ext cx="4579110" cy="809045"/>
          </a:xfrm>
          <a:prstGeom prst="roundRect">
            <a:avLst>
              <a:gd name="adj" fmla="val 5097"/>
            </a:avLst>
          </a:prstGeom>
          <a:solidFill>
            <a:schemeClr val="bg1"/>
          </a:solidFill>
          <a:ln w="12700" cap="flat">
            <a:noFill/>
            <a:prstDash val="solid"/>
            <a:miter/>
          </a:ln>
          <a:effectLst/>
        </p:spPr>
        <p:txBody>
          <a:bodyPr rtlCol="0" anchor="ctr"/>
          <a:lstStyle/>
          <a:p>
            <a:endParaRPr lang="es-AR" sz="2000" b="1" dirty="0"/>
          </a:p>
        </p:txBody>
      </p:sp>
      <p:sp>
        <p:nvSpPr>
          <p:cNvPr id="4" name="Marcador de número de diapositiva 3"/>
          <p:cNvSpPr>
            <a:spLocks noGrp="1"/>
          </p:cNvSpPr>
          <p:nvPr>
            <p:ph type="sldNum" sz="quarter" idx="10"/>
          </p:nvPr>
        </p:nvSpPr>
        <p:spPr/>
        <p:txBody>
          <a:bodyPr/>
          <a:lstStyle/>
          <a:p>
            <a:fld id="{D495E168-DA5E-4888-8D8A-92B118324C14}" type="slidenum">
              <a:rPr lang="es-ES" smtClean="0"/>
              <a:pPr/>
              <a:t>25</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5534026" y="675329"/>
            <a:ext cx="6441310" cy="782638"/>
          </a:xfrm>
        </p:spPr>
        <p:txBody>
          <a:bodyPr vert="horz" lIns="91440" tIns="45720" rIns="91440" bIns="45720" rtlCol="0" anchor="ctr">
            <a:noAutofit/>
          </a:bodyPr>
          <a:lstStyle/>
          <a:p>
            <a:pPr>
              <a:lnSpc>
                <a:spcPct val="110000"/>
              </a:lnSpc>
            </a:pPr>
            <a:r>
              <a:rPr lang="es-AR" dirty="0"/>
              <a:t>Límite de potencia operable por el distribuidor</a:t>
            </a:r>
            <a:endParaRPr lang="es-ES" dirty="0"/>
          </a:p>
        </p:txBody>
      </p:sp>
      <p:sp>
        <p:nvSpPr>
          <p:cNvPr id="8" name="Marcador de texto 7">
            <a:extLst>
              <a:ext uri="{FF2B5EF4-FFF2-40B4-BE49-F238E27FC236}">
                <a16:creationId xmlns:a16="http://schemas.microsoft.com/office/drawing/2014/main" id="{187E43E0-C795-47C8-860D-365FA0B0E6E7}"/>
              </a:ext>
            </a:extLst>
          </p:cNvPr>
          <p:cNvSpPr>
            <a:spLocks noGrp="1"/>
          </p:cNvSpPr>
          <p:nvPr>
            <p:ph type="body" sz="quarter" idx="13"/>
          </p:nvPr>
        </p:nvSpPr>
        <p:spPr>
          <a:xfrm>
            <a:off x="592965" y="1738427"/>
            <a:ext cx="10218713" cy="665713"/>
          </a:xfrm>
        </p:spPr>
        <p:txBody>
          <a:bodyPr/>
          <a:lstStyle/>
          <a:p>
            <a:r>
              <a:rPr lang="es-AR" dirty="0"/>
              <a:t>Límite térmico</a:t>
            </a:r>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5" name="Marcador de texto 14">
            <a:extLst>
              <a:ext uri="{FF2B5EF4-FFF2-40B4-BE49-F238E27FC236}">
                <a16:creationId xmlns:a16="http://schemas.microsoft.com/office/drawing/2014/main" id="{EF891CB8-DB24-4AD5-BF2A-C110B4F132A6}"/>
              </a:ext>
            </a:extLst>
          </p:cNvPr>
          <p:cNvSpPr>
            <a:spLocks noGrp="1"/>
          </p:cNvSpPr>
          <p:nvPr>
            <p:ph type="body" sz="quarter" idx="24"/>
          </p:nvPr>
        </p:nvSpPr>
        <p:spPr/>
        <p:txBody>
          <a:bodyPr/>
          <a:lstStyle/>
          <a:p>
            <a:r>
              <a:rPr lang="es-ES" dirty="0"/>
              <a:t>Estudio de la necesidad</a:t>
            </a:r>
          </a:p>
          <a:p>
            <a:endParaRPr lang="es-AR" dirty="0"/>
          </a:p>
        </p:txBody>
      </p:sp>
      <p:sp>
        <p:nvSpPr>
          <p:cNvPr id="12" name="Marcador de texto 4">
            <a:extLst>
              <a:ext uri="{FF2B5EF4-FFF2-40B4-BE49-F238E27FC236}">
                <a16:creationId xmlns:a16="http://schemas.microsoft.com/office/drawing/2014/main" id="{7B1BF42F-F0BF-4BD7-A1C0-91EBB7B45C32}"/>
              </a:ext>
            </a:extLst>
          </p:cNvPr>
          <p:cNvSpPr txBox="1">
            <a:spLocks/>
          </p:cNvSpPr>
          <p:nvPr/>
        </p:nvSpPr>
        <p:spPr>
          <a:xfrm>
            <a:off x="351600" y="2154340"/>
            <a:ext cx="2381301" cy="5126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600" dirty="0">
                <a:solidFill>
                  <a:schemeClr val="bg1"/>
                </a:solidFill>
              </a:rPr>
              <a:t>Corriente admisible:</a:t>
            </a:r>
            <a:endParaRPr lang="es-AR" sz="1600" dirty="0"/>
          </a:p>
        </p:txBody>
      </p:sp>
      <p:sp>
        <p:nvSpPr>
          <p:cNvPr id="24" name="Marcador de texto 4">
            <a:extLst>
              <a:ext uri="{FF2B5EF4-FFF2-40B4-BE49-F238E27FC236}">
                <a16:creationId xmlns:a16="http://schemas.microsoft.com/office/drawing/2014/main" id="{FEE07CB9-8F1C-4DC3-BFCD-5270D8A80DD4}"/>
              </a:ext>
            </a:extLst>
          </p:cNvPr>
          <p:cNvSpPr txBox="1">
            <a:spLocks/>
          </p:cNvSpPr>
          <p:nvPr/>
        </p:nvSpPr>
        <p:spPr>
          <a:xfrm>
            <a:off x="351600" y="3689834"/>
            <a:ext cx="5420550" cy="512660"/>
          </a:xfrm>
          <a:prstGeom prst="rect">
            <a:avLst/>
          </a:prstGeom>
        </p:spPr>
        <p:txBody>
          <a:bodyPr>
            <a:normAutofit/>
          </a:bodyPr>
          <a:lstStyle>
            <a:defPPr rtl="0">
              <a:defRPr lang="es-ES"/>
            </a:defPPr>
            <a:lvl1pPr marL="228600" indent="-228600">
              <a:lnSpc>
                <a:spcPct val="150000"/>
              </a:lnSpc>
              <a:spcBef>
                <a:spcPts val="1000"/>
              </a:spcBef>
              <a:spcAft>
                <a:spcPts val="600"/>
              </a:spcAft>
              <a:buFont typeface="Arial" panose="020B0604020202020204" pitchFamily="34" charset="0"/>
              <a:buChar char="•"/>
              <a:defRPr sz="160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Considerando un margen de seguridad de un 20%:</a:t>
            </a:r>
          </a:p>
        </p:txBody>
      </p:sp>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5C44B1A3-C3B1-4569-A7B8-203D501BE564}"/>
                  </a:ext>
                </a:extLst>
              </p:cNvPr>
              <p:cNvSpPr/>
              <p:nvPr/>
            </p:nvSpPr>
            <p:spPr>
              <a:xfrm>
                <a:off x="636775" y="4479015"/>
                <a:ext cx="3235821" cy="346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AR" sz="1600" i="1">
                              <a:latin typeface="Cambria Math" panose="02040503050406030204" pitchFamily="18" charset="0"/>
                            </a:rPr>
                          </m:ctrlPr>
                        </m:sSubPr>
                        <m:e>
                          <m:r>
                            <a:rPr lang="es-AR" sz="1600" i="1">
                              <a:latin typeface="Cambria Math" panose="02040503050406030204" pitchFamily="18" charset="0"/>
                            </a:rPr>
                            <m:t>𝐼</m:t>
                          </m:r>
                        </m:e>
                        <m:sub>
                          <m:r>
                            <a:rPr lang="es-AR" sz="1600" i="1">
                              <a:latin typeface="Cambria Math" panose="02040503050406030204" pitchFamily="18" charset="0"/>
                            </a:rPr>
                            <m:t>𝑎𝑑𝑚</m:t>
                          </m:r>
                          <m:r>
                            <a:rPr lang="es-AR" sz="1600" i="0">
                              <a:latin typeface="Cambria Math" panose="02040503050406030204" pitchFamily="18" charset="0"/>
                            </a:rPr>
                            <m:t>35</m:t>
                          </m:r>
                          <m:r>
                            <m:rPr>
                              <m:lit/>
                            </m:rPr>
                            <a:rPr lang="es-AR" sz="1600" i="0">
                              <a:latin typeface="Cambria Math" panose="02040503050406030204" pitchFamily="18" charset="0"/>
                            </a:rPr>
                            <m:t>_</m:t>
                          </m:r>
                          <m:r>
                            <a:rPr lang="es-AR" sz="1600" i="1">
                              <a:latin typeface="Cambria Math" panose="02040503050406030204" pitchFamily="18" charset="0"/>
                            </a:rPr>
                            <m:t>𝑟</m:t>
                          </m:r>
                        </m:sub>
                      </m:sSub>
                      <m:r>
                        <a:rPr lang="es-AR" sz="1600" i="0">
                          <a:latin typeface="Cambria Math" panose="02040503050406030204" pitchFamily="18" charset="0"/>
                        </a:rPr>
                        <m:t>=171 </m:t>
                      </m:r>
                      <m:r>
                        <a:rPr lang="es-AR" sz="1600" i="1">
                          <a:latin typeface="Cambria Math" panose="02040503050406030204" pitchFamily="18" charset="0"/>
                        </a:rPr>
                        <m:t>𝐴</m:t>
                      </m:r>
                      <m:r>
                        <a:rPr lang="es-AR" sz="1600" i="0">
                          <a:latin typeface="Cambria Math" panose="02040503050406030204" pitchFamily="18" charset="0"/>
                        </a:rPr>
                        <m:t> ×0.8=136.8 </m:t>
                      </m:r>
                      <m:r>
                        <a:rPr lang="es-AR" sz="1600" i="1">
                          <a:latin typeface="Cambria Math" panose="02040503050406030204" pitchFamily="18" charset="0"/>
                        </a:rPr>
                        <m:t>𝐴</m:t>
                      </m:r>
                    </m:oMath>
                  </m:oMathPara>
                </a14:m>
                <a:endParaRPr lang="es-AR" sz="1600" dirty="0"/>
              </a:p>
            </p:txBody>
          </p:sp>
        </mc:Choice>
        <mc:Fallback xmlns="">
          <p:sp>
            <p:nvSpPr>
              <p:cNvPr id="9" name="Rectángulo 8">
                <a:extLst>
                  <a:ext uri="{FF2B5EF4-FFF2-40B4-BE49-F238E27FC236}">
                    <a16:creationId xmlns:a16="http://schemas.microsoft.com/office/drawing/2014/main" id="{5C44B1A3-C3B1-4569-A7B8-203D501BE564}"/>
                  </a:ext>
                </a:extLst>
              </p:cNvPr>
              <p:cNvSpPr>
                <a:spLocks noRot="1" noChangeAspect="1" noMove="1" noResize="1" noEditPoints="1" noAdjustHandles="1" noChangeArrowheads="1" noChangeShapeType="1" noTextEdit="1"/>
              </p:cNvSpPr>
              <p:nvPr/>
            </p:nvSpPr>
            <p:spPr>
              <a:xfrm>
                <a:off x="636775" y="4479015"/>
                <a:ext cx="3235821" cy="346826"/>
              </a:xfrm>
              <a:prstGeom prst="rect">
                <a:avLst/>
              </a:prstGeom>
              <a:blipFill>
                <a:blip r:embed="rId4"/>
                <a:stretch>
                  <a:fillRect/>
                </a:stretch>
              </a:blipFill>
            </p:spPr>
            <p:txBody>
              <a:bodyPr/>
              <a:lstStyle/>
              <a:p>
                <a:r>
                  <a:rPr lang="es-AR">
                    <a:noFill/>
                  </a:rPr>
                  <a:t> </a:t>
                </a:r>
              </a:p>
            </p:txBody>
          </p:sp>
        </mc:Fallback>
      </mc:AlternateContent>
      <p:pic>
        <p:nvPicPr>
          <p:cNvPr id="27" name="Imagen 26">
            <a:extLst>
              <a:ext uri="{FF2B5EF4-FFF2-40B4-BE49-F238E27FC236}">
                <a16:creationId xmlns:a16="http://schemas.microsoft.com/office/drawing/2014/main" id="{A9AB5446-E38A-45CE-86E3-AB182A4F166F}"/>
              </a:ext>
            </a:extLst>
          </p:cNvPr>
          <p:cNvPicPr/>
          <p:nvPr/>
        </p:nvPicPr>
        <p:blipFill rotWithShape="1">
          <a:blip r:embed="rId5">
            <a:extLst>
              <a:ext uri="{28A0092B-C50C-407E-A947-70E740481C1C}">
                <a14:useLocalDpi xmlns:a14="http://schemas.microsoft.com/office/drawing/2010/main" val="0"/>
              </a:ext>
            </a:extLst>
          </a:blip>
          <a:srcRect r="49794"/>
          <a:stretch/>
        </p:blipFill>
        <p:spPr bwMode="auto">
          <a:xfrm>
            <a:off x="6972077" y="2613028"/>
            <a:ext cx="2850827" cy="2618552"/>
          </a:xfrm>
          <a:prstGeom prst="rect">
            <a:avLst/>
          </a:prstGeom>
          <a:solidFill>
            <a:schemeClr val="bg1"/>
          </a:solidFill>
          <a:ln>
            <a:noFill/>
          </a:ln>
        </p:spPr>
      </p:pic>
      <p:pic>
        <p:nvPicPr>
          <p:cNvPr id="2050" name="Picture 2" descr="Resultado de imagen de cable aluminio 7 hilos">
            <a:extLst>
              <a:ext uri="{FF2B5EF4-FFF2-40B4-BE49-F238E27FC236}">
                <a16:creationId xmlns:a16="http://schemas.microsoft.com/office/drawing/2014/main" id="{6A3DD6F7-C430-4E27-A787-604451DEF5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225" r="31038" b="26030"/>
          <a:stretch/>
        </p:blipFill>
        <p:spPr bwMode="auto">
          <a:xfrm rot="20826443">
            <a:off x="8102783" y="4906707"/>
            <a:ext cx="4030652" cy="174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58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fld id="{D495E168-DA5E-4888-8D8A-92B118324C14}" type="slidenum">
              <a:rPr lang="es-ES" smtClean="0"/>
              <a:pPr/>
              <a:t>26</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5438776" y="675329"/>
            <a:ext cx="6536560" cy="782638"/>
          </a:xfrm>
        </p:spPr>
        <p:txBody>
          <a:bodyPr rtlCol="0">
            <a:normAutofit/>
          </a:bodyPr>
          <a:lstStyle/>
          <a:p>
            <a:pPr algn="r"/>
            <a:r>
              <a:rPr lang="es-AR" dirty="0"/>
              <a:t>Proyección de la demanda</a:t>
            </a:r>
            <a:endParaRPr lang="es-ES" dirty="0"/>
          </a:p>
        </p:txBody>
      </p:sp>
      <p:sp>
        <p:nvSpPr>
          <p:cNvPr id="2" name="Marcador de texto 1">
            <a:extLst>
              <a:ext uri="{FF2B5EF4-FFF2-40B4-BE49-F238E27FC236}">
                <a16:creationId xmlns:a16="http://schemas.microsoft.com/office/drawing/2014/main" id="{FDA2D077-CD5D-43CD-B6CB-2C546BE21825}"/>
              </a:ext>
            </a:extLst>
          </p:cNvPr>
          <p:cNvSpPr>
            <a:spLocks noGrp="1"/>
          </p:cNvSpPr>
          <p:nvPr>
            <p:ph type="body" sz="quarter" idx="13"/>
          </p:nvPr>
        </p:nvSpPr>
        <p:spPr>
          <a:xfrm>
            <a:off x="774032" y="1783842"/>
            <a:ext cx="10218713" cy="665713"/>
          </a:xfrm>
        </p:spPr>
        <p:txBody>
          <a:bodyPr/>
          <a:lstStyle/>
          <a:p>
            <a:r>
              <a:rPr lang="es-ES" dirty="0"/>
              <a:t>Consolidación de datos históricos</a:t>
            </a:r>
          </a:p>
          <a:p>
            <a:endParaRPr lang="es-AR" dirty="0"/>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1" name="Marcador de texto 10">
            <a:extLst>
              <a:ext uri="{FF2B5EF4-FFF2-40B4-BE49-F238E27FC236}">
                <a16:creationId xmlns:a16="http://schemas.microsoft.com/office/drawing/2014/main" id="{A98BDD97-2C10-4ECC-8BE8-A93C0CE70288}"/>
              </a:ext>
            </a:extLst>
          </p:cNvPr>
          <p:cNvSpPr>
            <a:spLocks noGrp="1"/>
          </p:cNvSpPr>
          <p:nvPr>
            <p:ph type="body" sz="quarter" idx="24"/>
          </p:nvPr>
        </p:nvSpPr>
        <p:spPr/>
        <p:txBody>
          <a:bodyPr/>
          <a:lstStyle/>
          <a:p>
            <a:r>
              <a:rPr lang="es-ES" dirty="0"/>
              <a:t>Estudio de la necesidad</a:t>
            </a:r>
          </a:p>
          <a:p>
            <a:endParaRPr lang="es-AR" dirty="0"/>
          </a:p>
        </p:txBody>
      </p:sp>
      <p:pic>
        <p:nvPicPr>
          <p:cNvPr id="16" name="Imagen 15">
            <a:extLst>
              <a:ext uri="{FF2B5EF4-FFF2-40B4-BE49-F238E27FC236}">
                <a16:creationId xmlns:a16="http://schemas.microsoft.com/office/drawing/2014/main" id="{3576C528-2F16-457C-9577-3F582EBB45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97846" y="2309105"/>
            <a:ext cx="7396307" cy="4242072"/>
          </a:xfrm>
          <a:prstGeom prst="rect">
            <a:avLst/>
          </a:prstGeom>
          <a:solidFill>
            <a:schemeClr val="bg1"/>
          </a:solidFill>
          <a:ln>
            <a:noFill/>
          </a:ln>
        </p:spPr>
      </p:pic>
    </p:spTree>
    <p:extLst>
      <p:ext uri="{BB962C8B-B14F-4D97-AF65-F5344CB8AC3E}">
        <p14:creationId xmlns:p14="http://schemas.microsoft.com/office/powerpoint/2010/main" val="1234366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F3E8B12-5284-48C2-BB05-F95FE16C0230}"/>
              </a:ext>
            </a:extLst>
          </p:cNvPr>
          <p:cNvGrpSpPr/>
          <p:nvPr/>
        </p:nvGrpSpPr>
        <p:grpSpPr>
          <a:xfrm>
            <a:off x="133203" y="2395555"/>
            <a:ext cx="5576649" cy="2738420"/>
            <a:chOff x="2176350" y="2765093"/>
            <a:chExt cx="6976885" cy="3426008"/>
          </a:xfrm>
        </p:grpSpPr>
        <p:pic>
          <p:nvPicPr>
            <p:cNvPr id="8" name="Imagen 7">
              <a:extLst>
                <a:ext uri="{FF2B5EF4-FFF2-40B4-BE49-F238E27FC236}">
                  <a16:creationId xmlns:a16="http://schemas.microsoft.com/office/drawing/2014/main" id="{98036F3E-7223-4287-A1C7-08E6C011B613}"/>
                </a:ext>
              </a:extLst>
            </p:cNvPr>
            <p:cNvPicPr/>
            <p:nvPr/>
          </p:nvPicPr>
          <p:blipFill rotWithShape="1">
            <a:blip r:embed="rId3">
              <a:extLst>
                <a:ext uri="{28A0092B-C50C-407E-A947-70E740481C1C}">
                  <a14:useLocalDpi xmlns:a14="http://schemas.microsoft.com/office/drawing/2010/main" val="0"/>
                </a:ext>
              </a:extLst>
            </a:blip>
            <a:srcRect b="92537"/>
            <a:stretch/>
          </p:blipFill>
          <p:spPr bwMode="auto">
            <a:xfrm>
              <a:off x="2176350" y="2765093"/>
              <a:ext cx="6976885" cy="554370"/>
            </a:xfrm>
            <a:prstGeom prst="rect">
              <a:avLst/>
            </a:prstGeom>
            <a:solidFill>
              <a:schemeClr val="bg1"/>
            </a:solidFill>
            <a:ln>
              <a:noFill/>
            </a:ln>
          </p:spPr>
        </p:pic>
        <p:pic>
          <p:nvPicPr>
            <p:cNvPr id="9" name="Imagen 8">
              <a:extLst>
                <a:ext uri="{FF2B5EF4-FFF2-40B4-BE49-F238E27FC236}">
                  <a16:creationId xmlns:a16="http://schemas.microsoft.com/office/drawing/2014/main" id="{0EF1FE4E-20B7-4FDD-BFFB-C43BF4C6AD5B}"/>
                </a:ext>
              </a:extLst>
            </p:cNvPr>
            <p:cNvPicPr/>
            <p:nvPr/>
          </p:nvPicPr>
          <p:blipFill rotWithShape="1">
            <a:blip r:embed="rId3">
              <a:extLst>
                <a:ext uri="{28A0092B-C50C-407E-A947-70E740481C1C}">
                  <a14:useLocalDpi xmlns:a14="http://schemas.microsoft.com/office/drawing/2010/main" val="0"/>
                </a:ext>
              </a:extLst>
            </a:blip>
            <a:srcRect t="61343" b="-1"/>
            <a:stretch/>
          </p:blipFill>
          <p:spPr bwMode="auto">
            <a:xfrm>
              <a:off x="2176350" y="3319463"/>
              <a:ext cx="6976885" cy="2871638"/>
            </a:xfrm>
            <a:prstGeom prst="rect">
              <a:avLst/>
            </a:prstGeom>
            <a:solidFill>
              <a:schemeClr val="bg1"/>
            </a:solidFill>
            <a:ln>
              <a:noFill/>
            </a:ln>
          </p:spPr>
        </p:pic>
      </p:grpSp>
      <p:pic>
        <p:nvPicPr>
          <p:cNvPr id="11" name="Imagen 10">
            <a:extLst>
              <a:ext uri="{FF2B5EF4-FFF2-40B4-BE49-F238E27FC236}">
                <a16:creationId xmlns:a16="http://schemas.microsoft.com/office/drawing/2014/main" id="{45A73D79-8FB3-4685-A9BB-DAD2A120D4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41283" y="2395555"/>
            <a:ext cx="6117514" cy="4083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Marcador de número de diapositiva 3"/>
          <p:cNvSpPr>
            <a:spLocks noGrp="1"/>
          </p:cNvSpPr>
          <p:nvPr>
            <p:ph type="sldNum" sz="quarter" idx="10"/>
          </p:nvPr>
        </p:nvSpPr>
        <p:spPr/>
        <p:txBody>
          <a:bodyPr/>
          <a:lstStyle/>
          <a:p>
            <a:fld id="{D495E168-DA5E-4888-8D8A-92B118324C14}" type="slidenum">
              <a:rPr lang="es-ES" smtClean="0"/>
              <a:pPr/>
              <a:t>27</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5572126" y="675329"/>
            <a:ext cx="6403210" cy="782638"/>
          </a:xfrm>
        </p:spPr>
        <p:txBody>
          <a:bodyPr rtlCol="0">
            <a:normAutofit/>
          </a:bodyPr>
          <a:lstStyle/>
          <a:p>
            <a:pPr algn="r"/>
            <a:r>
              <a:rPr lang="es-AR" dirty="0"/>
              <a:t>Proyección de la demanda</a:t>
            </a:r>
            <a:endParaRPr lang="es-ES" dirty="0"/>
          </a:p>
        </p:txBody>
      </p:sp>
      <p:sp>
        <p:nvSpPr>
          <p:cNvPr id="7" name="Marcador de texto 6">
            <a:extLst>
              <a:ext uri="{FF2B5EF4-FFF2-40B4-BE49-F238E27FC236}">
                <a16:creationId xmlns:a16="http://schemas.microsoft.com/office/drawing/2014/main" id="{26EF2C88-E113-46AE-A364-B1A61CEE20BC}"/>
              </a:ext>
            </a:extLst>
          </p:cNvPr>
          <p:cNvSpPr>
            <a:spLocks noGrp="1"/>
          </p:cNvSpPr>
          <p:nvPr>
            <p:ph type="body" sz="quarter" idx="13"/>
          </p:nvPr>
        </p:nvSpPr>
        <p:spPr/>
        <p:txBody>
          <a:bodyPr/>
          <a:lstStyle/>
          <a:p>
            <a:r>
              <a:rPr lang="es-ES" dirty="0"/>
              <a:t>Proyección con método autónomo</a:t>
            </a:r>
          </a:p>
          <a:p>
            <a:endParaRPr lang="es-AR" dirty="0"/>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5" name="Marcador de texto 14">
            <a:extLst>
              <a:ext uri="{FF2B5EF4-FFF2-40B4-BE49-F238E27FC236}">
                <a16:creationId xmlns:a16="http://schemas.microsoft.com/office/drawing/2014/main" id="{3C9343EF-55B3-4299-8753-42DEDCC91E05}"/>
              </a:ext>
            </a:extLst>
          </p:cNvPr>
          <p:cNvSpPr>
            <a:spLocks noGrp="1"/>
          </p:cNvSpPr>
          <p:nvPr>
            <p:ph type="body" sz="quarter" idx="24"/>
          </p:nvPr>
        </p:nvSpPr>
        <p:spPr/>
        <p:txBody>
          <a:bodyPr/>
          <a:lstStyle/>
          <a:p>
            <a:r>
              <a:rPr lang="es-ES" dirty="0"/>
              <a:t>Estudio de la necesidad</a:t>
            </a:r>
          </a:p>
          <a:p>
            <a:endParaRPr lang="es-AR" dirty="0"/>
          </a:p>
        </p:txBody>
      </p:sp>
    </p:spTree>
    <p:extLst>
      <p:ext uri="{BB962C8B-B14F-4D97-AF65-F5344CB8AC3E}">
        <p14:creationId xmlns:p14="http://schemas.microsoft.com/office/powerpoint/2010/main" val="3138210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6DB69504-01D9-4527-9CCA-FB87A0F7D57C}"/>
              </a:ext>
            </a:extLst>
          </p:cNvPr>
          <p:cNvSpPr>
            <a:spLocks noGrp="1"/>
          </p:cNvSpPr>
          <p:nvPr>
            <p:ph type="sldNum" sz="quarter" idx="10"/>
          </p:nvPr>
        </p:nvSpPr>
        <p:spPr/>
        <p:txBody>
          <a:bodyPr/>
          <a:lstStyle/>
          <a:p>
            <a:fld id="{D495E168-DA5E-4888-8D8A-92B118324C14}" type="slidenum">
              <a:rPr lang="es-ES" smtClean="0"/>
              <a:pPr/>
              <a:t>28</a:t>
            </a:fld>
            <a:endParaRPr lang="es-ES"/>
          </a:p>
        </p:txBody>
      </p:sp>
      <p:sp>
        <p:nvSpPr>
          <p:cNvPr id="7" name="Título 6">
            <a:extLst>
              <a:ext uri="{FF2B5EF4-FFF2-40B4-BE49-F238E27FC236}">
                <a16:creationId xmlns:a16="http://schemas.microsoft.com/office/drawing/2014/main" id="{223BD590-1004-4A06-BE3D-DAC2A42CEA6D}"/>
              </a:ext>
            </a:extLst>
          </p:cNvPr>
          <p:cNvSpPr>
            <a:spLocks noGrp="1"/>
          </p:cNvSpPr>
          <p:nvPr>
            <p:ph type="title"/>
          </p:nvPr>
        </p:nvSpPr>
        <p:spPr>
          <a:xfrm>
            <a:off x="5459767" y="675329"/>
            <a:ext cx="6515569" cy="782638"/>
          </a:xfrm>
        </p:spPr>
        <p:txBody>
          <a:bodyPr/>
          <a:lstStyle/>
          <a:p>
            <a:r>
              <a:rPr lang="es-AR" dirty="0"/>
              <a:t>Proyección de la demanda</a:t>
            </a:r>
          </a:p>
        </p:txBody>
      </p:sp>
      <p:sp>
        <p:nvSpPr>
          <p:cNvPr id="5" name="Marcador de fecha 4">
            <a:extLst>
              <a:ext uri="{FF2B5EF4-FFF2-40B4-BE49-F238E27FC236}">
                <a16:creationId xmlns:a16="http://schemas.microsoft.com/office/drawing/2014/main" id="{BAA9B0C7-763D-4D54-82DF-864E95672224}"/>
              </a:ext>
            </a:extLst>
          </p:cNvPr>
          <p:cNvSpPr>
            <a:spLocks noGrp="1"/>
          </p:cNvSpPr>
          <p:nvPr>
            <p:ph type="dt" sz="half" idx="22"/>
          </p:nvPr>
        </p:nvSpPr>
        <p:spPr/>
        <p:txBody>
          <a:bodyPr/>
          <a:lstStyle/>
          <a:p>
            <a:pPr rtl="0"/>
            <a:fld id="{8283526F-C70D-4761-ABE4-F13D21C04876}" type="datetime10">
              <a:rPr lang="es-ES" noProof="0" smtClean="0"/>
              <a:t>10:55</a:t>
            </a:fld>
            <a:endParaRPr lang="es-ES" noProof="0" dirty="0"/>
          </a:p>
        </p:txBody>
      </p:sp>
      <p:sp>
        <p:nvSpPr>
          <p:cNvPr id="13" name="Marcador de texto 12">
            <a:extLst>
              <a:ext uri="{FF2B5EF4-FFF2-40B4-BE49-F238E27FC236}">
                <a16:creationId xmlns:a16="http://schemas.microsoft.com/office/drawing/2014/main" id="{A7F13321-2027-49A5-86FA-AE6CBB8F3E11}"/>
              </a:ext>
            </a:extLst>
          </p:cNvPr>
          <p:cNvSpPr>
            <a:spLocks noGrp="1"/>
          </p:cNvSpPr>
          <p:nvPr>
            <p:ph type="body" sz="quarter" idx="24"/>
          </p:nvPr>
        </p:nvSpPr>
        <p:spPr/>
        <p:txBody>
          <a:bodyPr/>
          <a:lstStyle/>
          <a:p>
            <a:r>
              <a:rPr lang="es-ES" dirty="0"/>
              <a:t>Estudio de la necesidad</a:t>
            </a:r>
          </a:p>
          <a:p>
            <a:endParaRPr lang="es-AR" dirty="0"/>
          </a:p>
        </p:txBody>
      </p:sp>
      <p:pic>
        <p:nvPicPr>
          <p:cNvPr id="14" name="Imagen 13">
            <a:extLst>
              <a:ext uri="{FF2B5EF4-FFF2-40B4-BE49-F238E27FC236}">
                <a16:creationId xmlns:a16="http://schemas.microsoft.com/office/drawing/2014/main" id="{1570024F-7885-4301-BFED-544F53F2B416}"/>
              </a:ext>
            </a:extLst>
          </p:cNvPr>
          <p:cNvPicPr>
            <a:picLocks noChangeAspect="1"/>
          </p:cNvPicPr>
          <p:nvPr/>
        </p:nvPicPr>
        <p:blipFill rotWithShape="1">
          <a:blip r:embed="rId2">
            <a:extLst>
              <a:ext uri="{28A0092B-C50C-407E-A947-70E740481C1C}">
                <a14:useLocalDpi xmlns:a14="http://schemas.microsoft.com/office/drawing/2010/main" val="0"/>
              </a:ext>
            </a:extLst>
          </a:blip>
          <a:srcRect t="7080" b="7102"/>
          <a:stretch/>
        </p:blipFill>
        <p:spPr bwMode="auto">
          <a:xfrm>
            <a:off x="2629757" y="2725879"/>
            <a:ext cx="6480000" cy="3912338"/>
          </a:xfrm>
          <a:prstGeom prst="rect">
            <a:avLst/>
          </a:prstGeom>
          <a:noFill/>
        </p:spPr>
      </p:pic>
      <p:pic>
        <p:nvPicPr>
          <p:cNvPr id="15" name="Imagen 14">
            <a:extLst>
              <a:ext uri="{FF2B5EF4-FFF2-40B4-BE49-F238E27FC236}">
                <a16:creationId xmlns:a16="http://schemas.microsoft.com/office/drawing/2014/main" id="{6A68E580-5C13-46F2-99A5-5B3B170B2A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29757" y="1919297"/>
            <a:ext cx="6480000" cy="723029"/>
          </a:xfrm>
          <a:prstGeom prst="rect">
            <a:avLst/>
          </a:prstGeom>
          <a:solidFill>
            <a:schemeClr val="bg1"/>
          </a:solidFill>
          <a:ln>
            <a:noFill/>
          </a:ln>
        </p:spPr>
      </p:pic>
      <p:pic>
        <p:nvPicPr>
          <p:cNvPr id="16" name="Imagen 15">
            <a:extLst>
              <a:ext uri="{FF2B5EF4-FFF2-40B4-BE49-F238E27FC236}">
                <a16:creationId xmlns:a16="http://schemas.microsoft.com/office/drawing/2014/main" id="{3A19EB90-C152-4B29-BA9F-4923F75A63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23993" y="4376047"/>
            <a:ext cx="3197266" cy="627156"/>
          </a:xfrm>
          <a:prstGeom prst="rect">
            <a:avLst/>
          </a:prstGeom>
          <a:solidFill>
            <a:schemeClr val="bg1"/>
          </a:solidFill>
          <a:ln>
            <a:noFill/>
          </a:ln>
        </p:spPr>
      </p:pic>
    </p:spTree>
    <p:extLst>
      <p:ext uri="{BB962C8B-B14F-4D97-AF65-F5344CB8AC3E}">
        <p14:creationId xmlns:p14="http://schemas.microsoft.com/office/powerpoint/2010/main" val="743035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fld id="{D495E168-DA5E-4888-8D8A-92B118324C14}" type="slidenum">
              <a:rPr lang="es-ES" smtClean="0"/>
              <a:pPr/>
              <a:t>29</a:t>
            </a:fld>
            <a:endParaRPr lang="es-ES"/>
          </a:p>
        </p:txBody>
      </p:sp>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5791200" y="675329"/>
            <a:ext cx="6184135" cy="782638"/>
          </a:xfrm>
        </p:spPr>
        <p:txBody>
          <a:bodyPr rtlCol="0">
            <a:normAutofit/>
          </a:bodyPr>
          <a:lstStyle/>
          <a:p>
            <a:pPr algn="r"/>
            <a:r>
              <a:rPr lang="es-AR" dirty="0"/>
              <a:t>Proyección de la demanda</a:t>
            </a:r>
            <a:endParaRPr lang="es-ES" dirty="0"/>
          </a:p>
        </p:txBody>
      </p:sp>
      <p:sp>
        <p:nvSpPr>
          <p:cNvPr id="2" name="Marcador de texto 1">
            <a:extLst>
              <a:ext uri="{FF2B5EF4-FFF2-40B4-BE49-F238E27FC236}">
                <a16:creationId xmlns:a16="http://schemas.microsoft.com/office/drawing/2014/main" id="{79E70B8A-8E6A-4396-B579-0A681D5D9302}"/>
              </a:ext>
            </a:extLst>
          </p:cNvPr>
          <p:cNvSpPr>
            <a:spLocks noGrp="1"/>
          </p:cNvSpPr>
          <p:nvPr>
            <p:ph type="body" sz="quarter" idx="13"/>
          </p:nvPr>
        </p:nvSpPr>
        <p:spPr>
          <a:xfrm>
            <a:off x="763445" y="1675963"/>
            <a:ext cx="10218713" cy="665713"/>
          </a:xfrm>
        </p:spPr>
        <p:txBody>
          <a:bodyPr/>
          <a:lstStyle/>
          <a:p>
            <a:r>
              <a:rPr lang="es-ES" dirty="0"/>
              <a:t>Demanda máxima de la Localidad Piloto</a:t>
            </a:r>
          </a:p>
          <a:p>
            <a:endParaRPr lang="es-AR" dirty="0"/>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14" name="Marcador de texto 13">
            <a:extLst>
              <a:ext uri="{FF2B5EF4-FFF2-40B4-BE49-F238E27FC236}">
                <a16:creationId xmlns:a16="http://schemas.microsoft.com/office/drawing/2014/main" id="{D75E062F-54CB-4ADD-8F34-039EC901AF57}"/>
              </a:ext>
            </a:extLst>
          </p:cNvPr>
          <p:cNvSpPr>
            <a:spLocks noGrp="1"/>
          </p:cNvSpPr>
          <p:nvPr>
            <p:ph type="body" sz="quarter" idx="24"/>
          </p:nvPr>
        </p:nvSpPr>
        <p:spPr/>
        <p:txBody>
          <a:bodyPr/>
          <a:lstStyle/>
          <a:p>
            <a:r>
              <a:rPr lang="es-ES" dirty="0"/>
              <a:t>Estudio de la necesidad</a:t>
            </a:r>
          </a:p>
          <a:p>
            <a:endParaRPr lang="es-AR" dirty="0"/>
          </a:p>
        </p:txBody>
      </p:sp>
      <p:pic>
        <p:nvPicPr>
          <p:cNvPr id="11" name="Imagen 10">
            <a:extLst>
              <a:ext uri="{FF2B5EF4-FFF2-40B4-BE49-F238E27FC236}">
                <a16:creationId xmlns:a16="http://schemas.microsoft.com/office/drawing/2014/main" id="{27542E97-E7B9-40D7-86CB-56D718CB56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9757" y="2141186"/>
            <a:ext cx="6480000" cy="566553"/>
          </a:xfrm>
          <a:prstGeom prst="rect">
            <a:avLst/>
          </a:prstGeom>
          <a:solidFill>
            <a:schemeClr val="bg1"/>
          </a:solidFill>
          <a:ln>
            <a:noFill/>
          </a:ln>
        </p:spPr>
      </p:pic>
      <p:pic>
        <p:nvPicPr>
          <p:cNvPr id="15" name="Imagen 14">
            <a:extLst>
              <a:ext uri="{FF2B5EF4-FFF2-40B4-BE49-F238E27FC236}">
                <a16:creationId xmlns:a16="http://schemas.microsoft.com/office/drawing/2014/main" id="{1B13C960-F272-4A8C-B7B3-D492632C675B}"/>
              </a:ext>
            </a:extLst>
          </p:cNvPr>
          <p:cNvPicPr>
            <a:picLocks noChangeAspect="1"/>
          </p:cNvPicPr>
          <p:nvPr/>
        </p:nvPicPr>
        <p:blipFill rotWithShape="1">
          <a:blip r:embed="rId4">
            <a:extLst>
              <a:ext uri="{28A0092B-C50C-407E-A947-70E740481C1C}">
                <a14:useLocalDpi xmlns:a14="http://schemas.microsoft.com/office/drawing/2010/main" val="0"/>
              </a:ext>
            </a:extLst>
          </a:blip>
          <a:srcRect t="7313" b="5999"/>
          <a:stretch/>
        </p:blipFill>
        <p:spPr bwMode="auto">
          <a:xfrm>
            <a:off x="2629757" y="2786791"/>
            <a:ext cx="6480000" cy="3955602"/>
          </a:xfrm>
          <a:prstGeom prst="rect">
            <a:avLst/>
          </a:prstGeom>
          <a:noFill/>
        </p:spPr>
      </p:pic>
      <p:pic>
        <p:nvPicPr>
          <p:cNvPr id="16" name="Imagen 15">
            <a:extLst>
              <a:ext uri="{FF2B5EF4-FFF2-40B4-BE49-F238E27FC236}">
                <a16:creationId xmlns:a16="http://schemas.microsoft.com/office/drawing/2014/main" id="{680352D5-16FD-4B50-8817-6FD45A1FE2B0}"/>
              </a:ext>
            </a:extLst>
          </p:cNvPr>
          <p:cNvPicPr>
            <a:picLocks noChangeAspect="1"/>
          </p:cNvPicPr>
          <p:nvPr/>
        </p:nvPicPr>
        <p:blipFill rotWithShape="1">
          <a:blip r:embed="rId3">
            <a:extLst>
              <a:ext uri="{28A0092B-C50C-407E-A947-70E740481C1C}">
                <a14:useLocalDpi xmlns:a14="http://schemas.microsoft.com/office/drawing/2010/main" val="0"/>
              </a:ext>
            </a:extLst>
          </a:blip>
          <a:srcRect l="63103" t="-66" r="21208" b="66"/>
          <a:stretch/>
        </p:blipFill>
        <p:spPr bwMode="auto">
          <a:xfrm>
            <a:off x="9462776" y="2821683"/>
            <a:ext cx="2179782" cy="1214633"/>
          </a:xfrm>
          <a:prstGeom prst="roundRect">
            <a:avLst>
              <a:gd name="adj" fmla="val 16959"/>
            </a:avLst>
          </a:prstGeom>
          <a:solidFill>
            <a:srgbClr val="FFFFFF">
              <a:shade val="85000"/>
            </a:srgbClr>
          </a:solidFill>
          <a:ln>
            <a:noFill/>
          </a:ln>
          <a:effectLst>
            <a:reflection blurRad="12700" stA="38000" endPos="28000" dist="5000" dir="5400000" sy="-100000" algn="bl" rotWithShape="0"/>
          </a:effectLst>
        </p:spPr>
      </p:pic>
      <p:sp>
        <p:nvSpPr>
          <p:cNvPr id="7" name="Rectángulo: esquinas redondeadas 6">
            <a:extLst>
              <a:ext uri="{FF2B5EF4-FFF2-40B4-BE49-F238E27FC236}">
                <a16:creationId xmlns:a16="http://schemas.microsoft.com/office/drawing/2014/main" id="{2E6639E5-1A51-40E6-8503-D6617F4C9C44}"/>
              </a:ext>
            </a:extLst>
          </p:cNvPr>
          <p:cNvSpPr/>
          <p:nvPr/>
        </p:nvSpPr>
        <p:spPr>
          <a:xfrm>
            <a:off x="10191053" y="3140364"/>
            <a:ext cx="763397" cy="655782"/>
          </a:xfrm>
          <a:prstGeom prst="roundRect">
            <a:avLst/>
          </a:prstGeom>
          <a:noFill/>
          <a:ln w="25400" cap="flat">
            <a:solidFill>
              <a:srgbClr val="FF0000"/>
            </a:solidFill>
            <a:prstDash val="solid"/>
            <a:miter/>
          </a:ln>
        </p:spPr>
        <p:txBody>
          <a:bodyPr rtlCol="0" anchor="ctr"/>
          <a:lstStyle/>
          <a:p>
            <a:pPr algn="l"/>
            <a:endParaRPr lang="es-AR" dirty="0"/>
          </a:p>
        </p:txBody>
      </p:sp>
      <p:sp>
        <p:nvSpPr>
          <p:cNvPr id="17" name="Rectángulo: esquinas redondeadas 16">
            <a:extLst>
              <a:ext uri="{FF2B5EF4-FFF2-40B4-BE49-F238E27FC236}">
                <a16:creationId xmlns:a16="http://schemas.microsoft.com/office/drawing/2014/main" id="{AD741931-D90E-4B94-B9BC-6F6B1508F9DE}"/>
              </a:ext>
            </a:extLst>
          </p:cNvPr>
          <p:cNvSpPr/>
          <p:nvPr/>
        </p:nvSpPr>
        <p:spPr>
          <a:xfrm>
            <a:off x="6713561" y="2141187"/>
            <a:ext cx="1017276" cy="454232"/>
          </a:xfrm>
          <a:prstGeom prst="roundRect">
            <a:avLst/>
          </a:prstGeom>
          <a:noFill/>
          <a:ln w="25400" cap="flat">
            <a:solidFill>
              <a:srgbClr val="FF0000"/>
            </a:solidFill>
            <a:prstDash val="solid"/>
            <a:miter/>
          </a:ln>
        </p:spPr>
        <p:txBody>
          <a:bodyPr rtlCol="0" anchor="ctr"/>
          <a:lstStyle/>
          <a:p>
            <a:pPr algn="l"/>
            <a:endParaRPr lang="es-AR" dirty="0"/>
          </a:p>
        </p:txBody>
      </p:sp>
      <p:cxnSp>
        <p:nvCxnSpPr>
          <p:cNvPr id="9" name="Conector recto de flecha 8">
            <a:extLst>
              <a:ext uri="{FF2B5EF4-FFF2-40B4-BE49-F238E27FC236}">
                <a16:creationId xmlns:a16="http://schemas.microsoft.com/office/drawing/2014/main" id="{367ACDEB-D801-4DC1-88A3-D3362AF40528}"/>
              </a:ext>
            </a:extLst>
          </p:cNvPr>
          <p:cNvCxnSpPr>
            <a:cxnSpLocks/>
          </p:cNvCxnSpPr>
          <p:nvPr/>
        </p:nvCxnSpPr>
        <p:spPr>
          <a:xfrm>
            <a:off x="7775798" y="2603744"/>
            <a:ext cx="1617584" cy="53662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0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774032" y="532015"/>
            <a:ext cx="7695713" cy="1283369"/>
          </a:xfrm>
        </p:spPr>
        <p:txBody>
          <a:bodyPr rtlCol="0">
            <a:normAutofit fontScale="90000"/>
          </a:bodyPr>
          <a:lstStyle/>
          <a:p>
            <a:pPr rtl="0"/>
            <a:r>
              <a:rPr lang="es-ES" dirty="0"/>
              <a:t>Estado de la tecnología de generación de energías renovables</a:t>
            </a:r>
          </a:p>
        </p:txBody>
      </p:sp>
      <p:sp>
        <p:nvSpPr>
          <p:cNvPr id="6" name="Marcador de texto 5">
            <a:extLst>
              <a:ext uri="{FF2B5EF4-FFF2-40B4-BE49-F238E27FC236}">
                <a16:creationId xmlns:a16="http://schemas.microsoft.com/office/drawing/2014/main" id="{32AE43E3-E3DE-481E-9B87-7B1F8783A606}"/>
              </a:ext>
            </a:extLst>
          </p:cNvPr>
          <p:cNvSpPr>
            <a:spLocks noGrp="1"/>
          </p:cNvSpPr>
          <p:nvPr>
            <p:ph type="body" sz="quarter" idx="13"/>
          </p:nvPr>
        </p:nvSpPr>
        <p:spPr>
          <a:xfrm>
            <a:off x="774032" y="2225393"/>
            <a:ext cx="4421856" cy="517808"/>
          </a:xfrm>
        </p:spPr>
        <p:txBody>
          <a:bodyPr rtlCol="0"/>
          <a:lstStyle/>
          <a:p>
            <a:pPr rtl="0"/>
            <a:r>
              <a:rPr lang="es-ES" dirty="0"/>
              <a:t>Conceptos ya incorporados</a:t>
            </a:r>
          </a:p>
        </p:txBody>
      </p:sp>
      <p:sp>
        <p:nvSpPr>
          <p:cNvPr id="4" name="Marcador de texto 3">
            <a:extLst>
              <a:ext uri="{FF2B5EF4-FFF2-40B4-BE49-F238E27FC236}">
                <a16:creationId xmlns:a16="http://schemas.microsoft.com/office/drawing/2014/main" id="{A88F02AC-2ACE-4B6E-9181-99EBB08906BB}"/>
              </a:ext>
            </a:extLst>
          </p:cNvPr>
          <p:cNvSpPr>
            <a:spLocks noGrp="1"/>
          </p:cNvSpPr>
          <p:nvPr>
            <p:ph type="body" sz="quarter" idx="15"/>
          </p:nvPr>
        </p:nvSpPr>
        <p:spPr>
          <a:xfrm>
            <a:off x="774032" y="2743201"/>
            <a:ext cx="4421856" cy="1452138"/>
          </a:xfrm>
        </p:spPr>
        <p:txBody>
          <a:bodyPr rtlCol="0">
            <a:noAutofit/>
          </a:bodyPr>
          <a:lstStyle/>
          <a:p>
            <a:pPr rtl="0">
              <a:spcBef>
                <a:spcPts val="1200"/>
              </a:spcBef>
            </a:pPr>
            <a:r>
              <a:rPr lang="es-ES" dirty="0"/>
              <a:t>Eficiencia energética</a:t>
            </a:r>
          </a:p>
          <a:p>
            <a:pPr rtl="0">
              <a:spcBef>
                <a:spcPts val="1200"/>
              </a:spcBef>
            </a:pPr>
            <a:r>
              <a:rPr lang="es-ES" dirty="0"/>
              <a:t>Energías renovables</a:t>
            </a:r>
          </a:p>
          <a:p>
            <a:pPr rtl="0">
              <a:spcBef>
                <a:spcPts val="1200"/>
              </a:spcBef>
            </a:pPr>
            <a:r>
              <a:rPr lang="es-ES" dirty="0"/>
              <a:t>Desarrollo sustentable</a:t>
            </a:r>
          </a:p>
        </p:txBody>
      </p:sp>
      <p:sp>
        <p:nvSpPr>
          <p:cNvPr id="7" name="Marcador de texto 5">
            <a:extLst>
              <a:ext uri="{FF2B5EF4-FFF2-40B4-BE49-F238E27FC236}">
                <a16:creationId xmlns:a16="http://schemas.microsoft.com/office/drawing/2014/main" id="{7908DCE4-2AB8-4B9C-B6BF-21B77BE34FBF}"/>
              </a:ext>
            </a:extLst>
          </p:cNvPr>
          <p:cNvSpPr txBox="1">
            <a:spLocks/>
          </p:cNvSpPr>
          <p:nvPr/>
        </p:nvSpPr>
        <p:spPr>
          <a:xfrm>
            <a:off x="774032" y="4465783"/>
            <a:ext cx="4421856" cy="517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Tecnología disponible</a:t>
            </a:r>
          </a:p>
        </p:txBody>
      </p:sp>
      <p:sp>
        <p:nvSpPr>
          <p:cNvPr id="8" name="Marcador de texto 3">
            <a:extLst>
              <a:ext uri="{FF2B5EF4-FFF2-40B4-BE49-F238E27FC236}">
                <a16:creationId xmlns:a16="http://schemas.microsoft.com/office/drawing/2014/main" id="{6B5E62C3-D9D9-48B3-9975-098D37826ED9}"/>
              </a:ext>
            </a:extLst>
          </p:cNvPr>
          <p:cNvSpPr txBox="1">
            <a:spLocks/>
          </p:cNvSpPr>
          <p:nvPr/>
        </p:nvSpPr>
        <p:spPr>
          <a:xfrm>
            <a:off x="774032" y="4919552"/>
            <a:ext cx="4421856" cy="1156498"/>
          </a:xfrm>
          <a:prstGeom prst="rect">
            <a:avLst/>
          </a:prstGeom>
        </p:spPr>
        <p:txBody>
          <a:bodyPr vert="horz" lIns="0" tIns="45720" rIns="91440" bIns="45720" rtlCol="0">
            <a:noAutofit/>
          </a:bodyPr>
          <a:lstStyle>
            <a:lvl1pPr marL="180000" indent="-180000" algn="l" defTabSz="914400" rtl="0" eaLnBrk="1" latinLnBrk="0" hangingPunct="1">
              <a:lnSpc>
                <a:spcPct val="90000"/>
              </a:lnSpc>
              <a:spcBef>
                <a:spcPts val="600"/>
              </a:spcBef>
              <a:buClr>
                <a:schemeClr val="bg2"/>
              </a:buClr>
              <a:buFont typeface="Wingdings" panose="05000000000000000000" pitchFamily="2" charset="2"/>
              <a:buChar char="§"/>
              <a:defRPr sz="1400" b="0" i="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200"/>
              </a:spcBef>
            </a:pPr>
            <a:r>
              <a:rPr lang="es-ES" sz="2000" dirty="0">
                <a:solidFill>
                  <a:schemeClr val="bg1"/>
                </a:solidFill>
              </a:rPr>
              <a:t>Equipamiento de generación – electrónica de potencia</a:t>
            </a:r>
          </a:p>
          <a:p>
            <a:pPr>
              <a:lnSpc>
                <a:spcPct val="110000"/>
              </a:lnSpc>
              <a:spcBef>
                <a:spcPts val="1200"/>
              </a:spcBef>
            </a:pPr>
            <a:r>
              <a:rPr lang="es-ES" sz="2000" dirty="0">
                <a:solidFill>
                  <a:schemeClr val="bg1"/>
                </a:solidFill>
              </a:rPr>
              <a:t>Almacenamiento de energía</a:t>
            </a:r>
          </a:p>
        </p:txBody>
      </p:sp>
      <p:sp>
        <p:nvSpPr>
          <p:cNvPr id="3" name="Marcador de fecha 2"/>
          <p:cNvSpPr>
            <a:spLocks noGrp="1"/>
          </p:cNvSpPr>
          <p:nvPr>
            <p:ph type="dt" sz="half" idx="17"/>
          </p:nvPr>
        </p:nvSpPr>
        <p:spPr/>
        <p:txBody>
          <a:bodyPr/>
          <a:lstStyle/>
          <a:p>
            <a:pPr rtl="0"/>
            <a:fld id="{19576B29-F6CD-4F62-AFD4-67A4B506A7D3}" type="datetime10">
              <a:rPr lang="es-ES" noProof="0" smtClean="0"/>
              <a:t>10:55</a:t>
            </a:fld>
            <a:endParaRPr lang="es-ES" noProof="0" dirty="0"/>
          </a:p>
        </p:txBody>
      </p:sp>
      <p:sp>
        <p:nvSpPr>
          <p:cNvPr id="9" name="Marcador de número de diapositiva 8"/>
          <p:cNvSpPr>
            <a:spLocks noGrp="1"/>
          </p:cNvSpPr>
          <p:nvPr>
            <p:ph type="sldNum" sz="quarter" idx="19"/>
          </p:nvPr>
        </p:nvSpPr>
        <p:spPr/>
        <p:txBody>
          <a:bodyPr/>
          <a:lstStyle/>
          <a:p>
            <a:fld id="{D495E168-DA5E-4888-8D8A-92B118324C14}" type="slidenum">
              <a:rPr lang="es-ES" smtClean="0"/>
              <a:pPr/>
              <a:t>3</a:t>
            </a:fld>
            <a:endParaRPr lang="es-ES"/>
          </a:p>
        </p:txBody>
      </p:sp>
      <p:sp>
        <p:nvSpPr>
          <p:cNvPr id="13" name="Hexágono 12"/>
          <p:cNvSpPr>
            <a:spLocks/>
          </p:cNvSpPr>
          <p:nvPr/>
        </p:nvSpPr>
        <p:spPr>
          <a:xfrm>
            <a:off x="4863742" y="2897865"/>
            <a:ext cx="4122754" cy="3744269"/>
          </a:xfrm>
          <a:prstGeom prst="hexagon">
            <a:avLst/>
          </a:prstGeom>
          <a:blipFill dpi="0" rotWithShape="1">
            <a:blip r:embed="rId3"/>
            <a:srcRect/>
            <a:tile tx="0" ty="0" sx="100000" sy="100000" flip="none" algn="ctr"/>
          </a:blipFill>
          <a:ln w="12700" cap="flat">
            <a:noFill/>
            <a:prstDash val="solid"/>
            <a:miter/>
          </a:ln>
        </p:spPr>
        <p:txBody>
          <a:bodyPr rtlCol="0" anchor="ctr"/>
          <a:lstStyle/>
          <a:p>
            <a:pPr algn="l"/>
            <a:endParaRPr lang="es-ES" dirty="0"/>
          </a:p>
        </p:txBody>
      </p:sp>
      <p:sp>
        <p:nvSpPr>
          <p:cNvPr id="15" name="Hexágono 14"/>
          <p:cNvSpPr/>
          <p:nvPr/>
        </p:nvSpPr>
        <p:spPr>
          <a:xfrm>
            <a:off x="8059443" y="721514"/>
            <a:ext cx="4132557" cy="3744269"/>
          </a:xfrm>
          <a:prstGeom prst="hexagon">
            <a:avLst/>
          </a:prstGeom>
          <a:blipFill>
            <a:blip r:embed="rId4"/>
            <a:stretch>
              <a:fillRect/>
            </a:stretch>
          </a:blipFill>
          <a:ln w="12700" cap="flat">
            <a:noFill/>
            <a:prstDash val="solid"/>
            <a:miter/>
          </a:ln>
        </p:spPr>
        <p:txBody>
          <a:bodyPr rtlCol="0" anchor="ctr"/>
          <a:lstStyle/>
          <a:p>
            <a:pPr algn="l"/>
            <a:endParaRPr lang="es-ES" dirty="0"/>
          </a:p>
        </p:txBody>
      </p:sp>
    </p:spTree>
    <p:extLst>
      <p:ext uri="{BB962C8B-B14F-4D97-AF65-F5344CB8AC3E}">
        <p14:creationId xmlns:p14="http://schemas.microsoft.com/office/powerpoint/2010/main" val="265579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par>
                          <p:cTn id="17" fill="hold">
                            <p:stCondLst>
                              <p:cond delay="1250"/>
                            </p:stCondLst>
                            <p:childTnLst>
                              <p:par>
                                <p:cTn id="18" presetID="21"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par>
                          <p:cTn id="21" fill="hold">
                            <p:stCondLst>
                              <p:cond delay="325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4C3E0C3D-E784-477A-86A2-40B4ABE7E240}"/>
              </a:ext>
            </a:extLst>
          </p:cNvPr>
          <p:cNvSpPr>
            <a:spLocks noGrp="1"/>
          </p:cNvSpPr>
          <p:nvPr>
            <p:ph type="sldNum" sz="quarter" idx="10"/>
          </p:nvPr>
        </p:nvSpPr>
        <p:spPr/>
        <p:txBody>
          <a:bodyPr/>
          <a:lstStyle/>
          <a:p>
            <a:fld id="{D495E168-DA5E-4888-8D8A-92B118324C14}" type="slidenum">
              <a:rPr lang="es-ES" smtClean="0"/>
              <a:pPr/>
              <a:t>30</a:t>
            </a:fld>
            <a:endParaRPr lang="es-ES"/>
          </a:p>
        </p:txBody>
      </p:sp>
      <p:sp>
        <p:nvSpPr>
          <p:cNvPr id="5" name="Marcador de fecha 4">
            <a:extLst>
              <a:ext uri="{FF2B5EF4-FFF2-40B4-BE49-F238E27FC236}">
                <a16:creationId xmlns:a16="http://schemas.microsoft.com/office/drawing/2014/main" id="{28B00DBA-20F9-48C6-BD58-F89F7C236B45}"/>
              </a:ext>
            </a:extLst>
          </p:cNvPr>
          <p:cNvSpPr>
            <a:spLocks noGrp="1"/>
          </p:cNvSpPr>
          <p:nvPr>
            <p:ph type="dt" sz="half" idx="22"/>
          </p:nvPr>
        </p:nvSpPr>
        <p:spPr/>
        <p:txBody>
          <a:bodyPr/>
          <a:lstStyle/>
          <a:p>
            <a:pPr rtl="0"/>
            <a:fld id="{8283526F-C70D-4761-ABE4-F13D21C04876}" type="datetime10">
              <a:rPr lang="es-ES" noProof="0" smtClean="0"/>
              <a:t>10:55</a:t>
            </a:fld>
            <a:endParaRPr lang="es-ES" noProof="0" dirty="0"/>
          </a:p>
        </p:txBody>
      </p:sp>
      <p:sp>
        <p:nvSpPr>
          <p:cNvPr id="11" name="Marcador de texto 10">
            <a:extLst>
              <a:ext uri="{FF2B5EF4-FFF2-40B4-BE49-F238E27FC236}">
                <a16:creationId xmlns:a16="http://schemas.microsoft.com/office/drawing/2014/main" id="{3B68E98A-8FBE-419E-A560-E520B1489CA6}"/>
              </a:ext>
            </a:extLst>
          </p:cNvPr>
          <p:cNvSpPr>
            <a:spLocks noGrp="1"/>
          </p:cNvSpPr>
          <p:nvPr>
            <p:ph type="body" idx="1"/>
          </p:nvPr>
        </p:nvSpPr>
        <p:spPr>
          <a:xfrm>
            <a:off x="774031" y="3214713"/>
            <a:ext cx="4365625" cy="454353"/>
          </a:xfrm>
        </p:spPr>
        <p:txBody>
          <a:bodyPr/>
          <a:lstStyle/>
          <a:p>
            <a:r>
              <a:rPr lang="es-AR" sz="1600" dirty="0"/>
              <a:t>Calidad del producto técnico</a:t>
            </a:r>
          </a:p>
        </p:txBody>
      </p:sp>
      <p:sp>
        <p:nvSpPr>
          <p:cNvPr id="13" name="Marcador de texto 12">
            <a:extLst>
              <a:ext uri="{FF2B5EF4-FFF2-40B4-BE49-F238E27FC236}">
                <a16:creationId xmlns:a16="http://schemas.microsoft.com/office/drawing/2014/main" id="{3247A391-5E08-42DA-8AF7-41E554310CF8}"/>
              </a:ext>
            </a:extLst>
          </p:cNvPr>
          <p:cNvSpPr>
            <a:spLocks noGrp="1"/>
          </p:cNvSpPr>
          <p:nvPr>
            <p:ph type="body" idx="18"/>
          </p:nvPr>
        </p:nvSpPr>
        <p:spPr>
          <a:xfrm>
            <a:off x="6627120" y="3214713"/>
            <a:ext cx="4365625" cy="454353"/>
          </a:xfrm>
        </p:spPr>
        <p:txBody>
          <a:bodyPr/>
          <a:lstStyle/>
          <a:p>
            <a:r>
              <a:rPr lang="es-AR" sz="1600" dirty="0"/>
              <a:t>Calidad del servicio técnico</a:t>
            </a:r>
          </a:p>
        </p:txBody>
      </p:sp>
      <p:sp>
        <p:nvSpPr>
          <p:cNvPr id="15" name="Marcador de texto 14">
            <a:extLst>
              <a:ext uri="{FF2B5EF4-FFF2-40B4-BE49-F238E27FC236}">
                <a16:creationId xmlns:a16="http://schemas.microsoft.com/office/drawing/2014/main" id="{DF9F3442-364B-4AEA-8399-DD35B9FFE8F9}"/>
              </a:ext>
            </a:extLst>
          </p:cNvPr>
          <p:cNvSpPr>
            <a:spLocks noGrp="1"/>
          </p:cNvSpPr>
          <p:nvPr>
            <p:ph type="body" sz="quarter" idx="21"/>
          </p:nvPr>
        </p:nvSpPr>
        <p:spPr>
          <a:xfrm>
            <a:off x="6627121" y="3969819"/>
            <a:ext cx="4365625" cy="2333625"/>
          </a:xfrm>
        </p:spPr>
        <p:txBody>
          <a:bodyPr/>
          <a:lstStyle/>
          <a:p>
            <a:r>
              <a:rPr lang="es-AR" dirty="0"/>
              <a:t>Frecuencia de las interrupciones</a:t>
            </a:r>
          </a:p>
          <a:p>
            <a:endParaRPr lang="es-AR" dirty="0"/>
          </a:p>
          <a:p>
            <a:r>
              <a:rPr lang="es-AR" dirty="0"/>
              <a:t>Duración de las interrupciones (se consideran sólo las mayores a 3 minutos)</a:t>
            </a:r>
          </a:p>
        </p:txBody>
      </p:sp>
      <p:sp>
        <p:nvSpPr>
          <p:cNvPr id="10" name="Título 9">
            <a:extLst>
              <a:ext uri="{FF2B5EF4-FFF2-40B4-BE49-F238E27FC236}">
                <a16:creationId xmlns:a16="http://schemas.microsoft.com/office/drawing/2014/main" id="{FF2674A1-7F7F-4DE7-BEB4-FD2B119A1F82}"/>
              </a:ext>
            </a:extLst>
          </p:cNvPr>
          <p:cNvSpPr>
            <a:spLocks noGrp="1"/>
          </p:cNvSpPr>
          <p:nvPr>
            <p:ph type="title"/>
          </p:nvPr>
        </p:nvSpPr>
        <p:spPr>
          <a:xfrm>
            <a:off x="1970844" y="675329"/>
            <a:ext cx="10004492" cy="782638"/>
          </a:xfrm>
        </p:spPr>
        <p:txBody>
          <a:bodyPr/>
          <a:lstStyle/>
          <a:p>
            <a:r>
              <a:rPr lang="es-AR" dirty="0"/>
              <a:t>Calidad del servicio público de distribución</a:t>
            </a:r>
          </a:p>
        </p:txBody>
      </p:sp>
      <p:sp>
        <p:nvSpPr>
          <p:cNvPr id="12" name="Marcador de texto 11">
            <a:extLst>
              <a:ext uri="{FF2B5EF4-FFF2-40B4-BE49-F238E27FC236}">
                <a16:creationId xmlns:a16="http://schemas.microsoft.com/office/drawing/2014/main" id="{32F36800-F8A1-49C9-8927-A60FFBDF0EBD}"/>
              </a:ext>
            </a:extLst>
          </p:cNvPr>
          <p:cNvSpPr>
            <a:spLocks noGrp="1"/>
          </p:cNvSpPr>
          <p:nvPr>
            <p:ph type="body" sz="quarter" idx="13"/>
          </p:nvPr>
        </p:nvSpPr>
        <p:spPr/>
        <p:txBody>
          <a:bodyPr/>
          <a:lstStyle/>
          <a:p>
            <a:r>
              <a:rPr lang="es-AR" dirty="0"/>
              <a:t>Requerimientos según Anexo VI del Contrato de concesión de ENERSA</a:t>
            </a:r>
          </a:p>
        </p:txBody>
      </p:sp>
      <p:sp>
        <p:nvSpPr>
          <p:cNvPr id="16" name="Marcador de texto 15">
            <a:extLst>
              <a:ext uri="{FF2B5EF4-FFF2-40B4-BE49-F238E27FC236}">
                <a16:creationId xmlns:a16="http://schemas.microsoft.com/office/drawing/2014/main" id="{3C5FB647-F46A-48AD-B44C-6B6B798DE911}"/>
              </a:ext>
            </a:extLst>
          </p:cNvPr>
          <p:cNvSpPr>
            <a:spLocks noGrp="1"/>
          </p:cNvSpPr>
          <p:nvPr>
            <p:ph type="body" sz="quarter" idx="24"/>
          </p:nvPr>
        </p:nvSpPr>
        <p:spPr/>
        <p:txBody>
          <a:bodyPr/>
          <a:lstStyle/>
          <a:p>
            <a:r>
              <a:rPr lang="es-AR" dirty="0"/>
              <a:t>Estudio de la necesidad</a:t>
            </a:r>
          </a:p>
        </p:txBody>
      </p:sp>
      <p:pic>
        <p:nvPicPr>
          <p:cNvPr id="18" name="Imagen 17">
            <a:extLst>
              <a:ext uri="{FF2B5EF4-FFF2-40B4-BE49-F238E27FC236}">
                <a16:creationId xmlns:a16="http://schemas.microsoft.com/office/drawing/2014/main" id="{CD5439C4-6E70-4A6B-A6EA-0DB904785330}"/>
              </a:ext>
            </a:extLst>
          </p:cNvPr>
          <p:cNvPicPr>
            <a:picLocks noChangeAspect="1"/>
          </p:cNvPicPr>
          <p:nvPr/>
        </p:nvPicPr>
        <p:blipFill rotWithShape="1">
          <a:blip r:embed="rId2"/>
          <a:srcRect l="5886" r="5884" b="15734"/>
          <a:stretch/>
        </p:blipFill>
        <p:spPr>
          <a:xfrm>
            <a:off x="774031" y="3952517"/>
            <a:ext cx="5080000" cy="1561592"/>
          </a:xfrm>
          <a:prstGeom prst="rect">
            <a:avLst/>
          </a:prstGeom>
          <a:solidFill>
            <a:schemeClr val="bg1"/>
          </a:solidFill>
        </p:spPr>
      </p:pic>
      <p:sp>
        <p:nvSpPr>
          <p:cNvPr id="19" name="Rectángulo: esquinas redondeadas 18">
            <a:extLst>
              <a:ext uri="{FF2B5EF4-FFF2-40B4-BE49-F238E27FC236}">
                <a16:creationId xmlns:a16="http://schemas.microsoft.com/office/drawing/2014/main" id="{E4E9C908-AD72-4E39-9DEB-9ADD6CD68BF0}"/>
              </a:ext>
            </a:extLst>
          </p:cNvPr>
          <p:cNvSpPr/>
          <p:nvPr/>
        </p:nvSpPr>
        <p:spPr>
          <a:xfrm>
            <a:off x="932873" y="4479636"/>
            <a:ext cx="4664363" cy="254242"/>
          </a:xfrm>
          <a:prstGeom prst="roundRect">
            <a:avLst/>
          </a:prstGeom>
          <a:noFill/>
          <a:ln w="25400" cap="flat">
            <a:solidFill>
              <a:srgbClr val="FF0000"/>
            </a:solidFill>
            <a:prstDash val="solid"/>
            <a:miter/>
          </a:ln>
        </p:spPr>
        <p:txBody>
          <a:bodyPr rtlCol="0" anchor="ctr"/>
          <a:lstStyle/>
          <a:p>
            <a:pPr algn="l"/>
            <a:endParaRPr lang="es-AR" dirty="0"/>
          </a:p>
        </p:txBody>
      </p:sp>
    </p:spTree>
    <p:extLst>
      <p:ext uri="{BB962C8B-B14F-4D97-AF65-F5344CB8AC3E}">
        <p14:creationId xmlns:p14="http://schemas.microsoft.com/office/powerpoint/2010/main" val="62480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31</a:t>
            </a:fld>
            <a:endParaRPr lang="es-ES" noProof="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Calidad del servicio público de distribución</a:t>
            </a:r>
          </a:p>
        </p:txBody>
      </p:sp>
      <p:sp>
        <p:nvSpPr>
          <p:cNvPr id="2" name="Marcador de texto 1">
            <a:extLst>
              <a:ext uri="{FF2B5EF4-FFF2-40B4-BE49-F238E27FC236}">
                <a16:creationId xmlns:a16="http://schemas.microsoft.com/office/drawing/2014/main" id="{1CAAC40F-184A-4126-A5AD-239F05B62EB0}"/>
              </a:ext>
            </a:extLst>
          </p:cNvPr>
          <p:cNvSpPr>
            <a:spLocks noGrp="1"/>
          </p:cNvSpPr>
          <p:nvPr>
            <p:ph type="body" sz="quarter" idx="13"/>
          </p:nvPr>
        </p:nvSpPr>
        <p:spPr/>
        <p:txBody>
          <a:bodyPr/>
          <a:lstStyle/>
          <a:p>
            <a:r>
              <a:rPr lang="es-AR" dirty="0"/>
              <a:t>Proyección calidad del producto técnico</a:t>
            </a:r>
          </a:p>
        </p:txBody>
      </p:sp>
      <p:sp>
        <p:nvSpPr>
          <p:cNvPr id="4" name="Marcador de fecha 3"/>
          <p:cNvSpPr>
            <a:spLocks noGrp="1"/>
          </p:cNvSpPr>
          <p:nvPr>
            <p:ph type="dt" sz="half" idx="22"/>
          </p:nvPr>
        </p:nvSpPr>
        <p:spPr/>
        <p:txBody>
          <a:bodyPr/>
          <a:lstStyle/>
          <a:p>
            <a:pPr rtl="0"/>
            <a:fld id="{73079FB6-A3FC-409D-8881-0653F17C3DB3}" type="datetime10">
              <a:rPr lang="es-ES" noProof="0" smtClean="0"/>
              <a:t>10:55</a:t>
            </a:fld>
            <a:endParaRPr lang="es-ES" noProof="0" dirty="0"/>
          </a:p>
        </p:txBody>
      </p:sp>
      <p:sp>
        <p:nvSpPr>
          <p:cNvPr id="14" name="Marcador de texto 13"/>
          <p:cNvSpPr>
            <a:spLocks noGrp="1"/>
          </p:cNvSpPr>
          <p:nvPr>
            <p:ph type="body" sz="quarter" idx="24"/>
          </p:nvPr>
        </p:nvSpPr>
        <p:spPr/>
        <p:txBody>
          <a:bodyPr/>
          <a:lstStyle/>
          <a:p>
            <a:r>
              <a:rPr lang="es-AR" dirty="0"/>
              <a:t>Estudio de la necesidad</a:t>
            </a:r>
          </a:p>
        </p:txBody>
      </p:sp>
      <p:pic>
        <p:nvPicPr>
          <p:cNvPr id="23" name="Imagen 22">
            <a:extLst>
              <a:ext uri="{FF2B5EF4-FFF2-40B4-BE49-F238E27FC236}">
                <a16:creationId xmlns:a16="http://schemas.microsoft.com/office/drawing/2014/main" id="{E9D66DC7-DF92-49F2-9223-403F1F6E4A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3388" y="2283293"/>
            <a:ext cx="7560000" cy="4356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Imagen 24">
            <a:extLst>
              <a:ext uri="{FF2B5EF4-FFF2-40B4-BE49-F238E27FC236}">
                <a16:creationId xmlns:a16="http://schemas.microsoft.com/office/drawing/2014/main" id="{2BF5F51B-AAA2-4E1C-8EB3-69A1167D2E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25073" y="2738427"/>
            <a:ext cx="2595400" cy="1002300"/>
          </a:xfrm>
          <a:prstGeom prst="rect">
            <a:avLst/>
          </a:prstGeom>
          <a:solidFill>
            <a:schemeClr val="bg1"/>
          </a:solidFill>
          <a:ln>
            <a:noFill/>
          </a:ln>
        </p:spPr>
      </p:pic>
    </p:spTree>
    <p:extLst>
      <p:ext uri="{BB962C8B-B14F-4D97-AF65-F5344CB8AC3E}">
        <p14:creationId xmlns:p14="http://schemas.microsoft.com/office/powerpoint/2010/main" val="3832558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32</a:t>
            </a:fld>
            <a:endParaRPr lang="es-ES" noProof="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Calidad del servicio público de distribución</a:t>
            </a:r>
          </a:p>
        </p:txBody>
      </p:sp>
      <p:sp>
        <p:nvSpPr>
          <p:cNvPr id="2" name="Marcador de texto 1">
            <a:extLst>
              <a:ext uri="{FF2B5EF4-FFF2-40B4-BE49-F238E27FC236}">
                <a16:creationId xmlns:a16="http://schemas.microsoft.com/office/drawing/2014/main" id="{1CAAC40F-184A-4126-A5AD-239F05B62EB0}"/>
              </a:ext>
            </a:extLst>
          </p:cNvPr>
          <p:cNvSpPr>
            <a:spLocks noGrp="1"/>
          </p:cNvSpPr>
          <p:nvPr>
            <p:ph type="body" sz="quarter" idx="13"/>
          </p:nvPr>
        </p:nvSpPr>
        <p:spPr/>
        <p:txBody>
          <a:bodyPr/>
          <a:lstStyle/>
          <a:p>
            <a:r>
              <a:rPr lang="es-AR" dirty="0"/>
              <a:t>Penalidades proyectadas por calidad del producto técnico</a:t>
            </a:r>
          </a:p>
        </p:txBody>
      </p:sp>
      <p:sp>
        <p:nvSpPr>
          <p:cNvPr id="4" name="Marcador de fecha 3"/>
          <p:cNvSpPr>
            <a:spLocks noGrp="1"/>
          </p:cNvSpPr>
          <p:nvPr>
            <p:ph type="dt" sz="half" idx="22"/>
          </p:nvPr>
        </p:nvSpPr>
        <p:spPr/>
        <p:txBody>
          <a:bodyPr/>
          <a:lstStyle/>
          <a:p>
            <a:pPr rtl="0"/>
            <a:fld id="{73079FB6-A3FC-409D-8881-0653F17C3DB3}" type="datetime10">
              <a:rPr lang="es-ES" noProof="0" smtClean="0"/>
              <a:t>10:55</a:t>
            </a:fld>
            <a:endParaRPr lang="es-ES" noProof="0" dirty="0"/>
          </a:p>
        </p:txBody>
      </p:sp>
      <p:sp>
        <p:nvSpPr>
          <p:cNvPr id="14" name="Marcador de texto 13"/>
          <p:cNvSpPr>
            <a:spLocks noGrp="1"/>
          </p:cNvSpPr>
          <p:nvPr>
            <p:ph type="body" sz="quarter" idx="24"/>
          </p:nvPr>
        </p:nvSpPr>
        <p:spPr/>
        <p:txBody>
          <a:bodyPr/>
          <a:lstStyle/>
          <a:p>
            <a:r>
              <a:rPr lang="es-AR" dirty="0"/>
              <a:t>Estudio de la necesidad</a:t>
            </a:r>
          </a:p>
        </p:txBody>
      </p:sp>
      <p:pic>
        <p:nvPicPr>
          <p:cNvPr id="24" name="Imagen 23">
            <a:extLst>
              <a:ext uri="{FF2B5EF4-FFF2-40B4-BE49-F238E27FC236}">
                <a16:creationId xmlns:a16="http://schemas.microsoft.com/office/drawing/2014/main" id="{25079AEF-05F0-4944-94FB-4AB049FC8F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6000" y="2525755"/>
            <a:ext cx="7560000" cy="3907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7725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33</a:t>
            </a:fld>
            <a:endParaRPr lang="es-ES" noProof="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Calidad del servicio público de distribución</a:t>
            </a:r>
          </a:p>
        </p:txBody>
      </p:sp>
      <p:sp>
        <p:nvSpPr>
          <p:cNvPr id="2" name="Marcador de texto 1">
            <a:extLst>
              <a:ext uri="{FF2B5EF4-FFF2-40B4-BE49-F238E27FC236}">
                <a16:creationId xmlns:a16="http://schemas.microsoft.com/office/drawing/2014/main" id="{1CAAC40F-184A-4126-A5AD-239F05B62EB0}"/>
              </a:ext>
            </a:extLst>
          </p:cNvPr>
          <p:cNvSpPr>
            <a:spLocks noGrp="1"/>
          </p:cNvSpPr>
          <p:nvPr>
            <p:ph type="body" sz="quarter" idx="13"/>
          </p:nvPr>
        </p:nvSpPr>
        <p:spPr>
          <a:xfrm>
            <a:off x="774032" y="1707643"/>
            <a:ext cx="10218713" cy="665713"/>
          </a:xfrm>
        </p:spPr>
        <p:txBody>
          <a:bodyPr/>
          <a:lstStyle/>
          <a:p>
            <a:r>
              <a:rPr lang="es-AR" dirty="0"/>
              <a:t>Calidad del servicio técnico</a:t>
            </a:r>
          </a:p>
        </p:txBody>
      </p:sp>
      <p:sp>
        <p:nvSpPr>
          <p:cNvPr id="4" name="Marcador de fecha 3"/>
          <p:cNvSpPr>
            <a:spLocks noGrp="1"/>
          </p:cNvSpPr>
          <p:nvPr>
            <p:ph type="dt" sz="half" idx="22"/>
          </p:nvPr>
        </p:nvSpPr>
        <p:spPr/>
        <p:txBody>
          <a:bodyPr/>
          <a:lstStyle/>
          <a:p>
            <a:pPr rtl="0"/>
            <a:fld id="{73079FB6-A3FC-409D-8881-0653F17C3DB3}" type="datetime10">
              <a:rPr lang="es-ES" noProof="0" smtClean="0"/>
              <a:t>10:55</a:t>
            </a:fld>
            <a:endParaRPr lang="es-ES" noProof="0" dirty="0"/>
          </a:p>
        </p:txBody>
      </p:sp>
      <p:sp>
        <p:nvSpPr>
          <p:cNvPr id="14" name="Marcador de texto 13"/>
          <p:cNvSpPr>
            <a:spLocks noGrp="1"/>
          </p:cNvSpPr>
          <p:nvPr>
            <p:ph type="body" sz="quarter" idx="24"/>
          </p:nvPr>
        </p:nvSpPr>
        <p:spPr/>
        <p:txBody>
          <a:bodyPr/>
          <a:lstStyle/>
          <a:p>
            <a:r>
              <a:rPr lang="es-AR" dirty="0"/>
              <a:t>Estudio de la necesidad</a:t>
            </a:r>
          </a:p>
        </p:txBody>
      </p:sp>
      <p:pic>
        <p:nvPicPr>
          <p:cNvPr id="8" name="Imagen 7">
            <a:extLst>
              <a:ext uri="{FF2B5EF4-FFF2-40B4-BE49-F238E27FC236}">
                <a16:creationId xmlns:a16="http://schemas.microsoft.com/office/drawing/2014/main" id="{79077185-55BA-4BEB-AB96-1DE32DC2C31E}"/>
              </a:ext>
            </a:extLst>
          </p:cNvPr>
          <p:cNvPicPr>
            <a:picLocks noChangeAspect="1"/>
          </p:cNvPicPr>
          <p:nvPr/>
        </p:nvPicPr>
        <p:blipFill rotWithShape="1">
          <a:blip r:embed="rId2"/>
          <a:srcRect r="50000"/>
          <a:stretch/>
        </p:blipFill>
        <p:spPr>
          <a:xfrm>
            <a:off x="2051987" y="4484644"/>
            <a:ext cx="4039200" cy="2698502"/>
          </a:xfrm>
          <a:prstGeom prst="rect">
            <a:avLst/>
          </a:prstGeom>
        </p:spPr>
      </p:pic>
      <p:pic>
        <p:nvPicPr>
          <p:cNvPr id="10" name="Imagen 9">
            <a:extLst>
              <a:ext uri="{FF2B5EF4-FFF2-40B4-BE49-F238E27FC236}">
                <a16:creationId xmlns:a16="http://schemas.microsoft.com/office/drawing/2014/main" id="{3F1DC516-ECC6-40AA-A502-E8BAC83958D1}"/>
              </a:ext>
            </a:extLst>
          </p:cNvPr>
          <p:cNvPicPr>
            <a:picLocks noChangeAspect="1"/>
          </p:cNvPicPr>
          <p:nvPr/>
        </p:nvPicPr>
        <p:blipFill>
          <a:blip r:embed="rId3"/>
          <a:stretch>
            <a:fillRect/>
          </a:stretch>
        </p:blipFill>
        <p:spPr>
          <a:xfrm>
            <a:off x="2080630" y="2886918"/>
            <a:ext cx="3985200" cy="2278631"/>
          </a:xfrm>
          <a:prstGeom prst="rect">
            <a:avLst/>
          </a:prstGeom>
        </p:spPr>
      </p:pic>
      <p:pic>
        <p:nvPicPr>
          <p:cNvPr id="11" name="Imagen 10">
            <a:extLst>
              <a:ext uri="{FF2B5EF4-FFF2-40B4-BE49-F238E27FC236}">
                <a16:creationId xmlns:a16="http://schemas.microsoft.com/office/drawing/2014/main" id="{E136D855-B14A-44DF-BA56-AFC6E5C3C614}"/>
              </a:ext>
            </a:extLst>
          </p:cNvPr>
          <p:cNvPicPr>
            <a:picLocks noChangeAspect="1"/>
          </p:cNvPicPr>
          <p:nvPr/>
        </p:nvPicPr>
        <p:blipFill>
          <a:blip r:embed="rId4"/>
          <a:stretch>
            <a:fillRect/>
          </a:stretch>
        </p:blipFill>
        <p:spPr>
          <a:xfrm>
            <a:off x="6126172" y="2886918"/>
            <a:ext cx="3985200" cy="2278630"/>
          </a:xfrm>
          <a:prstGeom prst="rect">
            <a:avLst/>
          </a:prstGeom>
        </p:spPr>
      </p:pic>
    </p:spTree>
    <p:extLst>
      <p:ext uri="{BB962C8B-B14F-4D97-AF65-F5344CB8AC3E}">
        <p14:creationId xmlns:p14="http://schemas.microsoft.com/office/powerpoint/2010/main" val="203843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58333E-6 2.96296E-6 L -0.00052 -0.11343 " pathEditMode="relative" rAng="0" ptsTypes="AA">
                                      <p:cBhvr>
                                        <p:cTn id="6" dur="2000" fill="hold"/>
                                        <p:tgtEl>
                                          <p:spTgt spid="10"/>
                                        </p:tgtEl>
                                        <p:attrNameLst>
                                          <p:attrName>ppt_x</p:attrName>
                                          <p:attrName>ppt_y</p:attrName>
                                        </p:attrNameLst>
                                      </p:cBhvr>
                                      <p:rCtr x="-26" y="-5671"/>
                                    </p:animMotion>
                                  </p:childTnLst>
                                </p:cTn>
                              </p:par>
                              <p:par>
                                <p:cTn id="7" presetID="2" presetClass="entr" presetSubtype="4"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250" fill="hold"/>
                                        <p:tgtEl>
                                          <p:spTgt spid="8"/>
                                        </p:tgtEl>
                                        <p:attrNameLst>
                                          <p:attrName>ppt_x</p:attrName>
                                        </p:attrNameLst>
                                      </p:cBhvr>
                                      <p:tavLst>
                                        <p:tav tm="0">
                                          <p:val>
                                            <p:strVal val="#ppt_x"/>
                                          </p:val>
                                        </p:tav>
                                        <p:tav tm="100000">
                                          <p:val>
                                            <p:strVal val="#ppt_x"/>
                                          </p:val>
                                        </p:tav>
                                      </p:tavLst>
                                    </p:anim>
                                    <p:anim calcmode="lin" valueType="num">
                                      <p:cBhvr additive="base">
                                        <p:cTn id="10"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34</a:t>
            </a:fld>
            <a:endParaRPr lang="es-ES" noProof="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Calidad del servicio público de distribución</a:t>
            </a:r>
          </a:p>
        </p:txBody>
      </p:sp>
      <p:sp>
        <p:nvSpPr>
          <p:cNvPr id="2" name="Marcador de texto 1">
            <a:extLst>
              <a:ext uri="{FF2B5EF4-FFF2-40B4-BE49-F238E27FC236}">
                <a16:creationId xmlns:a16="http://schemas.microsoft.com/office/drawing/2014/main" id="{1CAAC40F-184A-4126-A5AD-239F05B62EB0}"/>
              </a:ext>
            </a:extLst>
          </p:cNvPr>
          <p:cNvSpPr>
            <a:spLocks noGrp="1"/>
          </p:cNvSpPr>
          <p:nvPr>
            <p:ph type="body" sz="quarter" idx="13"/>
          </p:nvPr>
        </p:nvSpPr>
        <p:spPr/>
        <p:txBody>
          <a:bodyPr/>
          <a:lstStyle/>
          <a:p>
            <a:r>
              <a:rPr lang="es-AR" dirty="0"/>
              <a:t>Penalidades proyectadas por calidad del servicio técnico</a:t>
            </a:r>
          </a:p>
        </p:txBody>
      </p:sp>
      <p:sp>
        <p:nvSpPr>
          <p:cNvPr id="4" name="Marcador de fecha 3"/>
          <p:cNvSpPr>
            <a:spLocks noGrp="1"/>
          </p:cNvSpPr>
          <p:nvPr>
            <p:ph type="dt" sz="half" idx="22"/>
          </p:nvPr>
        </p:nvSpPr>
        <p:spPr/>
        <p:txBody>
          <a:bodyPr/>
          <a:lstStyle/>
          <a:p>
            <a:pPr rtl="0"/>
            <a:fld id="{73079FB6-A3FC-409D-8881-0653F17C3DB3}" type="datetime10">
              <a:rPr lang="es-ES" noProof="0" smtClean="0"/>
              <a:t>10:55</a:t>
            </a:fld>
            <a:endParaRPr lang="es-ES" noProof="0" dirty="0"/>
          </a:p>
        </p:txBody>
      </p:sp>
      <p:sp>
        <p:nvSpPr>
          <p:cNvPr id="14" name="Marcador de texto 13"/>
          <p:cNvSpPr>
            <a:spLocks noGrp="1"/>
          </p:cNvSpPr>
          <p:nvPr>
            <p:ph type="body" sz="quarter" idx="24"/>
          </p:nvPr>
        </p:nvSpPr>
        <p:spPr/>
        <p:txBody>
          <a:bodyPr/>
          <a:lstStyle/>
          <a:p>
            <a:r>
              <a:rPr lang="es-AR" dirty="0"/>
              <a:t>Estudio de la necesidad</a:t>
            </a:r>
          </a:p>
        </p:txBody>
      </p:sp>
      <p:pic>
        <p:nvPicPr>
          <p:cNvPr id="3" name="Imagen 2">
            <a:extLst>
              <a:ext uri="{FF2B5EF4-FFF2-40B4-BE49-F238E27FC236}">
                <a16:creationId xmlns:a16="http://schemas.microsoft.com/office/drawing/2014/main" id="{DE6161DB-F6CF-481D-B6FB-55C4BA546DB1}"/>
              </a:ext>
            </a:extLst>
          </p:cNvPr>
          <p:cNvPicPr>
            <a:picLocks noChangeAspect="1"/>
          </p:cNvPicPr>
          <p:nvPr/>
        </p:nvPicPr>
        <p:blipFill>
          <a:blip r:embed="rId2"/>
          <a:stretch>
            <a:fillRect/>
          </a:stretch>
        </p:blipFill>
        <p:spPr>
          <a:xfrm>
            <a:off x="2316000" y="2532891"/>
            <a:ext cx="7560000" cy="390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583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35</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774031" y="495300"/>
            <a:ext cx="9560594" cy="1320610"/>
          </a:xfrm>
        </p:spPr>
        <p:txBody>
          <a:bodyPr>
            <a:noAutofit/>
          </a:bodyPr>
          <a:lstStyle/>
          <a:p>
            <a:r>
              <a:rPr lang="es-AR" dirty="0"/>
              <a:t>DEFINICIÓN DE SOLUCIONES ALTERNATIVAS</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graphicFrame>
        <p:nvGraphicFramePr>
          <p:cNvPr id="17" name="Diagrama 16">
            <a:extLst>
              <a:ext uri="{FF2B5EF4-FFF2-40B4-BE49-F238E27FC236}">
                <a16:creationId xmlns:a16="http://schemas.microsoft.com/office/drawing/2014/main" id="{D09A99FB-E0AC-4E71-9C93-EBCB11D4EBC0}"/>
              </a:ext>
            </a:extLst>
          </p:cNvPr>
          <p:cNvGraphicFramePr/>
          <p:nvPr>
            <p:extLst>
              <p:ext uri="{D42A27DB-BD31-4B8C-83A1-F6EECF244321}">
                <p14:modId xmlns:p14="http://schemas.microsoft.com/office/powerpoint/2010/main" val="1495621895"/>
              </p:ext>
            </p:extLst>
          </p:nvPr>
        </p:nvGraphicFramePr>
        <p:xfrm>
          <a:off x="461963" y="2221084"/>
          <a:ext cx="11268074" cy="423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987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forma 1">
            <a:extLst>
              <a:ext uri="{FF2B5EF4-FFF2-40B4-BE49-F238E27FC236}">
                <a16:creationId xmlns:a16="http://schemas.microsoft.com/office/drawing/2014/main" id="{25E7BFC9-7B60-4E2A-AF83-860638E05A36}"/>
              </a:ext>
            </a:extLst>
          </p:cNvPr>
          <p:cNvSpPr/>
          <p:nvPr/>
        </p:nvSpPr>
        <p:spPr>
          <a:xfrm>
            <a:off x="3980688" y="2020824"/>
            <a:ext cx="8211312" cy="4837176"/>
          </a:xfrm>
          <a:custGeom>
            <a:avLst/>
            <a:gdLst>
              <a:gd name="connsiteX0" fmla="*/ 0 w 8211312"/>
              <a:gd name="connsiteY0" fmla="*/ 4837176 h 4837176"/>
              <a:gd name="connsiteX1" fmla="*/ 2852928 w 8211312"/>
              <a:gd name="connsiteY1" fmla="*/ 0 h 4837176"/>
              <a:gd name="connsiteX2" fmla="*/ 8202168 w 8211312"/>
              <a:gd name="connsiteY2" fmla="*/ 0 h 4837176"/>
              <a:gd name="connsiteX3" fmla="*/ 8211312 w 8211312"/>
              <a:gd name="connsiteY3" fmla="*/ 4837176 h 4837176"/>
              <a:gd name="connsiteX4" fmla="*/ 0 w 8211312"/>
              <a:gd name="connsiteY4" fmla="*/ 4837176 h 483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312" h="4837176">
                <a:moveTo>
                  <a:pt x="0" y="4837176"/>
                </a:moveTo>
                <a:lnTo>
                  <a:pt x="2852928" y="0"/>
                </a:lnTo>
                <a:lnTo>
                  <a:pt x="8202168" y="0"/>
                </a:lnTo>
                <a:lnTo>
                  <a:pt x="8211312" y="4837176"/>
                </a:lnTo>
                <a:lnTo>
                  <a:pt x="0" y="4837176"/>
                </a:lnTo>
                <a:close/>
              </a:path>
            </a:pathLst>
          </a:custGeom>
          <a:blipFill>
            <a:blip r:embed="rId2"/>
            <a:stretch>
              <a:fillRect/>
            </a:stretch>
          </a:blipFill>
          <a:ln w="12700" cap="flat">
            <a:noFill/>
            <a:prstDash val="solid"/>
            <a:miter/>
          </a:ln>
        </p:spPr>
        <p:txBody>
          <a:bodyPr rtlCol="0" anchor="ctr"/>
          <a:lstStyle/>
          <a:p>
            <a:pPr algn="l"/>
            <a:endParaRPr lang="es-AR" dirty="0"/>
          </a:p>
        </p:txBody>
      </p:sp>
      <p:sp>
        <p:nvSpPr>
          <p:cNvPr id="6" name="Marcador de número de diapositiva 5"/>
          <p:cNvSpPr>
            <a:spLocks noGrp="1"/>
          </p:cNvSpPr>
          <p:nvPr>
            <p:ph type="sldNum" sz="quarter" idx="10"/>
          </p:nvPr>
        </p:nvSpPr>
        <p:spPr/>
        <p:txBody>
          <a:bodyPr/>
          <a:lstStyle/>
          <a:p>
            <a:pPr rtl="0"/>
            <a:fld id="{D495E168-DA5E-4888-8D8A-92B118324C14}" type="slidenum">
              <a:rPr lang="es-ES" noProof="0" smtClean="0"/>
              <a:pPr rtl="0"/>
              <a:t>36</a:t>
            </a:fld>
            <a:endParaRPr lang="es-ES" noProof="0" dirty="0"/>
          </a:p>
        </p:txBody>
      </p:sp>
      <p:sp>
        <p:nvSpPr>
          <p:cNvPr id="4" name="Marcador de fecha 3"/>
          <p:cNvSpPr>
            <a:spLocks noGrp="1"/>
          </p:cNvSpPr>
          <p:nvPr>
            <p:ph type="dt" sz="half" idx="22"/>
          </p:nvPr>
        </p:nvSpPr>
        <p:spPr/>
        <p:txBody>
          <a:bodyPr/>
          <a:lstStyle/>
          <a:p>
            <a:pPr rtl="0"/>
            <a:fld id="{36B7EE36-DD5A-437C-8F3F-F6B2EFA45ACA}" type="datetime10">
              <a:rPr lang="es-ES" noProof="0" smtClean="0"/>
              <a:t>10:55</a:t>
            </a:fld>
            <a:endParaRPr lang="es-ES" noProof="0" dirty="0"/>
          </a:p>
        </p:txBody>
      </p:sp>
      <p:sp>
        <p:nvSpPr>
          <p:cNvPr id="3" name="Marcador de texto 2">
            <a:extLst>
              <a:ext uri="{FF2B5EF4-FFF2-40B4-BE49-F238E27FC236}">
                <a16:creationId xmlns:a16="http://schemas.microsoft.com/office/drawing/2014/main" id="{C7933AFD-8175-4C4F-B3F7-6F354C737C21}"/>
              </a:ext>
            </a:extLst>
          </p:cNvPr>
          <p:cNvSpPr>
            <a:spLocks noGrp="1"/>
          </p:cNvSpPr>
          <p:nvPr>
            <p:ph type="body" idx="1"/>
          </p:nvPr>
        </p:nvSpPr>
        <p:spPr>
          <a:xfrm>
            <a:off x="774031" y="2528083"/>
            <a:ext cx="4365625" cy="454353"/>
          </a:xfrm>
        </p:spPr>
        <p:txBody>
          <a:bodyPr/>
          <a:lstStyle/>
          <a:p>
            <a:pPr>
              <a:lnSpc>
                <a:spcPct val="110000"/>
              </a:lnSpc>
            </a:pPr>
            <a:r>
              <a:rPr lang="es-AR" sz="1400" dirty="0"/>
              <a:t>Generalidades</a:t>
            </a:r>
          </a:p>
        </p:txBody>
      </p:sp>
      <p:sp>
        <p:nvSpPr>
          <p:cNvPr id="9" name="Marcador de texto 8">
            <a:extLst>
              <a:ext uri="{FF2B5EF4-FFF2-40B4-BE49-F238E27FC236}">
                <a16:creationId xmlns:a16="http://schemas.microsoft.com/office/drawing/2014/main" id="{1811F9B0-F14E-4416-81F0-37E96C4F9DA4}"/>
              </a:ext>
            </a:extLst>
          </p:cNvPr>
          <p:cNvSpPr>
            <a:spLocks noGrp="1"/>
          </p:cNvSpPr>
          <p:nvPr>
            <p:ph type="body" sz="quarter" idx="20"/>
          </p:nvPr>
        </p:nvSpPr>
        <p:spPr>
          <a:xfrm>
            <a:off x="774030" y="3115194"/>
            <a:ext cx="4365625" cy="2457450"/>
          </a:xfrm>
        </p:spPr>
        <p:txBody>
          <a:bodyPr vert="horz" lIns="91440" tIns="45720" rIns="91440" bIns="45720" rtlCol="0">
            <a:noAutofit/>
          </a:bodyPr>
          <a:lstStyle/>
          <a:p>
            <a:pPr marL="180000" indent="-180000">
              <a:lnSpc>
                <a:spcPct val="110000"/>
              </a:lnSpc>
              <a:spcBef>
                <a:spcPts val="0"/>
              </a:spcBef>
              <a:spcAft>
                <a:spcPts val="1200"/>
              </a:spcAft>
              <a:buClr>
                <a:schemeClr val="bg2"/>
              </a:buClr>
              <a:buFont typeface="Wingdings" panose="05000000000000000000" pitchFamily="2" charset="2"/>
              <a:buChar char="§"/>
            </a:pPr>
            <a:r>
              <a:rPr lang="es-AR" dirty="0"/>
              <a:t>Contempla la continuidad de la utilización del distribuidor de 13,2 kV como principal vía de abastecimiento.</a:t>
            </a:r>
          </a:p>
          <a:p>
            <a:pPr marL="180000" indent="-180000">
              <a:lnSpc>
                <a:spcPct val="110000"/>
              </a:lnSpc>
              <a:spcBef>
                <a:spcPts val="0"/>
              </a:spcBef>
              <a:spcAft>
                <a:spcPts val="1200"/>
              </a:spcAft>
              <a:buClr>
                <a:schemeClr val="bg2"/>
              </a:buClr>
              <a:buFont typeface="Wingdings" panose="05000000000000000000" pitchFamily="2" charset="2"/>
              <a:buChar char="§"/>
            </a:pPr>
            <a:r>
              <a:rPr lang="es-AR" dirty="0"/>
              <a:t>Banco de reguladores automáticos de tensión </a:t>
            </a:r>
            <a:r>
              <a:rPr lang="es-AR" dirty="0">
                <a:solidFill>
                  <a:srgbClr val="FFC000"/>
                </a:solidFill>
              </a:rPr>
              <a:t>(mejora en calidad de producto)</a:t>
            </a:r>
            <a:r>
              <a:rPr lang="es-AR" dirty="0"/>
              <a:t> </a:t>
            </a:r>
          </a:p>
          <a:p>
            <a:pPr marL="180000" indent="-180000">
              <a:lnSpc>
                <a:spcPct val="110000"/>
              </a:lnSpc>
              <a:spcBef>
                <a:spcPts val="0"/>
              </a:spcBef>
              <a:spcAft>
                <a:spcPts val="1200"/>
              </a:spcAft>
              <a:buClr>
                <a:schemeClr val="bg2"/>
              </a:buClr>
              <a:buFont typeface="Wingdings" panose="05000000000000000000" pitchFamily="2" charset="2"/>
              <a:buChar char="§"/>
            </a:pPr>
            <a:r>
              <a:rPr lang="es-AR" dirty="0"/>
              <a:t>Sistema de almacenamiento de energía basado en baterías de litio </a:t>
            </a:r>
            <a:r>
              <a:rPr lang="es-AR" dirty="0">
                <a:solidFill>
                  <a:srgbClr val="FFC000"/>
                </a:solidFill>
              </a:rPr>
              <a:t>(mejora en calidad de producto y servicio)</a:t>
            </a:r>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4924426" y="675329"/>
            <a:ext cx="7050910" cy="782638"/>
          </a:xfrm>
        </p:spPr>
        <p:txBody>
          <a:bodyPr>
            <a:noAutofit/>
          </a:bodyPr>
          <a:lstStyle/>
          <a:p>
            <a:r>
              <a:rPr lang="es-AR" dirty="0"/>
              <a:t>Alternativa 1:</a:t>
            </a:r>
            <a:br>
              <a:rPr lang="es-AR" dirty="0"/>
            </a:br>
            <a:r>
              <a:rPr lang="es-AR" dirty="0"/>
              <a:t>RAT + BESS (E.R.A.E.)</a:t>
            </a:r>
          </a:p>
        </p:txBody>
      </p:sp>
      <p:sp>
        <p:nvSpPr>
          <p:cNvPr id="12" name="Marcador de texto 11">
            <a:extLst>
              <a:ext uri="{FF2B5EF4-FFF2-40B4-BE49-F238E27FC236}">
                <a16:creationId xmlns:a16="http://schemas.microsoft.com/office/drawing/2014/main" id="{61C6D5A2-E6B7-4EAE-9B48-AA0097E89853}"/>
              </a:ext>
            </a:extLst>
          </p:cNvPr>
          <p:cNvSpPr>
            <a:spLocks noGrp="1"/>
          </p:cNvSpPr>
          <p:nvPr>
            <p:ph type="body" sz="quarter" idx="24"/>
          </p:nvPr>
        </p:nvSpPr>
        <p:spPr>
          <a:xfrm>
            <a:off x="4143375" y="217913"/>
            <a:ext cx="7842881" cy="441428"/>
          </a:xfrm>
        </p:spPr>
        <p:txBody>
          <a:bodyPr/>
          <a:lstStyle/>
          <a:p>
            <a:r>
              <a:rPr lang="es-AR" dirty="0"/>
              <a:t>Definición de soluciones alternativas</a:t>
            </a:r>
          </a:p>
        </p:txBody>
      </p:sp>
    </p:spTree>
    <p:extLst>
      <p:ext uri="{BB962C8B-B14F-4D97-AF65-F5344CB8AC3E}">
        <p14:creationId xmlns:p14="http://schemas.microsoft.com/office/powerpoint/2010/main" val="1879351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37</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8" name="Marcador de texto 7">
            <a:extLst>
              <a:ext uri="{FF2B5EF4-FFF2-40B4-BE49-F238E27FC236}">
                <a16:creationId xmlns:a16="http://schemas.microsoft.com/office/drawing/2014/main" id="{497AAF3F-AFBB-453F-BEC6-1744818AED7C}"/>
              </a:ext>
            </a:extLst>
          </p:cNvPr>
          <p:cNvSpPr>
            <a:spLocks noGrp="1"/>
          </p:cNvSpPr>
          <p:nvPr>
            <p:ph type="body" sz="quarter" idx="21"/>
          </p:nvPr>
        </p:nvSpPr>
        <p:spPr>
          <a:xfrm>
            <a:off x="564482" y="2991911"/>
            <a:ext cx="6765232" cy="2333625"/>
          </a:xfrm>
        </p:spPr>
        <p:txBody>
          <a:bodyPr>
            <a:noAutofit/>
          </a:bodyPr>
          <a:lstStyle/>
          <a:p>
            <a:r>
              <a:rPr lang="es-AR" sz="2000" dirty="0"/>
              <a:t>Principal modo de funcionamiento: sistema de alimentación ininterrumpida (SAI o UPS)</a:t>
            </a:r>
          </a:p>
          <a:p>
            <a:endParaRPr lang="es-AR" sz="2000" dirty="0"/>
          </a:p>
          <a:p>
            <a:r>
              <a:rPr lang="es-AR" sz="2000" dirty="0"/>
              <a:t>Potencia media a erogar</a:t>
            </a:r>
          </a:p>
          <a:p>
            <a:endParaRPr lang="es-AR" sz="2000" dirty="0"/>
          </a:p>
          <a:p>
            <a:r>
              <a:rPr lang="es-AR" sz="2000" dirty="0"/>
              <a:t>Período de tiempo (autonomía del banco de baterías)</a:t>
            </a:r>
          </a:p>
          <a:p>
            <a:endParaRPr lang="es-AR" sz="200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2" y="1846096"/>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Parámetros de dimensionamiento del BESS</a:t>
            </a:r>
          </a:p>
        </p:txBody>
      </p:sp>
    </p:spTree>
    <p:extLst>
      <p:ext uri="{BB962C8B-B14F-4D97-AF65-F5344CB8AC3E}">
        <p14:creationId xmlns:p14="http://schemas.microsoft.com/office/powerpoint/2010/main" val="150540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38</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p:txBody>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774031" y="1809369"/>
            <a:ext cx="10218713" cy="665713"/>
          </a:xfrm>
        </p:spPr>
        <p:txBody>
          <a:bodyPr/>
          <a:lstStyle/>
          <a:p>
            <a:r>
              <a:rPr lang="es-AR" dirty="0"/>
              <a:t>Distribución de frecuencia de la duración de las interrupciones del servicio</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8" name="Rectángulo 17">
            <a:extLst>
              <a:ext uri="{FF2B5EF4-FFF2-40B4-BE49-F238E27FC236}">
                <a16:creationId xmlns:a16="http://schemas.microsoft.com/office/drawing/2014/main" id="{8209C4AD-C7C3-488C-9241-34434C334374}"/>
              </a:ext>
            </a:extLst>
          </p:cNvPr>
          <p:cNvSpPr/>
          <p:nvPr/>
        </p:nvSpPr>
        <p:spPr>
          <a:xfrm>
            <a:off x="242808" y="5523930"/>
            <a:ext cx="2662011" cy="276999"/>
          </a:xfrm>
          <a:prstGeom prst="rect">
            <a:avLst/>
          </a:prstGeom>
          <a:noFill/>
        </p:spPr>
        <p:txBody>
          <a:bodyPr wrap="none">
            <a:spAutoFit/>
          </a:bodyPr>
          <a:lstStyle/>
          <a:p>
            <a:pPr algn="just">
              <a:spcAft>
                <a:spcPts val="1200"/>
              </a:spcAft>
            </a:pPr>
            <a:r>
              <a:rPr lang="es-AR" sz="1200" dirty="0">
                <a:solidFill>
                  <a:schemeClr val="bg1"/>
                </a:solidFill>
                <a:latin typeface="+mj-lt"/>
                <a:ea typeface="+mj-ea"/>
                <a:cs typeface="+mj-cs"/>
              </a:rPr>
              <a:t>Rango de la muestra (minutos)</a:t>
            </a:r>
          </a:p>
        </p:txBody>
      </p:sp>
      <p:pic>
        <p:nvPicPr>
          <p:cNvPr id="19" name="Imagen 18">
            <a:extLst>
              <a:ext uri="{FF2B5EF4-FFF2-40B4-BE49-F238E27FC236}">
                <a16:creationId xmlns:a16="http://schemas.microsoft.com/office/drawing/2014/main" id="{8240A0DF-397C-4ADA-93C3-B41ABF8F84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405" y="5850176"/>
            <a:ext cx="2456815" cy="770890"/>
          </a:xfrm>
          <a:prstGeom prst="rect">
            <a:avLst/>
          </a:prstGeom>
          <a:solidFill>
            <a:schemeClr val="bg1"/>
          </a:solidFill>
          <a:ln>
            <a:noFill/>
          </a:ln>
        </p:spPr>
      </p:pic>
      <p:pic>
        <p:nvPicPr>
          <p:cNvPr id="20" name="Imagen 19">
            <a:extLst>
              <a:ext uri="{FF2B5EF4-FFF2-40B4-BE49-F238E27FC236}">
                <a16:creationId xmlns:a16="http://schemas.microsoft.com/office/drawing/2014/main" id="{DE450558-3148-4921-89AA-382387028B3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737" y="3380577"/>
            <a:ext cx="6397820" cy="307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n 20">
            <a:extLst>
              <a:ext uri="{FF2B5EF4-FFF2-40B4-BE49-F238E27FC236}">
                <a16:creationId xmlns:a16="http://schemas.microsoft.com/office/drawing/2014/main" id="{690B12FC-5793-4D57-88EB-30068EADA8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5407" y="2382264"/>
            <a:ext cx="5427885" cy="2988628"/>
          </a:xfrm>
          <a:prstGeom prst="rect">
            <a:avLst/>
          </a:prstGeom>
          <a:solidFill>
            <a:schemeClr val="bg1"/>
          </a:solidFill>
          <a:ln>
            <a:noFill/>
          </a:ln>
        </p:spPr>
      </p:pic>
      <p:sp>
        <p:nvSpPr>
          <p:cNvPr id="22" name="Rectángulo 21">
            <a:extLst>
              <a:ext uri="{FF2B5EF4-FFF2-40B4-BE49-F238E27FC236}">
                <a16:creationId xmlns:a16="http://schemas.microsoft.com/office/drawing/2014/main" id="{56801792-A319-4CC6-9A5D-D09ADEB1F1F8}"/>
              </a:ext>
            </a:extLst>
          </p:cNvPr>
          <p:cNvSpPr/>
          <p:nvPr/>
        </p:nvSpPr>
        <p:spPr>
          <a:xfrm>
            <a:off x="5883387" y="2636127"/>
            <a:ext cx="4066049" cy="615553"/>
          </a:xfrm>
          <a:prstGeom prst="rect">
            <a:avLst/>
          </a:prstGeom>
          <a:noFill/>
        </p:spPr>
        <p:txBody>
          <a:bodyPr wrap="none">
            <a:spAutoFit/>
          </a:bodyPr>
          <a:lstStyle/>
          <a:p>
            <a:pPr algn="just">
              <a:spcAft>
                <a:spcPts val="1200"/>
              </a:spcAft>
            </a:pPr>
            <a:r>
              <a:rPr lang="es-AR" sz="1200" dirty="0">
                <a:solidFill>
                  <a:schemeClr val="bg1"/>
                </a:solidFill>
                <a:latin typeface="+mj-lt"/>
                <a:ea typeface="+mj-ea"/>
                <a:cs typeface="+mj-cs"/>
              </a:rPr>
              <a:t>Período de análisis: 2013 a 2019 (aprox. 6 años)</a:t>
            </a:r>
          </a:p>
          <a:p>
            <a:pPr algn="just">
              <a:spcAft>
                <a:spcPts val="1200"/>
              </a:spcAft>
            </a:pPr>
            <a:r>
              <a:rPr lang="es-AR" sz="1200" dirty="0">
                <a:solidFill>
                  <a:schemeClr val="bg1"/>
                </a:solidFill>
                <a:latin typeface="+mj-lt"/>
                <a:ea typeface="+mj-ea"/>
                <a:cs typeface="+mj-cs"/>
              </a:rPr>
              <a:t>Se consideran sólo las interrupciones &gt; 3 minutos</a:t>
            </a:r>
          </a:p>
        </p:txBody>
      </p:sp>
    </p:spTree>
    <p:extLst>
      <p:ext uri="{BB962C8B-B14F-4D97-AF65-F5344CB8AC3E}">
        <p14:creationId xmlns:p14="http://schemas.microsoft.com/office/powerpoint/2010/main" val="460496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C7C6233-91F9-4747-BF0E-79C801BDBD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6595" y="3247443"/>
            <a:ext cx="6480000" cy="3126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39</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p:txBody>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774031" y="1766137"/>
            <a:ext cx="10218713" cy="665713"/>
          </a:xfrm>
        </p:spPr>
        <p:txBody>
          <a:bodyPr/>
          <a:lstStyle/>
          <a:p>
            <a:r>
              <a:rPr lang="es-AR" dirty="0"/>
              <a:t>Distribución de frecuencia de la duración de las interrupciones del servicio</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Definición de soluciones alternativas</a:t>
            </a:r>
          </a:p>
          <a:p>
            <a:endParaRPr lang="es-AR" dirty="0"/>
          </a:p>
        </p:txBody>
      </p:sp>
      <p:pic>
        <p:nvPicPr>
          <p:cNvPr id="4" name="Imagen 3">
            <a:extLst>
              <a:ext uri="{FF2B5EF4-FFF2-40B4-BE49-F238E27FC236}">
                <a16:creationId xmlns:a16="http://schemas.microsoft.com/office/drawing/2014/main" id="{8DF9EFED-6849-498D-AA6B-14EC34473D22}"/>
              </a:ext>
            </a:extLst>
          </p:cNvPr>
          <p:cNvPicPr>
            <a:picLocks noChangeAspect="1"/>
          </p:cNvPicPr>
          <p:nvPr/>
        </p:nvPicPr>
        <p:blipFill>
          <a:blip r:embed="rId3"/>
          <a:stretch>
            <a:fillRect/>
          </a:stretch>
        </p:blipFill>
        <p:spPr>
          <a:xfrm>
            <a:off x="345405" y="2297051"/>
            <a:ext cx="5400000" cy="3125714"/>
          </a:xfrm>
          <a:prstGeom prst="rect">
            <a:avLst/>
          </a:prstGeom>
          <a:solidFill>
            <a:schemeClr val="bg1"/>
          </a:solidFill>
          <a:ln>
            <a:noFill/>
          </a:ln>
        </p:spPr>
      </p:pic>
      <p:sp>
        <p:nvSpPr>
          <p:cNvPr id="15" name="Rectángulo 14">
            <a:extLst>
              <a:ext uri="{FF2B5EF4-FFF2-40B4-BE49-F238E27FC236}">
                <a16:creationId xmlns:a16="http://schemas.microsoft.com/office/drawing/2014/main" id="{FC43008C-84CE-4964-B03E-57FDC5B6EA3C}"/>
              </a:ext>
            </a:extLst>
          </p:cNvPr>
          <p:cNvSpPr/>
          <p:nvPr/>
        </p:nvSpPr>
        <p:spPr>
          <a:xfrm>
            <a:off x="266674" y="5482807"/>
            <a:ext cx="3409908" cy="276999"/>
          </a:xfrm>
          <a:prstGeom prst="rect">
            <a:avLst/>
          </a:prstGeom>
          <a:noFill/>
        </p:spPr>
        <p:txBody>
          <a:bodyPr wrap="none">
            <a:spAutoFit/>
          </a:bodyPr>
          <a:lstStyle/>
          <a:p>
            <a:pPr algn="just">
              <a:spcAft>
                <a:spcPts val="1200"/>
              </a:spcAft>
            </a:pPr>
            <a:r>
              <a:rPr lang="es-AR" sz="1200" dirty="0">
                <a:solidFill>
                  <a:schemeClr val="bg1"/>
                </a:solidFill>
                <a:latin typeface="+mj-lt"/>
                <a:ea typeface="+mj-ea"/>
                <a:cs typeface="+mj-cs"/>
              </a:rPr>
              <a:t>Expansión de la clase de 0 a 150 minutos</a:t>
            </a:r>
          </a:p>
        </p:txBody>
      </p:sp>
      <p:sp>
        <p:nvSpPr>
          <p:cNvPr id="23" name="Rectángulo 22">
            <a:extLst>
              <a:ext uri="{FF2B5EF4-FFF2-40B4-BE49-F238E27FC236}">
                <a16:creationId xmlns:a16="http://schemas.microsoft.com/office/drawing/2014/main" id="{CA9CB0D8-D732-4F97-9410-2D8B86AF8B66}"/>
              </a:ext>
            </a:extLst>
          </p:cNvPr>
          <p:cNvSpPr/>
          <p:nvPr/>
        </p:nvSpPr>
        <p:spPr>
          <a:xfrm>
            <a:off x="5883387" y="2531870"/>
            <a:ext cx="4066049" cy="615553"/>
          </a:xfrm>
          <a:prstGeom prst="rect">
            <a:avLst/>
          </a:prstGeom>
          <a:noFill/>
        </p:spPr>
        <p:txBody>
          <a:bodyPr wrap="none">
            <a:spAutoFit/>
          </a:bodyPr>
          <a:lstStyle/>
          <a:p>
            <a:pPr algn="just">
              <a:spcAft>
                <a:spcPts val="1200"/>
              </a:spcAft>
            </a:pPr>
            <a:r>
              <a:rPr lang="es-AR" sz="1200" dirty="0">
                <a:solidFill>
                  <a:schemeClr val="bg1"/>
                </a:solidFill>
                <a:latin typeface="+mj-lt"/>
                <a:ea typeface="+mj-ea"/>
                <a:cs typeface="+mj-cs"/>
              </a:rPr>
              <a:t>Período de análisis: 2013 a 2019 (aprox. 6 años)</a:t>
            </a:r>
          </a:p>
          <a:p>
            <a:pPr algn="just">
              <a:spcAft>
                <a:spcPts val="1200"/>
              </a:spcAft>
            </a:pPr>
            <a:r>
              <a:rPr lang="es-AR" sz="1200" dirty="0">
                <a:solidFill>
                  <a:schemeClr val="bg1"/>
                </a:solidFill>
                <a:latin typeface="+mj-lt"/>
                <a:ea typeface="+mj-ea"/>
                <a:cs typeface="+mj-cs"/>
              </a:rPr>
              <a:t>Se consideran sólo las interrupciones &gt; 3 minutos</a:t>
            </a:r>
          </a:p>
        </p:txBody>
      </p:sp>
    </p:spTree>
    <p:extLst>
      <p:ext uri="{BB962C8B-B14F-4D97-AF65-F5344CB8AC3E}">
        <p14:creationId xmlns:p14="http://schemas.microsoft.com/office/powerpoint/2010/main" val="370980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774032" y="532015"/>
            <a:ext cx="6319495" cy="1283369"/>
          </a:xfrm>
        </p:spPr>
        <p:txBody>
          <a:bodyPr rtlCol="0">
            <a:normAutofit/>
          </a:bodyPr>
          <a:lstStyle/>
          <a:p>
            <a:pPr rtl="0"/>
            <a:r>
              <a:rPr lang="es-ES" sz="3600" dirty="0"/>
              <a:t>Nuestro proyecto</a:t>
            </a:r>
          </a:p>
        </p:txBody>
      </p:sp>
      <p:sp>
        <p:nvSpPr>
          <p:cNvPr id="6" name="Marcador de texto 5">
            <a:extLst>
              <a:ext uri="{FF2B5EF4-FFF2-40B4-BE49-F238E27FC236}">
                <a16:creationId xmlns:a16="http://schemas.microsoft.com/office/drawing/2014/main" id="{32AE43E3-E3DE-481E-9B87-7B1F8783A606}"/>
              </a:ext>
            </a:extLst>
          </p:cNvPr>
          <p:cNvSpPr>
            <a:spLocks noGrp="1"/>
          </p:cNvSpPr>
          <p:nvPr>
            <p:ph type="body" sz="quarter" idx="13"/>
          </p:nvPr>
        </p:nvSpPr>
        <p:spPr>
          <a:xfrm>
            <a:off x="774032" y="2052759"/>
            <a:ext cx="6814123" cy="749047"/>
          </a:xfrm>
        </p:spPr>
        <p:txBody>
          <a:bodyPr rtlCol="0">
            <a:noAutofit/>
          </a:bodyPr>
          <a:lstStyle/>
          <a:p>
            <a:pPr rtl="0">
              <a:lnSpc>
                <a:spcPct val="110000"/>
              </a:lnSpc>
            </a:pPr>
            <a:r>
              <a:rPr lang="es-ES" dirty="0"/>
              <a:t>Implementación de tecnologías de almacenamiento de energía en la red de distribución de ENERSA</a:t>
            </a:r>
          </a:p>
        </p:txBody>
      </p:sp>
      <p:sp>
        <p:nvSpPr>
          <p:cNvPr id="4" name="Marcador de texto 3">
            <a:extLst>
              <a:ext uri="{FF2B5EF4-FFF2-40B4-BE49-F238E27FC236}">
                <a16:creationId xmlns:a16="http://schemas.microsoft.com/office/drawing/2014/main" id="{A88F02AC-2ACE-4B6E-9181-99EBB08906BB}"/>
              </a:ext>
            </a:extLst>
          </p:cNvPr>
          <p:cNvSpPr>
            <a:spLocks noGrp="1"/>
          </p:cNvSpPr>
          <p:nvPr>
            <p:ph type="body" sz="quarter" idx="15"/>
          </p:nvPr>
        </p:nvSpPr>
        <p:spPr>
          <a:xfrm>
            <a:off x="637554" y="3074529"/>
            <a:ext cx="5230983" cy="3385043"/>
          </a:xfrm>
        </p:spPr>
        <p:txBody>
          <a:bodyPr rtlCol="0">
            <a:noAutofit/>
          </a:bodyPr>
          <a:lstStyle/>
          <a:p>
            <a:pPr rtl="0">
              <a:spcBef>
                <a:spcPts val="1200"/>
              </a:spcBef>
            </a:pPr>
            <a:r>
              <a:rPr lang="es-ES" sz="1600" dirty="0"/>
              <a:t>Solucionar problemas de abastecimiento en pequeñas localidades con restricciones en el sistema de abastecimiento</a:t>
            </a:r>
          </a:p>
          <a:p>
            <a:pPr rtl="0">
              <a:spcBef>
                <a:spcPts val="1200"/>
              </a:spcBef>
            </a:pPr>
            <a:r>
              <a:rPr lang="es-ES" sz="1600" dirty="0"/>
              <a:t>Mejorar calidad del servicio público de distribución</a:t>
            </a:r>
          </a:p>
          <a:p>
            <a:pPr rtl="0">
              <a:spcBef>
                <a:spcPts val="1200"/>
              </a:spcBef>
            </a:pPr>
            <a:r>
              <a:rPr lang="es-ES" sz="1600" dirty="0"/>
              <a:t>Optimizar el desarrollo de las redes de distribución y subtransmisión</a:t>
            </a:r>
          </a:p>
          <a:p>
            <a:pPr rtl="0">
              <a:spcBef>
                <a:spcPts val="1200"/>
              </a:spcBef>
            </a:pPr>
            <a:r>
              <a:rPr lang="es-ES" sz="1600" dirty="0"/>
              <a:t>Postergar inversiones en ampliaciones de la red de subtransmisión</a:t>
            </a:r>
          </a:p>
          <a:p>
            <a:pPr rtl="0">
              <a:spcBef>
                <a:spcPts val="1200"/>
              </a:spcBef>
            </a:pPr>
            <a:r>
              <a:rPr lang="es-ES" sz="1600" dirty="0"/>
              <a:t>Reducir al mínimo el impacto ambiental</a:t>
            </a:r>
          </a:p>
        </p:txBody>
      </p:sp>
      <p:sp>
        <p:nvSpPr>
          <p:cNvPr id="3" name="Marcador de fecha 2"/>
          <p:cNvSpPr>
            <a:spLocks noGrp="1"/>
          </p:cNvSpPr>
          <p:nvPr>
            <p:ph type="dt" sz="half" idx="17"/>
          </p:nvPr>
        </p:nvSpPr>
        <p:spPr/>
        <p:txBody>
          <a:bodyPr/>
          <a:lstStyle/>
          <a:p>
            <a:pPr rtl="0"/>
            <a:fld id="{403A2F33-FD4F-4D6E-9E80-D6814365181B}" type="datetime10">
              <a:rPr lang="es-ES" noProof="0" smtClean="0"/>
              <a:t>10:55</a:t>
            </a:fld>
            <a:endParaRPr lang="es-ES" noProof="0" dirty="0"/>
          </a:p>
        </p:txBody>
      </p:sp>
      <p:sp>
        <p:nvSpPr>
          <p:cNvPr id="7" name="Marcador de número de diapositiva 6"/>
          <p:cNvSpPr>
            <a:spLocks noGrp="1"/>
          </p:cNvSpPr>
          <p:nvPr>
            <p:ph type="sldNum" sz="quarter" idx="19"/>
          </p:nvPr>
        </p:nvSpPr>
        <p:spPr/>
        <p:txBody>
          <a:bodyPr/>
          <a:lstStyle/>
          <a:p>
            <a:fld id="{D495E168-DA5E-4888-8D8A-92B118324C14}" type="slidenum">
              <a:rPr lang="es-ES" smtClean="0"/>
              <a:pPr/>
              <a:t>4</a:t>
            </a:fld>
            <a:endParaRPr lang="es-ES"/>
          </a:p>
        </p:txBody>
      </p:sp>
      <p:sp>
        <p:nvSpPr>
          <p:cNvPr id="18" name="Forma libre 17"/>
          <p:cNvSpPr/>
          <p:nvPr/>
        </p:nvSpPr>
        <p:spPr>
          <a:xfrm rot="16200000">
            <a:off x="4667250" y="-666750"/>
            <a:ext cx="6858000" cy="8191500"/>
          </a:xfrm>
          <a:custGeom>
            <a:avLst/>
            <a:gdLst>
              <a:gd name="connsiteX0" fmla="*/ 6858000 w 6858000"/>
              <a:gd name="connsiteY0" fmla="*/ 6858000 h 8191500"/>
              <a:gd name="connsiteX1" fmla="*/ 6858000 w 6858000"/>
              <a:gd name="connsiteY1" fmla="*/ 8191500 h 8191500"/>
              <a:gd name="connsiteX2" fmla="*/ 2628901 w 6858000"/>
              <a:gd name="connsiteY2" fmla="*/ 8191500 h 8191500"/>
              <a:gd name="connsiteX3" fmla="*/ 1 w 6858000"/>
              <a:gd name="connsiteY3" fmla="*/ 5525168 h 8191500"/>
              <a:gd name="connsiteX4" fmla="*/ 1 w 6858000"/>
              <a:gd name="connsiteY4" fmla="*/ 8191500 h 8191500"/>
              <a:gd name="connsiteX5" fmla="*/ 0 w 6858000"/>
              <a:gd name="connsiteY5" fmla="*/ 8191500 h 8191500"/>
              <a:gd name="connsiteX6" fmla="*/ 0 w 6858000"/>
              <a:gd name="connsiteY6" fmla="*/ 0 h 819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191500">
                <a:moveTo>
                  <a:pt x="6858000" y="6858000"/>
                </a:moveTo>
                <a:lnTo>
                  <a:pt x="6858000" y="8191500"/>
                </a:lnTo>
                <a:lnTo>
                  <a:pt x="2628901" y="8191500"/>
                </a:lnTo>
                <a:lnTo>
                  <a:pt x="1" y="5525168"/>
                </a:lnTo>
                <a:lnTo>
                  <a:pt x="1" y="8191500"/>
                </a:lnTo>
                <a:lnTo>
                  <a:pt x="0" y="8191500"/>
                </a:lnTo>
                <a:lnTo>
                  <a:pt x="0" y="0"/>
                </a:lnTo>
                <a:close/>
              </a:path>
            </a:pathLst>
          </a:custGeom>
          <a:blipFill dpi="0" rotWithShape="0">
            <a:blip r:embed="rId3"/>
            <a:srcRect/>
            <a:stretch>
              <a:fillRect/>
            </a:stretch>
          </a:blipFill>
          <a:ln w="12700" cap="flat">
            <a:noFill/>
            <a:prstDash val="solid"/>
            <a:miter/>
          </a:ln>
        </p:spPr>
        <p:txBody>
          <a:bodyPr rtlCol="0" anchor="ctr"/>
          <a:lstStyle/>
          <a:p>
            <a:pPr algn="l"/>
            <a:endParaRPr lang="es-ES" dirty="0"/>
          </a:p>
        </p:txBody>
      </p:sp>
    </p:spTree>
    <p:extLst>
      <p:ext uri="{BB962C8B-B14F-4D97-AF65-F5344CB8AC3E}">
        <p14:creationId xmlns:p14="http://schemas.microsoft.com/office/powerpoint/2010/main" val="351459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40</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p:txBody>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774031" y="1842337"/>
            <a:ext cx="10218713" cy="665713"/>
          </a:xfrm>
        </p:spPr>
        <p:txBody>
          <a:bodyPr>
            <a:normAutofit/>
          </a:bodyPr>
          <a:lstStyle/>
          <a:p>
            <a:r>
              <a:rPr lang="es-AR" dirty="0"/>
              <a:t>Impacto de la instalación del BESS según su autonomía</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Definición de soluciones alternativas</a:t>
            </a:r>
          </a:p>
          <a:p>
            <a:endParaRPr lang="es-AR" dirty="0"/>
          </a:p>
        </p:txBody>
      </p:sp>
      <p:pic>
        <p:nvPicPr>
          <p:cNvPr id="12" name="Imagen 11">
            <a:extLst>
              <a:ext uri="{FF2B5EF4-FFF2-40B4-BE49-F238E27FC236}">
                <a16:creationId xmlns:a16="http://schemas.microsoft.com/office/drawing/2014/main" id="{C5CC6B61-9F6E-4892-A68F-EB814C77FE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370" y="2679497"/>
            <a:ext cx="5760000" cy="3532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a:extLst>
              <a:ext uri="{FF2B5EF4-FFF2-40B4-BE49-F238E27FC236}">
                <a16:creationId xmlns:a16="http://schemas.microsoft.com/office/drawing/2014/main" id="{BC5D06E6-C53F-42B9-92D1-CAF374C40B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5335" y="2679496"/>
            <a:ext cx="5760000" cy="3532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2256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41</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488282" y="1865146"/>
            <a:ext cx="10218713" cy="5256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Capacidad del banco de baterías. Dimensionamiento</a:t>
            </a:r>
          </a:p>
        </p:txBody>
      </p:sp>
      <p:pic>
        <p:nvPicPr>
          <p:cNvPr id="10" name="Imagen 9">
            <a:extLst>
              <a:ext uri="{FF2B5EF4-FFF2-40B4-BE49-F238E27FC236}">
                <a16:creationId xmlns:a16="http://schemas.microsoft.com/office/drawing/2014/main" id="{A67305B6-1635-43F6-BCBF-3B1120C82B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279" y="2394405"/>
            <a:ext cx="7200000" cy="4276339"/>
          </a:xfrm>
          <a:prstGeom prst="rect">
            <a:avLst/>
          </a:prstGeom>
          <a:solidFill>
            <a:schemeClr val="bg1"/>
          </a:solidFill>
          <a:ln>
            <a:noFill/>
          </a:ln>
        </p:spPr>
      </p:pic>
      <p:sp>
        <p:nvSpPr>
          <p:cNvPr id="17" name="Rectángulo: esquinas redondeadas 16">
            <a:extLst>
              <a:ext uri="{FF2B5EF4-FFF2-40B4-BE49-F238E27FC236}">
                <a16:creationId xmlns:a16="http://schemas.microsoft.com/office/drawing/2014/main" id="{0A86E8EF-0A3D-4FDF-8F84-EF96C9679F85}"/>
              </a:ext>
            </a:extLst>
          </p:cNvPr>
          <p:cNvSpPr/>
          <p:nvPr/>
        </p:nvSpPr>
        <p:spPr>
          <a:xfrm>
            <a:off x="6610917" y="6468781"/>
            <a:ext cx="452307" cy="201963"/>
          </a:xfrm>
          <a:prstGeom prst="roundRect">
            <a:avLst/>
          </a:prstGeom>
          <a:noFill/>
          <a:ln w="25400" cap="flat">
            <a:solidFill>
              <a:srgbClr val="FF0000"/>
            </a:solidFill>
            <a:prstDash val="solid"/>
            <a:miter/>
          </a:ln>
        </p:spPr>
        <p:txBody>
          <a:bodyPr rtlCol="0" anchor="ctr"/>
          <a:lstStyle/>
          <a:p>
            <a:pPr algn="l"/>
            <a:endParaRPr lang="es-AR" dirty="0"/>
          </a:p>
        </p:txBody>
      </p:sp>
      <p:sp>
        <p:nvSpPr>
          <p:cNvPr id="18" name="Rectángulo: esquinas redondeadas 17">
            <a:extLst>
              <a:ext uri="{FF2B5EF4-FFF2-40B4-BE49-F238E27FC236}">
                <a16:creationId xmlns:a16="http://schemas.microsoft.com/office/drawing/2014/main" id="{3AB2C9C5-61F0-4B30-A003-CA81BE4095D1}"/>
              </a:ext>
            </a:extLst>
          </p:cNvPr>
          <p:cNvSpPr/>
          <p:nvPr/>
        </p:nvSpPr>
        <p:spPr>
          <a:xfrm>
            <a:off x="6610917" y="5568341"/>
            <a:ext cx="452307" cy="201963"/>
          </a:xfrm>
          <a:prstGeom prst="roundRect">
            <a:avLst/>
          </a:prstGeom>
          <a:noFill/>
          <a:ln w="25400" cap="flat">
            <a:solidFill>
              <a:srgbClr val="FF0000"/>
            </a:solidFill>
            <a:prstDash val="solid"/>
            <a:miter/>
          </a:ln>
        </p:spPr>
        <p:txBody>
          <a:bodyPr rtlCol="0" anchor="ctr"/>
          <a:lstStyle/>
          <a:p>
            <a:pPr algn="l"/>
            <a:endParaRPr lang="es-AR" dirty="0"/>
          </a:p>
        </p:txBody>
      </p:sp>
      <p:pic>
        <p:nvPicPr>
          <p:cNvPr id="5" name="Imagen 4">
            <a:extLst>
              <a:ext uri="{FF2B5EF4-FFF2-40B4-BE49-F238E27FC236}">
                <a16:creationId xmlns:a16="http://schemas.microsoft.com/office/drawing/2014/main" id="{130A00AA-E2B0-4B92-BC38-D10E2A0D8884}"/>
              </a:ext>
            </a:extLst>
          </p:cNvPr>
          <p:cNvPicPr>
            <a:picLocks noChangeAspect="1"/>
          </p:cNvPicPr>
          <p:nvPr/>
        </p:nvPicPr>
        <p:blipFill>
          <a:blip r:embed="rId4">
            <a:lum bright="20000" contrast="20000"/>
          </a:blip>
          <a:stretch>
            <a:fillRect/>
          </a:stretch>
        </p:blipFill>
        <p:spPr>
          <a:xfrm>
            <a:off x="9286875" y="3360366"/>
            <a:ext cx="2294563" cy="2730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699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250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42</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488282" y="1865146"/>
            <a:ext cx="10218713" cy="5256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Autonomía real del sistema adoptado</a:t>
            </a:r>
          </a:p>
        </p:txBody>
      </p:sp>
      <p:pic>
        <p:nvPicPr>
          <p:cNvPr id="11" name="Imagen 10">
            <a:extLst>
              <a:ext uri="{FF2B5EF4-FFF2-40B4-BE49-F238E27FC236}">
                <a16:creationId xmlns:a16="http://schemas.microsoft.com/office/drawing/2014/main" id="{41A92B09-1473-47EE-8409-0EB35D5A0C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050" y="2783998"/>
            <a:ext cx="6150602" cy="2880000"/>
          </a:xfrm>
          <a:prstGeom prst="rect">
            <a:avLst/>
          </a:prstGeom>
          <a:solidFill>
            <a:schemeClr val="bg1"/>
          </a:solidFill>
          <a:ln>
            <a:noFill/>
          </a:ln>
        </p:spPr>
      </p:pic>
      <p:pic>
        <p:nvPicPr>
          <p:cNvPr id="12" name="Imagen 11">
            <a:extLst>
              <a:ext uri="{FF2B5EF4-FFF2-40B4-BE49-F238E27FC236}">
                <a16:creationId xmlns:a16="http://schemas.microsoft.com/office/drawing/2014/main" id="{4CAB55C2-892D-405E-B2B3-1CF8896536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9290" y="2783998"/>
            <a:ext cx="4937660" cy="28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4956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43</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p:txBody>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774031" y="1842337"/>
            <a:ext cx="10218713" cy="665713"/>
          </a:xfrm>
        </p:spPr>
        <p:txBody>
          <a:bodyPr>
            <a:normAutofit/>
          </a:bodyPr>
          <a:lstStyle/>
          <a:p>
            <a:r>
              <a:rPr lang="es-AR" dirty="0"/>
              <a:t>Especificaciones técnicas del BESS</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Definición de soluciones alternativas</a:t>
            </a:r>
          </a:p>
          <a:p>
            <a:endParaRPr lang="es-AR" dirty="0"/>
          </a:p>
        </p:txBody>
      </p:sp>
      <p:pic>
        <p:nvPicPr>
          <p:cNvPr id="4" name="Imagen 3">
            <a:extLst>
              <a:ext uri="{FF2B5EF4-FFF2-40B4-BE49-F238E27FC236}">
                <a16:creationId xmlns:a16="http://schemas.microsoft.com/office/drawing/2014/main" id="{0F8158A2-AFAB-475B-B7C1-2F5877593E21}"/>
              </a:ext>
            </a:extLst>
          </p:cNvPr>
          <p:cNvPicPr>
            <a:picLocks noChangeAspect="1"/>
          </p:cNvPicPr>
          <p:nvPr/>
        </p:nvPicPr>
        <p:blipFill>
          <a:blip r:embed="rId2"/>
          <a:stretch>
            <a:fillRect/>
          </a:stretch>
        </p:blipFill>
        <p:spPr>
          <a:xfrm>
            <a:off x="248436" y="2313647"/>
            <a:ext cx="5757672" cy="4030980"/>
          </a:xfrm>
          <a:prstGeom prst="rect">
            <a:avLst/>
          </a:prstGeom>
          <a:solidFill>
            <a:schemeClr val="bg1"/>
          </a:solidFill>
        </p:spPr>
      </p:pic>
      <p:pic>
        <p:nvPicPr>
          <p:cNvPr id="6" name="Imagen 5">
            <a:extLst>
              <a:ext uri="{FF2B5EF4-FFF2-40B4-BE49-F238E27FC236}">
                <a16:creationId xmlns:a16="http://schemas.microsoft.com/office/drawing/2014/main" id="{BEDF490A-89A5-4CEB-836C-2343132CA5F3}"/>
              </a:ext>
            </a:extLst>
          </p:cNvPr>
          <p:cNvPicPr>
            <a:picLocks noChangeAspect="1"/>
          </p:cNvPicPr>
          <p:nvPr/>
        </p:nvPicPr>
        <p:blipFill rotWithShape="1">
          <a:blip r:embed="rId3">
            <a:clrChange>
              <a:clrFrom>
                <a:srgbClr val="FFFFFF"/>
              </a:clrFrom>
              <a:clrTo>
                <a:srgbClr val="FFFFFF">
                  <a:alpha val="0"/>
                </a:srgbClr>
              </a:clrTo>
            </a:clrChange>
          </a:blip>
          <a:srcRect t="10023" b="11356"/>
          <a:stretch/>
        </p:blipFill>
        <p:spPr>
          <a:xfrm>
            <a:off x="6281525" y="3899142"/>
            <a:ext cx="5566406" cy="2815470"/>
          </a:xfrm>
          <a:prstGeom prst="rect">
            <a:avLst/>
          </a:prstGeom>
        </p:spPr>
      </p:pic>
      <p:pic>
        <p:nvPicPr>
          <p:cNvPr id="7" name="Imagen 6">
            <a:extLst>
              <a:ext uri="{FF2B5EF4-FFF2-40B4-BE49-F238E27FC236}">
                <a16:creationId xmlns:a16="http://schemas.microsoft.com/office/drawing/2014/main" id="{AB1C68B2-0DF3-4B76-9F04-C6ED999A3A2D}"/>
              </a:ext>
            </a:extLst>
          </p:cNvPr>
          <p:cNvPicPr>
            <a:picLocks noChangeAspect="1"/>
          </p:cNvPicPr>
          <p:nvPr/>
        </p:nvPicPr>
        <p:blipFill rotWithShape="1">
          <a:blip r:embed="rId4"/>
          <a:srcRect b="16957"/>
          <a:stretch/>
        </p:blipFill>
        <p:spPr>
          <a:xfrm>
            <a:off x="6185892" y="2303795"/>
            <a:ext cx="5757672" cy="1533857"/>
          </a:xfrm>
          <a:prstGeom prst="rect">
            <a:avLst/>
          </a:prstGeom>
          <a:solidFill>
            <a:schemeClr val="bg1"/>
          </a:solidFill>
        </p:spPr>
      </p:pic>
    </p:spTree>
    <p:extLst>
      <p:ext uri="{BB962C8B-B14F-4D97-AF65-F5344CB8AC3E}">
        <p14:creationId xmlns:p14="http://schemas.microsoft.com/office/powerpoint/2010/main" val="971651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44</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3" name="Marcador de texto 2">
            <a:extLst>
              <a:ext uri="{FF2B5EF4-FFF2-40B4-BE49-F238E27FC236}">
                <a16:creationId xmlns:a16="http://schemas.microsoft.com/office/drawing/2014/main" id="{C7933AFD-8175-4C4F-B3F7-6F354C737C21}"/>
              </a:ext>
            </a:extLst>
          </p:cNvPr>
          <p:cNvSpPr>
            <a:spLocks noGrp="1"/>
          </p:cNvSpPr>
          <p:nvPr>
            <p:ph type="body" idx="1"/>
          </p:nvPr>
        </p:nvSpPr>
        <p:spPr>
          <a:xfrm>
            <a:off x="474380" y="2574004"/>
            <a:ext cx="3049869" cy="454353"/>
          </a:xfrm>
        </p:spPr>
        <p:txBody>
          <a:bodyPr/>
          <a:lstStyle/>
          <a:p>
            <a:r>
              <a:rPr lang="es-AR" sz="1400" dirty="0"/>
              <a:t>Sistema contenedorizado</a:t>
            </a:r>
          </a:p>
        </p:txBody>
      </p:sp>
      <p:sp>
        <p:nvSpPr>
          <p:cNvPr id="6" name="Marcador de texto 5">
            <a:extLst>
              <a:ext uri="{FF2B5EF4-FFF2-40B4-BE49-F238E27FC236}">
                <a16:creationId xmlns:a16="http://schemas.microsoft.com/office/drawing/2014/main" id="{F98F02A0-F87E-487B-9E52-2A5790D5F437}"/>
              </a:ext>
            </a:extLst>
          </p:cNvPr>
          <p:cNvSpPr>
            <a:spLocks noGrp="1"/>
          </p:cNvSpPr>
          <p:nvPr>
            <p:ph type="body" sz="quarter" idx="20"/>
          </p:nvPr>
        </p:nvSpPr>
        <p:spPr>
          <a:xfrm>
            <a:off x="4295999" y="2987406"/>
            <a:ext cx="3600000" cy="1060719"/>
          </a:xfrm>
        </p:spPr>
        <p:txBody>
          <a:bodyPr vert="horz" lIns="91440" tIns="45720" rIns="91440" bIns="45720" rtlCol="0">
            <a:noAutofit/>
          </a:bodyPr>
          <a:lstStyle/>
          <a:p>
            <a:pPr marL="180000" indent="-180000">
              <a:lnSpc>
                <a:spcPct val="110000"/>
              </a:lnSpc>
              <a:spcBef>
                <a:spcPts val="600"/>
              </a:spcBef>
              <a:spcAft>
                <a:spcPts val="600"/>
              </a:spcAft>
              <a:buClr>
                <a:schemeClr val="bg2"/>
              </a:buClr>
              <a:buFont typeface="Wingdings" panose="05000000000000000000" pitchFamily="2" charset="2"/>
              <a:buChar char="§"/>
            </a:pPr>
            <a:r>
              <a:rPr lang="es-AR" sz="1400" dirty="0"/>
              <a:t>acopla eléctricamente el sistema de almacenamiento con el circuito de potencia en media tensión de la E.R.A.E. </a:t>
            </a:r>
          </a:p>
        </p:txBody>
      </p:sp>
      <p:sp>
        <p:nvSpPr>
          <p:cNvPr id="2" name="Marcador de texto 1">
            <a:extLst>
              <a:ext uri="{FF2B5EF4-FFF2-40B4-BE49-F238E27FC236}">
                <a16:creationId xmlns:a16="http://schemas.microsoft.com/office/drawing/2014/main" id="{8B6F5462-2314-40EC-AF8C-27ED1214F658}"/>
              </a:ext>
            </a:extLst>
          </p:cNvPr>
          <p:cNvSpPr>
            <a:spLocks noGrp="1"/>
          </p:cNvSpPr>
          <p:nvPr>
            <p:ph type="body" sz="quarter" idx="21"/>
          </p:nvPr>
        </p:nvSpPr>
        <p:spPr>
          <a:xfrm>
            <a:off x="474380" y="2977579"/>
            <a:ext cx="3600000" cy="3699446"/>
          </a:xfrm>
        </p:spPr>
        <p:txBody>
          <a:bodyPr>
            <a:noAutofit/>
          </a:bodyPr>
          <a:lstStyle/>
          <a:p>
            <a:pPr>
              <a:spcAft>
                <a:spcPts val="600"/>
              </a:spcAft>
            </a:pPr>
            <a:r>
              <a:rPr lang="es-AR" sz="1400" dirty="0"/>
              <a:t>módulos de baterías</a:t>
            </a:r>
          </a:p>
          <a:p>
            <a:pPr>
              <a:spcAft>
                <a:spcPts val="600"/>
              </a:spcAft>
            </a:pPr>
            <a:r>
              <a:rPr lang="es-AR" sz="1400" dirty="0"/>
              <a:t>sistema de conexión en MT (Interruptor de estado sólido)</a:t>
            </a:r>
          </a:p>
          <a:p>
            <a:pPr>
              <a:spcAft>
                <a:spcPts val="600"/>
              </a:spcAft>
            </a:pPr>
            <a:r>
              <a:rPr lang="es-AR" sz="1400" dirty="0"/>
              <a:t>sistema de control de potencia (PCS)</a:t>
            </a:r>
          </a:p>
          <a:p>
            <a:pPr>
              <a:spcAft>
                <a:spcPts val="600"/>
              </a:spcAft>
            </a:pPr>
            <a:r>
              <a:rPr lang="es-AR" sz="1400" dirty="0"/>
              <a:t>sistema de gestión de la energía (EMS)</a:t>
            </a:r>
          </a:p>
          <a:p>
            <a:pPr>
              <a:spcAft>
                <a:spcPts val="600"/>
              </a:spcAft>
            </a:pPr>
            <a:r>
              <a:rPr lang="es-AR" sz="1400" dirty="0"/>
              <a:t>sistema de gestión de las baterías (BMS)</a:t>
            </a:r>
          </a:p>
          <a:p>
            <a:pPr>
              <a:spcAft>
                <a:spcPts val="600"/>
              </a:spcAft>
            </a:pPr>
            <a:r>
              <a:rPr lang="es-AR" sz="1400" dirty="0"/>
              <a:t>transformador de acoplamiento</a:t>
            </a:r>
          </a:p>
          <a:p>
            <a:pPr>
              <a:spcAft>
                <a:spcPts val="600"/>
              </a:spcAft>
            </a:pPr>
            <a:r>
              <a:rPr lang="es-AR" sz="1400" dirty="0"/>
              <a:t>protecciones en corriente continua y alterna</a:t>
            </a:r>
          </a:p>
          <a:p>
            <a:pPr>
              <a:spcAft>
                <a:spcPts val="600"/>
              </a:spcAft>
            </a:pPr>
            <a:r>
              <a:rPr lang="es-AR" sz="1400" dirty="0"/>
              <a:t>sistema de refrigeración (HVAC)</a:t>
            </a:r>
          </a:p>
          <a:p>
            <a:pPr>
              <a:spcAft>
                <a:spcPts val="600"/>
              </a:spcAft>
            </a:pPr>
            <a:endParaRPr lang="es-AR" sz="140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2201662" y="675329"/>
            <a:ext cx="9773673" cy="782638"/>
          </a:xfrm>
        </p:spPr>
        <p:txBody>
          <a:bodyPr>
            <a:noAutofit/>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AAC5AC6D-0F62-4677-AAC3-C38EF89FF649}"/>
              </a:ext>
            </a:extLst>
          </p:cNvPr>
          <p:cNvSpPr>
            <a:spLocks noGrp="1"/>
          </p:cNvSpPr>
          <p:nvPr>
            <p:ph type="body" sz="quarter" idx="24"/>
          </p:nvPr>
        </p:nvSpPr>
        <p:spPr/>
        <p:txBody>
          <a:bodyPr/>
          <a:lstStyle/>
          <a:p>
            <a:r>
              <a:rPr lang="es-AR" dirty="0"/>
              <a:t>Definición de soluciones alternativas</a:t>
            </a:r>
          </a:p>
        </p:txBody>
      </p:sp>
      <p:sp>
        <p:nvSpPr>
          <p:cNvPr id="11" name="Marcador de texto 2">
            <a:extLst>
              <a:ext uri="{FF2B5EF4-FFF2-40B4-BE49-F238E27FC236}">
                <a16:creationId xmlns:a16="http://schemas.microsoft.com/office/drawing/2014/main" id="{725A069B-DFF6-4E88-8281-BA8865ED4498}"/>
              </a:ext>
            </a:extLst>
          </p:cNvPr>
          <p:cNvSpPr txBox="1">
            <a:spLocks/>
          </p:cNvSpPr>
          <p:nvPr/>
        </p:nvSpPr>
        <p:spPr>
          <a:xfrm>
            <a:off x="4295999" y="2580093"/>
            <a:ext cx="360000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Interruptor de estado sólido</a:t>
            </a:r>
          </a:p>
        </p:txBody>
      </p:sp>
      <p:sp>
        <p:nvSpPr>
          <p:cNvPr id="10" name="Marcador de texto 5">
            <a:extLst>
              <a:ext uri="{FF2B5EF4-FFF2-40B4-BE49-F238E27FC236}">
                <a16:creationId xmlns:a16="http://schemas.microsoft.com/office/drawing/2014/main" id="{F3B607D6-79D3-48D7-8171-E53E1E18E3F4}"/>
              </a:ext>
            </a:extLst>
          </p:cNvPr>
          <p:cNvSpPr txBox="1">
            <a:spLocks/>
          </p:cNvSpPr>
          <p:nvPr/>
        </p:nvSpPr>
        <p:spPr>
          <a:xfrm>
            <a:off x="8375335" y="2948151"/>
            <a:ext cx="3600000" cy="3060000"/>
          </a:xfrm>
          <a:prstGeom prst="rect">
            <a:avLst/>
          </a:prstGeom>
        </p:spPr>
        <p:txBody>
          <a:bodyPr vert="horz" lIns="91440" tIns="45720" rIns="91440" bIns="45720" rtlCol="0">
            <a:normAutofit/>
          </a:bodyPr>
          <a:lstStyle>
            <a:lvl1pPr marL="180000" indent="-180000">
              <a:lnSpc>
                <a:spcPct val="150000"/>
              </a:lnSpc>
              <a:spcBef>
                <a:spcPts val="600"/>
              </a:spcBef>
              <a:spcAft>
                <a:spcPts val="600"/>
              </a:spcAft>
              <a:buClr>
                <a:schemeClr val="bg2"/>
              </a:buClr>
              <a:buFont typeface="Wingdings" panose="05000000000000000000" pitchFamily="2" charset="2"/>
              <a:buChar char="§"/>
              <a:defRPr sz="140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1">
                    <a:lumMod val="50000"/>
                    <a:lumOff val="50000"/>
                  </a:schemeClr>
                </a:solidFill>
              </a:defRPr>
            </a:lvl2pPr>
            <a:lvl3pPr marL="1143000" indent="-228600">
              <a:lnSpc>
                <a:spcPct val="90000"/>
              </a:lnSpc>
              <a:spcBef>
                <a:spcPts val="500"/>
              </a:spcBef>
              <a:buFont typeface="Arial" panose="020B0604020202020204" pitchFamily="34" charset="0"/>
              <a:buChar char="•"/>
              <a:defRPr sz="2000">
                <a:solidFill>
                  <a:schemeClr val="tx1">
                    <a:lumMod val="50000"/>
                    <a:lumOff val="50000"/>
                  </a:schemeClr>
                </a:solidFill>
              </a:defRPr>
            </a:lvl3pPr>
            <a:lvl4pPr marL="1600200" indent="-228600">
              <a:lnSpc>
                <a:spcPct val="90000"/>
              </a:lnSpc>
              <a:spcBef>
                <a:spcPts val="500"/>
              </a:spcBef>
              <a:buFont typeface="Arial" panose="020B0604020202020204" pitchFamily="34" charset="0"/>
              <a:buChar char="•"/>
              <a:defRPr>
                <a:solidFill>
                  <a:schemeClr val="tx1">
                    <a:lumMod val="50000"/>
                    <a:lumOff val="50000"/>
                  </a:schemeClr>
                </a:solidFill>
              </a:defRPr>
            </a:lvl4pPr>
            <a:lvl5pPr marL="2057400" indent="-228600">
              <a:lnSpc>
                <a:spcPct val="90000"/>
              </a:lnSpc>
              <a:spcBef>
                <a:spcPts val="500"/>
              </a:spcBef>
              <a:buFont typeface="Arial" panose="020B0604020202020204" pitchFamily="34" charset="0"/>
              <a:buChar char="•"/>
              <a:defRPr>
                <a:solidFill>
                  <a:schemeClr val="tx1">
                    <a:lumMod val="50000"/>
                    <a:lumOff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inyección de agente extintor inocuo para los sistemas electrónicos, como el fluido NOVEC1230 (C6F12O)</a:t>
            </a:r>
          </a:p>
        </p:txBody>
      </p:sp>
      <p:sp>
        <p:nvSpPr>
          <p:cNvPr id="12" name="Marcador de texto 2">
            <a:extLst>
              <a:ext uri="{FF2B5EF4-FFF2-40B4-BE49-F238E27FC236}">
                <a16:creationId xmlns:a16="http://schemas.microsoft.com/office/drawing/2014/main" id="{3D778BDA-E42A-4565-AEB9-CDEEFF0B05DC}"/>
              </a:ext>
            </a:extLst>
          </p:cNvPr>
          <p:cNvSpPr txBox="1">
            <a:spLocks/>
          </p:cNvSpPr>
          <p:nvPr/>
        </p:nvSpPr>
        <p:spPr>
          <a:xfrm>
            <a:off x="8375335" y="2574003"/>
            <a:ext cx="387770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Sistema de protección contra incendio</a:t>
            </a:r>
          </a:p>
        </p:txBody>
      </p:sp>
      <p:sp>
        <p:nvSpPr>
          <p:cNvPr id="14" name="Marcador de texto 12">
            <a:extLst>
              <a:ext uri="{FF2B5EF4-FFF2-40B4-BE49-F238E27FC236}">
                <a16:creationId xmlns:a16="http://schemas.microsoft.com/office/drawing/2014/main" id="{637A231C-25B1-4027-9DF6-1361032531E3}"/>
              </a:ext>
            </a:extLst>
          </p:cNvPr>
          <p:cNvSpPr txBox="1">
            <a:spLocks/>
          </p:cNvSpPr>
          <p:nvPr/>
        </p:nvSpPr>
        <p:spPr>
          <a:xfrm>
            <a:off x="474380" y="1846096"/>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Características generales del BESS</a:t>
            </a:r>
          </a:p>
        </p:txBody>
      </p:sp>
    </p:spTree>
    <p:extLst>
      <p:ext uri="{BB962C8B-B14F-4D97-AF65-F5344CB8AC3E}">
        <p14:creationId xmlns:p14="http://schemas.microsoft.com/office/powerpoint/2010/main" val="2959749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45</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p:txBody>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763445" y="1853105"/>
            <a:ext cx="10218713" cy="665713"/>
          </a:xfrm>
        </p:spPr>
        <p:txBody>
          <a:bodyPr>
            <a:normAutofit/>
          </a:bodyPr>
          <a:lstStyle/>
          <a:p>
            <a:r>
              <a:rPr lang="es-AR" dirty="0"/>
              <a:t>Especificaciones técnicas del RAT</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Definición de soluciones alternativas</a:t>
            </a:r>
          </a:p>
          <a:p>
            <a:endParaRPr lang="es-AR" dirty="0"/>
          </a:p>
        </p:txBody>
      </p:sp>
      <p:pic>
        <p:nvPicPr>
          <p:cNvPr id="5" name="Imagen 4">
            <a:extLst>
              <a:ext uri="{FF2B5EF4-FFF2-40B4-BE49-F238E27FC236}">
                <a16:creationId xmlns:a16="http://schemas.microsoft.com/office/drawing/2014/main" id="{B07BADEE-BC20-4C80-BA37-126120278C44}"/>
              </a:ext>
            </a:extLst>
          </p:cNvPr>
          <p:cNvPicPr>
            <a:picLocks noChangeAspect="1"/>
          </p:cNvPicPr>
          <p:nvPr/>
        </p:nvPicPr>
        <p:blipFill rotWithShape="1">
          <a:blip r:embed="rId2"/>
          <a:srcRect b="10346"/>
          <a:stretch/>
        </p:blipFill>
        <p:spPr>
          <a:xfrm>
            <a:off x="248435" y="2774849"/>
            <a:ext cx="5757672" cy="2656133"/>
          </a:xfrm>
          <a:prstGeom prst="rect">
            <a:avLst/>
          </a:prstGeom>
          <a:solidFill>
            <a:schemeClr val="bg1"/>
          </a:solidFill>
        </p:spPr>
      </p:pic>
      <p:pic>
        <p:nvPicPr>
          <p:cNvPr id="8" name="Imagen 7">
            <a:extLst>
              <a:ext uri="{FF2B5EF4-FFF2-40B4-BE49-F238E27FC236}">
                <a16:creationId xmlns:a16="http://schemas.microsoft.com/office/drawing/2014/main" id="{267F9A9E-A2D4-4298-A505-1375A1E1899D}"/>
              </a:ext>
            </a:extLst>
          </p:cNvPr>
          <p:cNvPicPr>
            <a:picLocks noChangeAspect="1"/>
          </p:cNvPicPr>
          <p:nvPr/>
        </p:nvPicPr>
        <p:blipFill>
          <a:blip r:embed="rId3">
            <a:clrChange>
              <a:clrFrom>
                <a:srgbClr val="000000"/>
              </a:clrFrom>
              <a:clrTo>
                <a:srgbClr val="000000">
                  <a:alpha val="0"/>
                </a:srgbClr>
              </a:clrTo>
            </a:clrChange>
            <a:lum contrast="20000"/>
          </a:blip>
          <a:stretch>
            <a:fillRect/>
          </a:stretch>
        </p:blipFill>
        <p:spPr>
          <a:xfrm>
            <a:off x="10231688" y="1940246"/>
            <a:ext cx="1711877" cy="4358948"/>
          </a:xfrm>
          <a:prstGeom prst="rect">
            <a:avLst/>
          </a:prstGeom>
        </p:spPr>
      </p:pic>
      <p:sp>
        <p:nvSpPr>
          <p:cNvPr id="14" name="Marcador de texto 5">
            <a:extLst>
              <a:ext uri="{FF2B5EF4-FFF2-40B4-BE49-F238E27FC236}">
                <a16:creationId xmlns:a16="http://schemas.microsoft.com/office/drawing/2014/main" id="{76084569-28BE-42F0-87A0-41886EECEB19}"/>
              </a:ext>
            </a:extLst>
          </p:cNvPr>
          <p:cNvSpPr txBox="1">
            <a:spLocks/>
          </p:cNvSpPr>
          <p:nvPr/>
        </p:nvSpPr>
        <p:spPr>
          <a:xfrm>
            <a:off x="6388695" y="3244879"/>
            <a:ext cx="3600000" cy="3054315"/>
          </a:xfrm>
          <a:prstGeom prst="rect">
            <a:avLst/>
          </a:prstGeom>
        </p:spPr>
        <p:txBody>
          <a:bodyPr vert="horz" lIns="91440" tIns="45720" rIns="91440" bIns="45720" rtlCol="0">
            <a:noAutofit/>
          </a:bodyPr>
          <a:lstStyle>
            <a:lvl1pPr marL="180000" indent="-180000" algn="l" defTabSz="914400" rtl="0" eaLnBrk="1" latinLnBrk="0" hangingPunct="1">
              <a:lnSpc>
                <a:spcPct val="90000"/>
              </a:lnSpc>
              <a:spcBef>
                <a:spcPts val="600"/>
              </a:spcBef>
              <a:buClr>
                <a:schemeClr val="bg2"/>
              </a:buClr>
              <a:buFont typeface="Wingdings" panose="05000000000000000000" pitchFamily="2" charset="2"/>
              <a:buChar char="§"/>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600"/>
              </a:spcAft>
            </a:pPr>
            <a:r>
              <a:rPr lang="es-AR" dirty="0"/>
              <a:t>sistema de control de tensión individual basado en microprocesador</a:t>
            </a:r>
          </a:p>
          <a:p>
            <a:pPr>
              <a:lnSpc>
                <a:spcPct val="110000"/>
              </a:lnSpc>
              <a:spcAft>
                <a:spcPts val="600"/>
              </a:spcAft>
            </a:pPr>
            <a:r>
              <a:rPr lang="es-AR" dirty="0"/>
              <a:t>puertos de comunicación para su operación y adquisición de datos de forma remota (RS232, ethernet, GPRS, etc.)</a:t>
            </a:r>
          </a:p>
          <a:p>
            <a:pPr>
              <a:lnSpc>
                <a:spcPct val="110000"/>
              </a:lnSpc>
              <a:spcAft>
                <a:spcPts val="600"/>
              </a:spcAft>
            </a:pPr>
            <a:r>
              <a:rPr lang="es-AR" dirty="0"/>
              <a:t>conexión en banco trifásico en estrella</a:t>
            </a:r>
          </a:p>
        </p:txBody>
      </p:sp>
      <p:sp>
        <p:nvSpPr>
          <p:cNvPr id="15" name="Marcador de texto 2">
            <a:extLst>
              <a:ext uri="{FF2B5EF4-FFF2-40B4-BE49-F238E27FC236}">
                <a16:creationId xmlns:a16="http://schemas.microsoft.com/office/drawing/2014/main" id="{467D57BB-A00A-4851-B8B0-1A0AE0209625}"/>
              </a:ext>
            </a:extLst>
          </p:cNvPr>
          <p:cNvSpPr txBox="1">
            <a:spLocks/>
          </p:cNvSpPr>
          <p:nvPr/>
        </p:nvSpPr>
        <p:spPr>
          <a:xfrm>
            <a:off x="6388695" y="2702012"/>
            <a:ext cx="360000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Características adicionales</a:t>
            </a:r>
          </a:p>
        </p:txBody>
      </p:sp>
    </p:spTree>
    <p:extLst>
      <p:ext uri="{BB962C8B-B14F-4D97-AF65-F5344CB8AC3E}">
        <p14:creationId xmlns:p14="http://schemas.microsoft.com/office/powerpoint/2010/main" val="4170834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46</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8" name="Marcador de texto 7">
            <a:extLst>
              <a:ext uri="{FF2B5EF4-FFF2-40B4-BE49-F238E27FC236}">
                <a16:creationId xmlns:a16="http://schemas.microsoft.com/office/drawing/2014/main" id="{497AAF3F-AFBB-453F-BEC6-1744818AED7C}"/>
              </a:ext>
            </a:extLst>
          </p:cNvPr>
          <p:cNvSpPr>
            <a:spLocks noGrp="1"/>
          </p:cNvSpPr>
          <p:nvPr>
            <p:ph type="body" sz="quarter" idx="21"/>
          </p:nvPr>
        </p:nvSpPr>
        <p:spPr>
          <a:xfrm>
            <a:off x="564482" y="2444690"/>
            <a:ext cx="5083843" cy="1034752"/>
          </a:xfrm>
        </p:spPr>
        <p:txBody>
          <a:bodyPr>
            <a:noAutofit/>
          </a:bodyPr>
          <a:lstStyle/>
          <a:p>
            <a:r>
              <a:rPr lang="es-AR" dirty="0"/>
              <a:t>Es la infraestructura y equipamiento necesarios para la operación y mantenimiento del BESS y del RAT</a:t>
            </a:r>
          </a:p>
          <a:p>
            <a:endParaRPr lang="es-AR"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2" y="1846096"/>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Diseño de la estación de regulación y almacenamiento de energía (E.R.A.E.)</a:t>
            </a:r>
          </a:p>
        </p:txBody>
      </p:sp>
      <p:sp>
        <p:nvSpPr>
          <p:cNvPr id="2" name="Rectángulo 1">
            <a:extLst>
              <a:ext uri="{FF2B5EF4-FFF2-40B4-BE49-F238E27FC236}">
                <a16:creationId xmlns:a16="http://schemas.microsoft.com/office/drawing/2014/main" id="{C3781DA1-6FE2-4FC0-A4DA-C59B62A07BB9}"/>
              </a:ext>
            </a:extLst>
          </p:cNvPr>
          <p:cNvSpPr/>
          <p:nvPr/>
        </p:nvSpPr>
        <p:spPr>
          <a:xfrm>
            <a:off x="8420100" y="5237578"/>
            <a:ext cx="1881112" cy="341953"/>
          </a:xfrm>
          <a:prstGeom prst="rect">
            <a:avLst/>
          </a:prstGeom>
        </p:spPr>
        <p:txBody>
          <a:bodyPr vert="horz" lIns="91440" tIns="45720" rIns="91440" bIns="45720" rtlCol="0">
            <a:noAutofit/>
          </a:bodyPr>
          <a:lstStyle/>
          <a:p>
            <a:pPr marL="180000" indent="-180000">
              <a:lnSpc>
                <a:spcPct val="110000"/>
              </a:lnSpc>
              <a:spcBef>
                <a:spcPts val="600"/>
              </a:spcBef>
              <a:buClr>
                <a:schemeClr val="bg2"/>
              </a:buClr>
              <a:buFont typeface="Wingdings" panose="05000000000000000000" pitchFamily="2" charset="2"/>
              <a:buChar char="§"/>
            </a:pPr>
            <a:r>
              <a:rPr lang="es-AR" sz="1600" dirty="0">
                <a:solidFill>
                  <a:schemeClr val="bg1"/>
                </a:solidFill>
              </a:rPr>
              <a:t>Emplazamiento</a:t>
            </a:r>
          </a:p>
        </p:txBody>
      </p:sp>
      <p:sp>
        <p:nvSpPr>
          <p:cNvPr id="3" name="Rectángulo 2">
            <a:extLst>
              <a:ext uri="{FF2B5EF4-FFF2-40B4-BE49-F238E27FC236}">
                <a16:creationId xmlns:a16="http://schemas.microsoft.com/office/drawing/2014/main" id="{80DEDCA8-0235-43BF-AF52-68AC81EAA451}"/>
              </a:ext>
            </a:extLst>
          </p:cNvPr>
          <p:cNvSpPr/>
          <p:nvPr/>
        </p:nvSpPr>
        <p:spPr>
          <a:xfrm>
            <a:off x="5953125" y="2444690"/>
            <a:ext cx="5995200" cy="1289112"/>
          </a:xfrm>
          <a:prstGeom prst="rect">
            <a:avLst/>
          </a:prstGeom>
        </p:spPr>
        <p:txBody>
          <a:bodyPr vert="horz" lIns="91440" tIns="45720" rIns="91440" bIns="45720" rtlCol="0">
            <a:noAutofit/>
          </a:bodyPr>
          <a:lstStyle/>
          <a:p>
            <a:pPr marL="180000" indent="-180000">
              <a:lnSpc>
                <a:spcPct val="110000"/>
              </a:lnSpc>
              <a:spcBef>
                <a:spcPts val="600"/>
              </a:spcBef>
              <a:buClr>
                <a:schemeClr val="bg2"/>
              </a:buClr>
              <a:buFont typeface="Wingdings" panose="05000000000000000000" pitchFamily="2" charset="2"/>
              <a:buChar char="§"/>
            </a:pPr>
            <a:r>
              <a:rPr lang="es-AR" sz="1600" dirty="0">
                <a:solidFill>
                  <a:schemeClr val="bg1"/>
                </a:solidFill>
              </a:rPr>
              <a:t>El diseño se asimilará al de un centro de transformación, por lo que adoptamos en general las prescripciones de la norma AEA 95401 – “Reglamentación sobre centros de transformación y suministro en media tensión” (edición 2006)</a:t>
            </a:r>
          </a:p>
        </p:txBody>
      </p:sp>
      <p:pic>
        <p:nvPicPr>
          <p:cNvPr id="10" name="Imagen 9">
            <a:extLst>
              <a:ext uri="{FF2B5EF4-FFF2-40B4-BE49-F238E27FC236}">
                <a16:creationId xmlns:a16="http://schemas.microsoft.com/office/drawing/2014/main" id="{07838A28-D348-40BD-A80A-F7C5B8BD790C}"/>
              </a:ext>
            </a:extLst>
          </p:cNvPr>
          <p:cNvPicPr>
            <a:picLocks noChangeAspect="1"/>
          </p:cNvPicPr>
          <p:nvPr/>
        </p:nvPicPr>
        <p:blipFill>
          <a:blip r:embed="rId3"/>
          <a:stretch>
            <a:fillRect/>
          </a:stretch>
        </p:blipFill>
        <p:spPr>
          <a:xfrm>
            <a:off x="1152064" y="4078036"/>
            <a:ext cx="6827142" cy="2382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Elipse 4">
            <a:extLst>
              <a:ext uri="{FF2B5EF4-FFF2-40B4-BE49-F238E27FC236}">
                <a16:creationId xmlns:a16="http://schemas.microsoft.com/office/drawing/2014/main" id="{888BC631-CBEF-48F7-96D8-FC1163E73197}"/>
              </a:ext>
            </a:extLst>
          </p:cNvPr>
          <p:cNvSpPr/>
          <p:nvPr/>
        </p:nvSpPr>
        <p:spPr>
          <a:xfrm>
            <a:off x="6019800" y="4657725"/>
            <a:ext cx="361950" cy="361950"/>
          </a:xfrm>
          <a:prstGeom prst="ellipse">
            <a:avLst/>
          </a:prstGeom>
          <a:noFill/>
          <a:ln w="25400" cap="flat">
            <a:solidFill>
              <a:srgbClr val="FF0000"/>
            </a:solidFill>
            <a:prstDash val="solid"/>
            <a:miter/>
          </a:ln>
        </p:spPr>
        <p:txBody>
          <a:bodyPr rtlCol="0" anchor="ctr"/>
          <a:lstStyle/>
          <a:p>
            <a:pPr algn="l"/>
            <a:endParaRPr lang="es-AR" dirty="0"/>
          </a:p>
        </p:txBody>
      </p:sp>
      <p:cxnSp>
        <p:nvCxnSpPr>
          <p:cNvPr id="12" name="Conector recto de flecha 11">
            <a:extLst>
              <a:ext uri="{FF2B5EF4-FFF2-40B4-BE49-F238E27FC236}">
                <a16:creationId xmlns:a16="http://schemas.microsoft.com/office/drawing/2014/main" id="{606D74F0-DE22-4A9D-A3AC-78723C530683}"/>
              </a:ext>
            </a:extLst>
          </p:cNvPr>
          <p:cNvCxnSpPr>
            <a:cxnSpLocks/>
          </p:cNvCxnSpPr>
          <p:nvPr/>
        </p:nvCxnSpPr>
        <p:spPr>
          <a:xfrm flipH="1" flipV="1">
            <a:off x="6455206" y="4916102"/>
            <a:ext cx="1964894" cy="492453"/>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3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p:txBody>
          <a:bodyPr/>
          <a:lstStyle/>
          <a:p>
            <a:fld id="{D495E168-DA5E-4888-8D8A-92B118324C14}" type="slidenum">
              <a:rPr lang="es-ES" smtClean="0"/>
              <a:pPr/>
              <a:t>47</a:t>
            </a:fld>
            <a:endParaRPr lang="es-ES"/>
          </a:p>
        </p:txBody>
      </p:sp>
      <p:sp>
        <p:nvSpPr>
          <p:cNvPr id="6" name="Marcador de texto 5">
            <a:extLst>
              <a:ext uri="{FF2B5EF4-FFF2-40B4-BE49-F238E27FC236}">
                <a16:creationId xmlns:a16="http://schemas.microsoft.com/office/drawing/2014/main" id="{E7292DFE-EBA3-4DB2-A2C7-1810115565E7}"/>
              </a:ext>
            </a:extLst>
          </p:cNvPr>
          <p:cNvSpPr>
            <a:spLocks noGrp="1"/>
          </p:cNvSpPr>
          <p:nvPr>
            <p:ph type="body" idx="1"/>
          </p:nvPr>
        </p:nvSpPr>
        <p:spPr>
          <a:xfrm rot="16200000">
            <a:off x="9559488" y="3766902"/>
            <a:ext cx="4969248" cy="416092"/>
          </a:xfrm>
        </p:spPr>
        <p:txBody>
          <a:bodyPr rtlCol="0">
            <a:normAutofit/>
          </a:bodyPr>
          <a:lstStyle/>
          <a:p>
            <a:r>
              <a:rPr lang="sv-SE" sz="1400" b="0" dirty="0">
                <a:solidFill>
                  <a:srgbClr val="FFC000"/>
                </a:solidFill>
              </a:rPr>
              <a:t>Alternativa 1: RAT + BESS (E.R.A.E)</a:t>
            </a:r>
            <a:endParaRPr lang="es-ES" sz="1400" b="0" dirty="0">
              <a:solidFill>
                <a:srgbClr val="FFC000"/>
              </a:solidFill>
            </a:endParaRPr>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sp>
        <p:nvSpPr>
          <p:cNvPr id="7" name="Marcador de texto 2">
            <a:extLst>
              <a:ext uri="{FF2B5EF4-FFF2-40B4-BE49-F238E27FC236}">
                <a16:creationId xmlns:a16="http://schemas.microsoft.com/office/drawing/2014/main" id="{4AD15D68-0AFD-49CA-AAF3-4169FC0D8A3A}"/>
              </a:ext>
            </a:extLst>
          </p:cNvPr>
          <p:cNvSpPr txBox="1">
            <a:spLocks/>
          </p:cNvSpPr>
          <p:nvPr/>
        </p:nvSpPr>
        <p:spPr>
          <a:xfrm>
            <a:off x="1476173" y="26634"/>
            <a:ext cx="2356978"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600" b="1" i="0" u="none" strike="noStrike" kern="1200" cap="none" spc="0" normalizeH="0" baseline="0" noProof="0" dirty="0">
                <a:ln>
                  <a:noFill/>
                </a:ln>
                <a:solidFill>
                  <a:srgbClr val="002060"/>
                </a:solidFill>
                <a:effectLst/>
                <a:uLnTx/>
                <a:uFillTx/>
                <a:latin typeface="Verdana"/>
                <a:ea typeface="+mn-ea"/>
                <a:cs typeface="+mn-cs"/>
              </a:rPr>
              <a:t>Diagrama unifilar</a:t>
            </a:r>
          </a:p>
        </p:txBody>
      </p:sp>
      <p:grpSp>
        <p:nvGrpSpPr>
          <p:cNvPr id="8" name="Grupo 7">
            <a:extLst>
              <a:ext uri="{FF2B5EF4-FFF2-40B4-BE49-F238E27FC236}">
                <a16:creationId xmlns:a16="http://schemas.microsoft.com/office/drawing/2014/main" id="{5C51A20A-56D7-4E48-B0B3-D8D2232308F2}"/>
              </a:ext>
            </a:extLst>
          </p:cNvPr>
          <p:cNvGrpSpPr/>
          <p:nvPr/>
        </p:nvGrpSpPr>
        <p:grpSpPr>
          <a:xfrm>
            <a:off x="1380521" y="1"/>
            <a:ext cx="9430957" cy="6857999"/>
            <a:chOff x="1380521" y="1"/>
            <a:chExt cx="9430957" cy="6857999"/>
          </a:xfrm>
        </p:grpSpPr>
        <p:pic>
          <p:nvPicPr>
            <p:cNvPr id="5" name="Imagen 4">
              <a:extLst>
                <a:ext uri="{FF2B5EF4-FFF2-40B4-BE49-F238E27FC236}">
                  <a16:creationId xmlns:a16="http://schemas.microsoft.com/office/drawing/2014/main" id="{D6B45B18-D604-4615-B7FD-7DD13D59BBC9}"/>
                </a:ext>
              </a:extLst>
            </p:cNvPr>
            <p:cNvPicPr>
              <a:picLocks noChangeAspect="1"/>
            </p:cNvPicPr>
            <p:nvPr/>
          </p:nvPicPr>
          <p:blipFill rotWithShape="1">
            <a:blip r:embed="rId3"/>
            <a:srcRect l="2121" t="1524" r="421" b="224"/>
            <a:stretch/>
          </p:blipFill>
          <p:spPr>
            <a:xfrm>
              <a:off x="1380521" y="1"/>
              <a:ext cx="9430957" cy="6857999"/>
            </a:xfrm>
            <a:prstGeom prst="rect">
              <a:avLst/>
            </a:prstGeom>
          </p:spPr>
        </p:pic>
        <p:sp>
          <p:nvSpPr>
            <p:cNvPr id="2" name="Rectángulo 1">
              <a:extLst>
                <a:ext uri="{FF2B5EF4-FFF2-40B4-BE49-F238E27FC236}">
                  <a16:creationId xmlns:a16="http://schemas.microsoft.com/office/drawing/2014/main" id="{68F4E839-D5FC-44FC-B055-3C48492A04AC}"/>
                </a:ext>
              </a:extLst>
            </p:cNvPr>
            <p:cNvSpPr/>
            <p:nvPr/>
          </p:nvSpPr>
          <p:spPr>
            <a:xfrm>
              <a:off x="6267635" y="5415379"/>
              <a:ext cx="4543843" cy="1442621"/>
            </a:xfrm>
            <a:prstGeom prst="rect">
              <a:avLst/>
            </a:prstGeom>
            <a:solidFill>
              <a:schemeClr val="bg1"/>
            </a:solidFill>
            <a:ln w="12700" cap="flat">
              <a:noFill/>
              <a:prstDash val="solid"/>
              <a:miter/>
            </a:ln>
          </p:spPr>
          <p:txBody>
            <a:bodyPr rtlCol="0" anchor="ctr"/>
            <a:lstStyle/>
            <a:p>
              <a:pPr algn="l"/>
              <a:endParaRPr lang="es-AR" dirty="0"/>
            </a:p>
          </p:txBody>
        </p:sp>
      </p:grpSp>
    </p:spTree>
    <p:extLst>
      <p:ext uri="{BB962C8B-B14F-4D97-AF65-F5344CB8AC3E}">
        <p14:creationId xmlns:p14="http://schemas.microsoft.com/office/powerpoint/2010/main" val="2052531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44631DC3-2D7A-453A-B8D0-47622A289776}"/>
              </a:ext>
            </a:extLst>
          </p:cNvPr>
          <p:cNvGrpSpPr/>
          <p:nvPr/>
        </p:nvGrpSpPr>
        <p:grpSpPr>
          <a:xfrm>
            <a:off x="0" y="0"/>
            <a:ext cx="11761200" cy="6858736"/>
            <a:chOff x="4521200" y="3030204"/>
            <a:chExt cx="11761200" cy="6858736"/>
          </a:xfrm>
        </p:grpSpPr>
        <p:pic>
          <p:nvPicPr>
            <p:cNvPr id="18" name="Imagen 17">
              <a:extLst>
                <a:ext uri="{FF2B5EF4-FFF2-40B4-BE49-F238E27FC236}">
                  <a16:creationId xmlns:a16="http://schemas.microsoft.com/office/drawing/2014/main" id="{4B95C96E-8AC7-4635-85A2-71B219AEC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0" y="3030204"/>
              <a:ext cx="11761200" cy="6858736"/>
            </a:xfrm>
            <a:prstGeom prst="rect">
              <a:avLst/>
            </a:prstGeom>
          </p:spPr>
        </p:pic>
        <p:sp>
          <p:nvSpPr>
            <p:cNvPr id="19" name="Marcador de texto 1">
              <a:extLst>
                <a:ext uri="{FF2B5EF4-FFF2-40B4-BE49-F238E27FC236}">
                  <a16:creationId xmlns:a16="http://schemas.microsoft.com/office/drawing/2014/main" id="{A91C76B0-CFA1-48A0-9E92-33B6992F99A1}"/>
                </a:ext>
              </a:extLst>
            </p:cNvPr>
            <p:cNvSpPr txBox="1">
              <a:spLocks/>
            </p:cNvSpPr>
            <p:nvPr/>
          </p:nvSpPr>
          <p:spPr>
            <a:xfrm>
              <a:off x="5046066" y="3213083"/>
              <a:ext cx="6596492" cy="431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sz="2800" b="1" dirty="0">
                  <a:solidFill>
                    <a:srgbClr val="002060"/>
                  </a:solidFill>
                </a:rPr>
                <a:t>Planta general de la E.R.A.E.</a:t>
              </a:r>
            </a:p>
          </p:txBody>
        </p:sp>
      </p:grpSp>
      <p:pic>
        <p:nvPicPr>
          <p:cNvPr id="14" name="Imagen 13">
            <a:extLst>
              <a:ext uri="{FF2B5EF4-FFF2-40B4-BE49-F238E27FC236}">
                <a16:creationId xmlns:a16="http://schemas.microsoft.com/office/drawing/2014/main" id="{32CECF21-42DD-445B-87CE-9494C370158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1761200" cy="6863642"/>
          </a:xfrm>
          <a:prstGeom prst="rect">
            <a:avLst/>
          </a:prstGeom>
        </p:spPr>
      </p:pic>
      <p:sp>
        <p:nvSpPr>
          <p:cNvPr id="4" name="Marcador de número de diapositiva 3"/>
          <p:cNvSpPr>
            <a:spLocks noGrp="1"/>
          </p:cNvSpPr>
          <p:nvPr>
            <p:ph type="sldNum" sz="quarter" idx="10"/>
          </p:nvPr>
        </p:nvSpPr>
        <p:spPr/>
        <p:txBody>
          <a:bodyPr/>
          <a:lstStyle/>
          <a:p>
            <a:fld id="{D495E168-DA5E-4888-8D8A-92B118324C14}" type="slidenum">
              <a:rPr lang="es-ES" smtClean="0"/>
              <a:pPr/>
              <a:t>48</a:t>
            </a:fld>
            <a:endParaRPr lang="es-ES"/>
          </a:p>
        </p:txBody>
      </p:sp>
      <p:sp>
        <p:nvSpPr>
          <p:cNvPr id="6" name="Marcador de texto 5">
            <a:extLst>
              <a:ext uri="{FF2B5EF4-FFF2-40B4-BE49-F238E27FC236}">
                <a16:creationId xmlns:a16="http://schemas.microsoft.com/office/drawing/2014/main" id="{E7292DFE-EBA3-4DB2-A2C7-1810115565E7}"/>
              </a:ext>
            </a:extLst>
          </p:cNvPr>
          <p:cNvSpPr>
            <a:spLocks noGrp="1"/>
          </p:cNvSpPr>
          <p:nvPr>
            <p:ph type="body" idx="1"/>
          </p:nvPr>
        </p:nvSpPr>
        <p:spPr>
          <a:xfrm rot="16200000">
            <a:off x="9559488" y="3766902"/>
            <a:ext cx="4969248" cy="416092"/>
          </a:xfrm>
        </p:spPr>
        <p:txBody>
          <a:bodyPr rtlCol="0">
            <a:normAutofit/>
          </a:bodyPr>
          <a:lstStyle/>
          <a:p>
            <a:r>
              <a:rPr lang="sv-SE" sz="1400" b="0" dirty="0">
                <a:solidFill>
                  <a:srgbClr val="FFC000"/>
                </a:solidFill>
              </a:rPr>
              <a:t>Alternativa 1: RAT + BESS (E.R.A.E)</a:t>
            </a:r>
            <a:endParaRPr lang="es-ES" sz="1400" b="0" dirty="0">
              <a:solidFill>
                <a:srgbClr val="FFC000"/>
              </a:solidFill>
            </a:endParaRPr>
          </a:p>
        </p:txBody>
      </p:sp>
      <p:sp>
        <p:nvSpPr>
          <p:cNvPr id="3" name="Marcador de fecha 2"/>
          <p:cNvSpPr>
            <a:spLocks noGrp="1"/>
          </p:cNvSpPr>
          <p:nvPr>
            <p:ph type="dt" sz="half" idx="22"/>
          </p:nvPr>
        </p:nvSpPr>
        <p:spPr/>
        <p:txBody>
          <a:bodyPr/>
          <a:lstStyle/>
          <a:p>
            <a:pPr rtl="0"/>
            <a:fld id="{63C71083-DE2B-4592-BBA1-93B20F986120}" type="datetime10">
              <a:rPr lang="es-ES" noProof="0" smtClean="0"/>
              <a:t>10:55</a:t>
            </a:fld>
            <a:endParaRPr lang="es-ES" noProof="0" dirty="0"/>
          </a:p>
        </p:txBody>
      </p:sp>
      <p:pic>
        <p:nvPicPr>
          <p:cNvPr id="16" name="Imagen 15">
            <a:extLst>
              <a:ext uri="{FF2B5EF4-FFF2-40B4-BE49-F238E27FC236}">
                <a16:creationId xmlns:a16="http://schemas.microsoft.com/office/drawing/2014/main" id="{43A6A224-7A20-41EA-A2E5-C5FA020F3F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1761200" cy="6863643"/>
          </a:xfrm>
          <a:prstGeom prst="rect">
            <a:avLst/>
          </a:prstGeom>
        </p:spPr>
      </p:pic>
    </p:spTree>
    <p:extLst>
      <p:ext uri="{BB962C8B-B14F-4D97-AF65-F5344CB8AC3E}">
        <p14:creationId xmlns:p14="http://schemas.microsoft.com/office/powerpoint/2010/main" val="357599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49</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2201662" y="675329"/>
            <a:ext cx="9773673" cy="782638"/>
          </a:xfrm>
        </p:spPr>
        <p:txBody>
          <a:bodyPr>
            <a:noAutofit/>
          </a:bodyPr>
          <a:lstStyle/>
          <a:p>
            <a:r>
              <a:rPr lang="es-AR" dirty="0"/>
              <a:t>Alternativa 1:</a:t>
            </a:r>
            <a:br>
              <a:rPr lang="es-AR" dirty="0"/>
            </a:br>
            <a:r>
              <a:rPr lang="es-AR" dirty="0"/>
              <a:t>RAT + BESS (E.R.A.E.)</a:t>
            </a:r>
          </a:p>
        </p:txBody>
      </p:sp>
      <p:sp>
        <p:nvSpPr>
          <p:cNvPr id="13" name="Marcador de texto 12">
            <a:extLst>
              <a:ext uri="{FF2B5EF4-FFF2-40B4-BE49-F238E27FC236}">
                <a16:creationId xmlns:a16="http://schemas.microsoft.com/office/drawing/2014/main" id="{AAC5AC6D-0F62-4677-AAC3-C38EF89FF649}"/>
              </a:ext>
            </a:extLst>
          </p:cNvPr>
          <p:cNvSpPr>
            <a:spLocks noGrp="1"/>
          </p:cNvSpPr>
          <p:nvPr>
            <p:ph type="body" sz="quarter" idx="24"/>
          </p:nvPr>
        </p:nvSpPr>
        <p:spPr/>
        <p:txBody>
          <a:bodyPr/>
          <a:lstStyle/>
          <a:p>
            <a:r>
              <a:rPr lang="es-AR" dirty="0"/>
              <a:t>Definición de soluciones alternativas</a:t>
            </a:r>
          </a:p>
        </p:txBody>
      </p:sp>
      <p:sp>
        <p:nvSpPr>
          <p:cNvPr id="27" name="Marcador de texto 1">
            <a:extLst>
              <a:ext uri="{FF2B5EF4-FFF2-40B4-BE49-F238E27FC236}">
                <a16:creationId xmlns:a16="http://schemas.microsoft.com/office/drawing/2014/main" id="{D8D0E964-BC46-4001-BE78-6677181B1124}"/>
              </a:ext>
            </a:extLst>
          </p:cNvPr>
          <p:cNvSpPr txBox="1">
            <a:spLocks/>
          </p:cNvSpPr>
          <p:nvPr/>
        </p:nvSpPr>
        <p:spPr>
          <a:xfrm>
            <a:off x="555245" y="1715829"/>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Modos de operación</a:t>
            </a:r>
          </a:p>
        </p:txBody>
      </p:sp>
      <p:grpSp>
        <p:nvGrpSpPr>
          <p:cNvPr id="40" name="Grupo 39">
            <a:extLst>
              <a:ext uri="{FF2B5EF4-FFF2-40B4-BE49-F238E27FC236}">
                <a16:creationId xmlns:a16="http://schemas.microsoft.com/office/drawing/2014/main" id="{D3ED820C-00EE-46FB-999B-E36458A20768}"/>
              </a:ext>
            </a:extLst>
          </p:cNvPr>
          <p:cNvGrpSpPr/>
          <p:nvPr/>
        </p:nvGrpSpPr>
        <p:grpSpPr>
          <a:xfrm>
            <a:off x="9159870" y="2419497"/>
            <a:ext cx="2879725" cy="3715549"/>
            <a:chOff x="9159870" y="2433416"/>
            <a:chExt cx="2879725" cy="3715549"/>
          </a:xfrm>
        </p:grpSpPr>
        <p:grpSp>
          <p:nvGrpSpPr>
            <p:cNvPr id="20" name="Grupo 19">
              <a:extLst>
                <a:ext uri="{FF2B5EF4-FFF2-40B4-BE49-F238E27FC236}">
                  <a16:creationId xmlns:a16="http://schemas.microsoft.com/office/drawing/2014/main" id="{559DBD6A-B14D-40AB-9518-E8F9C92CA297}"/>
                </a:ext>
              </a:extLst>
            </p:cNvPr>
            <p:cNvGrpSpPr/>
            <p:nvPr/>
          </p:nvGrpSpPr>
          <p:grpSpPr>
            <a:xfrm>
              <a:off x="9159870" y="3184444"/>
              <a:ext cx="2879725" cy="2964521"/>
              <a:chOff x="9159869" y="3008954"/>
              <a:chExt cx="2879725" cy="2964521"/>
            </a:xfrm>
          </p:grpSpPr>
          <p:pic>
            <p:nvPicPr>
              <p:cNvPr id="17" name="Imagen 16">
                <a:extLst>
                  <a:ext uri="{FF2B5EF4-FFF2-40B4-BE49-F238E27FC236}">
                    <a16:creationId xmlns:a16="http://schemas.microsoft.com/office/drawing/2014/main" id="{E0C61304-C041-4F85-AD9D-FD921B9AF2DD}"/>
                  </a:ext>
                </a:extLst>
              </p:cNvPr>
              <p:cNvPicPr>
                <a:picLocks noChangeAspect="1"/>
              </p:cNvPicPr>
              <p:nvPr/>
            </p:nvPicPr>
            <p:blipFill>
              <a:blip r:embed="rId3">
                <a:lum bright="-20000" contrast="40000"/>
              </a:blip>
              <a:stretch>
                <a:fillRect/>
              </a:stretch>
            </p:blipFill>
            <p:spPr>
              <a:xfrm>
                <a:off x="9159869" y="3008954"/>
                <a:ext cx="2879725" cy="1851252"/>
              </a:xfrm>
              <a:prstGeom prst="rect">
                <a:avLst/>
              </a:prstGeom>
            </p:spPr>
          </p:pic>
          <p:pic>
            <p:nvPicPr>
              <p:cNvPr id="18" name="Imagen 17">
                <a:extLst>
                  <a:ext uri="{FF2B5EF4-FFF2-40B4-BE49-F238E27FC236}">
                    <a16:creationId xmlns:a16="http://schemas.microsoft.com/office/drawing/2014/main" id="{99D6A55E-D830-4260-A00F-A742A9FDD548}"/>
                  </a:ext>
                </a:extLst>
              </p:cNvPr>
              <p:cNvPicPr>
                <a:picLocks noChangeAspect="1"/>
              </p:cNvPicPr>
              <p:nvPr/>
            </p:nvPicPr>
            <p:blipFill>
              <a:blip r:embed="rId4">
                <a:lum bright="-20000" contrast="40000"/>
              </a:blip>
              <a:stretch>
                <a:fillRect/>
              </a:stretch>
            </p:blipFill>
            <p:spPr>
              <a:xfrm>
                <a:off x="9159869" y="4731155"/>
                <a:ext cx="2879725" cy="1242320"/>
              </a:xfrm>
              <a:prstGeom prst="rect">
                <a:avLst/>
              </a:prstGeom>
            </p:spPr>
          </p:pic>
        </p:grpSp>
        <p:sp>
          <p:nvSpPr>
            <p:cNvPr id="24" name="Marcador de texto 1">
              <a:extLst>
                <a:ext uri="{FF2B5EF4-FFF2-40B4-BE49-F238E27FC236}">
                  <a16:creationId xmlns:a16="http://schemas.microsoft.com/office/drawing/2014/main" id="{F9A968BD-11A9-4962-B8E6-ADE2C0D0A371}"/>
                </a:ext>
              </a:extLst>
            </p:cNvPr>
            <p:cNvSpPr txBox="1">
              <a:spLocks/>
            </p:cNvSpPr>
            <p:nvPr/>
          </p:nvSpPr>
          <p:spPr>
            <a:xfrm>
              <a:off x="9159870" y="2433416"/>
              <a:ext cx="1911927" cy="462592"/>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200" dirty="0"/>
                <a:t>Arbitraje de energía</a:t>
              </a:r>
            </a:p>
          </p:txBody>
        </p:sp>
      </p:grpSp>
      <p:grpSp>
        <p:nvGrpSpPr>
          <p:cNvPr id="39" name="Grupo 38">
            <a:extLst>
              <a:ext uri="{FF2B5EF4-FFF2-40B4-BE49-F238E27FC236}">
                <a16:creationId xmlns:a16="http://schemas.microsoft.com/office/drawing/2014/main" id="{5A8FC54D-0DF3-48E4-90B6-98D120226FFD}"/>
              </a:ext>
            </a:extLst>
          </p:cNvPr>
          <p:cNvGrpSpPr/>
          <p:nvPr/>
        </p:nvGrpSpPr>
        <p:grpSpPr>
          <a:xfrm>
            <a:off x="1653648" y="2419200"/>
            <a:ext cx="8884703" cy="3706584"/>
            <a:chOff x="152403" y="2460853"/>
            <a:chExt cx="8884703" cy="3706584"/>
          </a:xfrm>
        </p:grpSpPr>
        <p:grpSp>
          <p:nvGrpSpPr>
            <p:cNvPr id="38" name="Grupo 37">
              <a:extLst>
                <a:ext uri="{FF2B5EF4-FFF2-40B4-BE49-F238E27FC236}">
                  <a16:creationId xmlns:a16="http://schemas.microsoft.com/office/drawing/2014/main" id="{368648FC-7079-459C-880F-711C951DE86E}"/>
                </a:ext>
              </a:extLst>
            </p:cNvPr>
            <p:cNvGrpSpPr/>
            <p:nvPr/>
          </p:nvGrpSpPr>
          <p:grpSpPr>
            <a:xfrm>
              <a:off x="3154892" y="2463049"/>
              <a:ext cx="2879726" cy="3698778"/>
              <a:chOff x="3154892" y="2463049"/>
              <a:chExt cx="2879726" cy="3698778"/>
            </a:xfrm>
          </p:grpSpPr>
          <p:pic>
            <p:nvPicPr>
              <p:cNvPr id="15" name="Imagen 14">
                <a:extLst>
                  <a:ext uri="{FF2B5EF4-FFF2-40B4-BE49-F238E27FC236}">
                    <a16:creationId xmlns:a16="http://schemas.microsoft.com/office/drawing/2014/main" id="{4DCCB78A-70E4-455A-8B35-33677A3BD2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4893" y="3202727"/>
                <a:ext cx="2879725" cy="2959100"/>
              </a:xfrm>
              <a:prstGeom prst="rect">
                <a:avLst/>
              </a:prstGeom>
              <a:noFill/>
            </p:spPr>
          </p:pic>
          <p:sp>
            <p:nvSpPr>
              <p:cNvPr id="22" name="Marcador de texto 1">
                <a:extLst>
                  <a:ext uri="{FF2B5EF4-FFF2-40B4-BE49-F238E27FC236}">
                    <a16:creationId xmlns:a16="http://schemas.microsoft.com/office/drawing/2014/main" id="{429DB31C-AFBB-4734-B1D8-3FB8081B5DEA}"/>
                  </a:ext>
                </a:extLst>
              </p:cNvPr>
              <p:cNvSpPr txBox="1">
                <a:spLocks/>
              </p:cNvSpPr>
              <p:nvPr/>
            </p:nvSpPr>
            <p:spPr>
              <a:xfrm>
                <a:off x="3154892" y="2463049"/>
                <a:ext cx="2405399" cy="462592"/>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200" dirty="0"/>
                  <a:t>Partida autónoma ante interrupciones del servicio</a:t>
                </a:r>
              </a:p>
            </p:txBody>
          </p:sp>
        </p:grpSp>
        <p:grpSp>
          <p:nvGrpSpPr>
            <p:cNvPr id="30" name="Grupo 29">
              <a:extLst>
                <a:ext uri="{FF2B5EF4-FFF2-40B4-BE49-F238E27FC236}">
                  <a16:creationId xmlns:a16="http://schemas.microsoft.com/office/drawing/2014/main" id="{E97F2635-FA96-4CF4-B628-7279D77C5D94}"/>
                </a:ext>
              </a:extLst>
            </p:cNvPr>
            <p:cNvGrpSpPr/>
            <p:nvPr/>
          </p:nvGrpSpPr>
          <p:grpSpPr>
            <a:xfrm>
              <a:off x="6096000" y="2463049"/>
              <a:ext cx="2941106" cy="3704388"/>
              <a:chOff x="6096000" y="2463049"/>
              <a:chExt cx="2941106" cy="3704388"/>
            </a:xfrm>
          </p:grpSpPr>
          <p:pic>
            <p:nvPicPr>
              <p:cNvPr id="16" name="Imagen 15">
                <a:extLst>
                  <a:ext uri="{FF2B5EF4-FFF2-40B4-BE49-F238E27FC236}">
                    <a16:creationId xmlns:a16="http://schemas.microsoft.com/office/drawing/2014/main" id="{63206217-DB0B-44E6-9484-87FC0FD88AC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7381" y="3208337"/>
                <a:ext cx="2879725" cy="2959100"/>
              </a:xfrm>
              <a:prstGeom prst="rect">
                <a:avLst/>
              </a:prstGeom>
              <a:noFill/>
            </p:spPr>
          </p:pic>
          <p:sp>
            <p:nvSpPr>
              <p:cNvPr id="23" name="Marcador de texto 1">
                <a:extLst>
                  <a:ext uri="{FF2B5EF4-FFF2-40B4-BE49-F238E27FC236}">
                    <a16:creationId xmlns:a16="http://schemas.microsoft.com/office/drawing/2014/main" id="{70898E69-247F-4319-92B8-53F6160D81F0}"/>
                  </a:ext>
                </a:extLst>
              </p:cNvPr>
              <p:cNvSpPr txBox="1">
                <a:spLocks/>
              </p:cNvSpPr>
              <p:nvPr/>
            </p:nvSpPr>
            <p:spPr>
              <a:xfrm>
                <a:off x="6096000" y="2463049"/>
                <a:ext cx="1911927" cy="462592"/>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200" dirty="0"/>
                  <a:t>Partida autónoma por mínima tensión</a:t>
                </a:r>
              </a:p>
            </p:txBody>
          </p:sp>
        </p:grpSp>
        <p:grpSp>
          <p:nvGrpSpPr>
            <p:cNvPr id="37" name="Grupo 36">
              <a:extLst>
                <a:ext uri="{FF2B5EF4-FFF2-40B4-BE49-F238E27FC236}">
                  <a16:creationId xmlns:a16="http://schemas.microsoft.com/office/drawing/2014/main" id="{40A1DC30-20B4-4A34-BD6D-466288E58210}"/>
                </a:ext>
              </a:extLst>
            </p:cNvPr>
            <p:cNvGrpSpPr/>
            <p:nvPr/>
          </p:nvGrpSpPr>
          <p:grpSpPr>
            <a:xfrm>
              <a:off x="152403" y="2460853"/>
              <a:ext cx="2879727" cy="3688112"/>
              <a:chOff x="152403" y="2460853"/>
              <a:chExt cx="2879727" cy="3688112"/>
            </a:xfrm>
          </p:grpSpPr>
          <p:pic>
            <p:nvPicPr>
              <p:cNvPr id="14" name="Imagen 13">
                <a:extLst>
                  <a:ext uri="{FF2B5EF4-FFF2-40B4-BE49-F238E27FC236}">
                    <a16:creationId xmlns:a16="http://schemas.microsoft.com/office/drawing/2014/main" id="{D84F4CE5-1759-4663-9CC6-85696C57E0C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5" y="3204470"/>
                <a:ext cx="2879725" cy="2944495"/>
              </a:xfrm>
              <a:prstGeom prst="rect">
                <a:avLst/>
              </a:prstGeom>
              <a:noFill/>
            </p:spPr>
          </p:pic>
          <p:sp>
            <p:nvSpPr>
              <p:cNvPr id="36" name="Marcador de texto 1">
                <a:extLst>
                  <a:ext uri="{FF2B5EF4-FFF2-40B4-BE49-F238E27FC236}">
                    <a16:creationId xmlns:a16="http://schemas.microsoft.com/office/drawing/2014/main" id="{11D3B0F8-0D5D-4448-BF28-3BFB4D62C2A6}"/>
                  </a:ext>
                </a:extLst>
              </p:cNvPr>
              <p:cNvSpPr txBox="1">
                <a:spLocks/>
              </p:cNvSpPr>
              <p:nvPr/>
            </p:nvSpPr>
            <p:spPr>
              <a:xfrm>
                <a:off x="152403" y="2460853"/>
                <a:ext cx="2405399" cy="462592"/>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s-AR" sz="1200" dirty="0"/>
                  <a:t>Operación normal</a:t>
                </a:r>
              </a:p>
            </p:txBody>
          </p:sp>
        </p:grpSp>
      </p:grpSp>
    </p:spTree>
    <p:extLst>
      <p:ext uri="{BB962C8B-B14F-4D97-AF65-F5344CB8AC3E}">
        <p14:creationId xmlns:p14="http://schemas.microsoft.com/office/powerpoint/2010/main" val="29002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0" fill="hold"/>
                                        <p:tgtEl>
                                          <p:spTgt spid="40"/>
                                        </p:tgtEl>
                                        <p:attrNameLst>
                                          <p:attrName>ppt_x</p:attrName>
                                        </p:attrNameLst>
                                      </p:cBhvr>
                                      <p:tavLst>
                                        <p:tav tm="0">
                                          <p:val>
                                            <p:strVal val="0-#ppt_w/2"/>
                                          </p:val>
                                        </p:tav>
                                        <p:tav tm="100000">
                                          <p:val>
                                            <p:strVal val="#ppt_x"/>
                                          </p:val>
                                        </p:tav>
                                      </p:tavLst>
                                    </p:anim>
                                    <p:anim calcmode="lin" valueType="num">
                                      <p:cBhvr additive="base">
                                        <p:cTn id="8" dur="2000" fill="hold"/>
                                        <p:tgtEl>
                                          <p:spTgt spid="40"/>
                                        </p:tgtEl>
                                        <p:attrNameLst>
                                          <p:attrName>ppt_y</p:attrName>
                                        </p:attrNameLst>
                                      </p:cBhvr>
                                      <p:tavLst>
                                        <p:tav tm="0">
                                          <p:val>
                                            <p:strVal val="#ppt_y"/>
                                          </p:val>
                                        </p:tav>
                                        <p:tav tm="100000">
                                          <p:val>
                                            <p:strVal val="#ppt_y"/>
                                          </p:val>
                                        </p:tav>
                                      </p:tavLst>
                                    </p:anim>
                                  </p:childTnLst>
                                </p:cTn>
                              </p:par>
                              <p:par>
                                <p:cTn id="9" presetID="35" presetClass="path" presetSubtype="0" accel="50000" decel="50000" fill="hold" nodeType="withEffect">
                                  <p:stCondLst>
                                    <p:cond delay="0"/>
                                  </p:stCondLst>
                                  <p:childTnLst>
                                    <p:animMotion origin="layout" path="M 0 3.33333E-6 L -0.12318 0.00046 " pathEditMode="relative" rAng="0" ptsTypes="AA">
                                      <p:cBhvr>
                                        <p:cTn id="10" dur="2000" fill="hold"/>
                                        <p:tgtEl>
                                          <p:spTgt spid="39"/>
                                        </p:tgtEl>
                                        <p:attrNameLst>
                                          <p:attrName>ppt_x</p:attrName>
                                          <p:attrName>ppt_y</p:attrName>
                                        </p:attrNameLst>
                                      </p:cBhvr>
                                      <p:rCtr x="-615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719E0E7-CFBA-48B5-AA1B-EA5B887F6650}"/>
              </a:ext>
            </a:extLst>
          </p:cNvPr>
          <p:cNvSpPr>
            <a:spLocks noGrp="1"/>
          </p:cNvSpPr>
          <p:nvPr>
            <p:ph type="title"/>
          </p:nvPr>
        </p:nvSpPr>
        <p:spPr bwMode="grayWhite"/>
        <p:txBody>
          <a:bodyPr rtlCol="0"/>
          <a:lstStyle/>
          <a:p>
            <a:pPr rtl="0"/>
            <a:r>
              <a:rPr lang="es-ES" dirty="0"/>
              <a:t>OBJETIVOS</a:t>
            </a:r>
          </a:p>
        </p:txBody>
      </p:sp>
      <p:sp>
        <p:nvSpPr>
          <p:cNvPr id="4" name="Marcador de texto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774032" y="2346495"/>
            <a:ext cx="4365625" cy="454353"/>
          </a:xfrm>
        </p:spPr>
        <p:txBody>
          <a:bodyPr rtlCol="0"/>
          <a:lstStyle/>
          <a:p>
            <a:pPr rtl="0"/>
            <a:r>
              <a:rPr lang="es-ES" dirty="0"/>
              <a:t>Específicos</a:t>
            </a:r>
          </a:p>
        </p:txBody>
      </p:sp>
      <p:sp>
        <p:nvSpPr>
          <p:cNvPr id="6" name="Marcador de texto 5">
            <a:extLst>
              <a:ext uri="{FF2B5EF4-FFF2-40B4-BE49-F238E27FC236}">
                <a16:creationId xmlns:a16="http://schemas.microsoft.com/office/drawing/2014/main" id="{FA6EDE3F-FD3C-4A2C-837A-5B3420BD5E75}"/>
              </a:ext>
            </a:extLst>
          </p:cNvPr>
          <p:cNvSpPr>
            <a:spLocks noGrp="1"/>
          </p:cNvSpPr>
          <p:nvPr>
            <p:ph type="body" sz="quarter" idx="20"/>
          </p:nvPr>
        </p:nvSpPr>
        <p:spPr bwMode="grayWhite">
          <a:xfrm>
            <a:off x="774031" y="2999993"/>
            <a:ext cx="4860151" cy="3333606"/>
          </a:xfrm>
        </p:spPr>
        <p:txBody>
          <a:bodyPr rtlCol="0">
            <a:noAutofit/>
          </a:bodyPr>
          <a:lstStyle/>
          <a:p>
            <a:pPr rtl="0">
              <a:lnSpc>
                <a:spcPct val="110000"/>
              </a:lnSpc>
            </a:pPr>
            <a:r>
              <a:rPr lang="es-ES" sz="1600" b="1" dirty="0">
                <a:solidFill>
                  <a:srgbClr val="FFC000"/>
                </a:solidFill>
              </a:rPr>
              <a:t>Evaluar la viabilidad</a:t>
            </a:r>
            <a:r>
              <a:rPr lang="es-ES" sz="1600" dirty="0"/>
              <a:t> de la implementación de tecnologías de almacenamiento de energía y/o equipamiento de regulación de tensión en el punto de demanda, como alternativa a las ampliaciones de las redes de subtransmisión y/o distribución.</a:t>
            </a:r>
          </a:p>
          <a:p>
            <a:pPr marL="0" indent="0" rtl="0">
              <a:lnSpc>
                <a:spcPct val="110000"/>
              </a:lnSpc>
              <a:buNone/>
            </a:pPr>
            <a:endParaRPr lang="es-ES" sz="1600" dirty="0"/>
          </a:p>
          <a:p>
            <a:pPr rtl="0">
              <a:lnSpc>
                <a:spcPct val="110000"/>
              </a:lnSpc>
            </a:pPr>
            <a:r>
              <a:rPr lang="es-ES" sz="1600" b="1" dirty="0">
                <a:solidFill>
                  <a:srgbClr val="FFC000"/>
                </a:solidFill>
              </a:rPr>
              <a:t>Desarrollar una solución de abastecimiento</a:t>
            </a:r>
            <a:r>
              <a:rPr lang="es-ES" sz="1600" dirty="0"/>
              <a:t> basada en equipamiento de  almacenamiento de energía y regulación de tensión en el punto de demanda.</a:t>
            </a:r>
          </a:p>
        </p:txBody>
      </p:sp>
      <p:sp>
        <p:nvSpPr>
          <p:cNvPr id="5" name="Marcador de texto 4">
            <a:extLst>
              <a:ext uri="{FF2B5EF4-FFF2-40B4-BE49-F238E27FC236}">
                <a16:creationId xmlns:a16="http://schemas.microsoft.com/office/drawing/2014/main" id="{A92CB9BD-51FF-4C3D-BDD7-A004B05B152F}"/>
              </a:ext>
            </a:extLst>
          </p:cNvPr>
          <p:cNvSpPr>
            <a:spLocks noGrp="1"/>
          </p:cNvSpPr>
          <p:nvPr>
            <p:ph type="body" idx="18"/>
          </p:nvPr>
        </p:nvSpPr>
        <p:spPr bwMode="grayWhite">
          <a:xfrm>
            <a:off x="6616533" y="1033272"/>
            <a:ext cx="4365625" cy="454353"/>
          </a:xfrm>
        </p:spPr>
        <p:txBody>
          <a:bodyPr rtlCol="0"/>
          <a:lstStyle/>
          <a:p>
            <a:pPr rtl="0"/>
            <a:r>
              <a:rPr lang="es-ES" dirty="0"/>
              <a:t>Estratégicos</a:t>
            </a:r>
          </a:p>
        </p:txBody>
      </p:sp>
      <p:sp>
        <p:nvSpPr>
          <p:cNvPr id="7" name="Marcador de texto 6">
            <a:extLst>
              <a:ext uri="{FF2B5EF4-FFF2-40B4-BE49-F238E27FC236}">
                <a16:creationId xmlns:a16="http://schemas.microsoft.com/office/drawing/2014/main" id="{22D6EF90-B98E-4EA6-8AA1-185EE8D4BD25}"/>
              </a:ext>
            </a:extLst>
          </p:cNvPr>
          <p:cNvSpPr>
            <a:spLocks noGrp="1"/>
          </p:cNvSpPr>
          <p:nvPr>
            <p:ph type="body" sz="quarter" idx="21"/>
          </p:nvPr>
        </p:nvSpPr>
        <p:spPr bwMode="grayWhite">
          <a:xfrm>
            <a:off x="6690179" y="1815910"/>
            <a:ext cx="4952379" cy="4517689"/>
          </a:xfrm>
        </p:spPr>
        <p:txBody>
          <a:bodyPr rtlCol="0">
            <a:noAutofit/>
          </a:bodyPr>
          <a:lstStyle/>
          <a:p>
            <a:pPr rtl="0">
              <a:lnSpc>
                <a:spcPct val="100000"/>
              </a:lnSpc>
            </a:pPr>
            <a:r>
              <a:rPr lang="es-ES" sz="1600" b="1" dirty="0">
                <a:solidFill>
                  <a:srgbClr val="FFC000"/>
                </a:solidFill>
              </a:rPr>
              <a:t>Justificar inversiones</a:t>
            </a:r>
            <a:r>
              <a:rPr lang="es-ES" sz="1600" dirty="0"/>
              <a:t> en el sistema de abastecimiento de la localidad elegida como caso de estudio.</a:t>
            </a:r>
          </a:p>
          <a:p>
            <a:pPr rtl="0">
              <a:lnSpc>
                <a:spcPct val="100000"/>
              </a:lnSpc>
            </a:pPr>
            <a:endParaRPr lang="es-ES" sz="1600" dirty="0"/>
          </a:p>
          <a:p>
            <a:pPr>
              <a:lnSpc>
                <a:spcPct val="100000"/>
              </a:lnSpc>
            </a:pPr>
            <a:r>
              <a:rPr lang="es-ES" sz="1600" dirty="0"/>
              <a:t>Promover el desarrollo de una </a:t>
            </a:r>
            <a:r>
              <a:rPr lang="es-ES" sz="1600" b="1" dirty="0">
                <a:solidFill>
                  <a:srgbClr val="FFC000"/>
                </a:solidFill>
              </a:rPr>
              <a:t>prueba piloto</a:t>
            </a:r>
            <a:r>
              <a:rPr lang="es-ES" sz="1600" dirty="0"/>
              <a:t> de un sistema de abastecimiento basado equipamiento de  almacenamiento de energía y regulación de tensión en el punto de demanda. </a:t>
            </a:r>
          </a:p>
          <a:p>
            <a:pPr>
              <a:lnSpc>
                <a:spcPct val="100000"/>
              </a:lnSpc>
            </a:pPr>
            <a:endParaRPr lang="es-ES" sz="1600" dirty="0"/>
          </a:p>
          <a:p>
            <a:pPr rtl="0">
              <a:lnSpc>
                <a:spcPct val="100000"/>
              </a:lnSpc>
            </a:pPr>
            <a:r>
              <a:rPr lang="es-ES" sz="1600" dirty="0"/>
              <a:t>Generar un diseño que sirva de </a:t>
            </a:r>
            <a:r>
              <a:rPr lang="es-ES" sz="1600" b="1" dirty="0">
                <a:solidFill>
                  <a:srgbClr val="FFC000"/>
                </a:solidFill>
              </a:rPr>
              <a:t>base para el proyecto definitivo</a:t>
            </a:r>
            <a:r>
              <a:rPr lang="es-ES" sz="1600" dirty="0"/>
              <a:t> de la prueba piloto.</a:t>
            </a:r>
          </a:p>
          <a:p>
            <a:pPr rtl="0">
              <a:lnSpc>
                <a:spcPct val="100000"/>
              </a:lnSpc>
            </a:pPr>
            <a:endParaRPr lang="es-ES" sz="1600" dirty="0"/>
          </a:p>
          <a:p>
            <a:pPr rtl="0">
              <a:lnSpc>
                <a:spcPct val="100000"/>
              </a:lnSpc>
            </a:pPr>
            <a:r>
              <a:rPr lang="es-ES" sz="1600" dirty="0"/>
              <a:t> Que el estudio realizado sirva de </a:t>
            </a:r>
            <a:r>
              <a:rPr lang="es-ES" sz="1600" b="1" dirty="0">
                <a:solidFill>
                  <a:srgbClr val="FFC000"/>
                </a:solidFill>
              </a:rPr>
              <a:t>base para estudios más generales</a:t>
            </a:r>
            <a:r>
              <a:rPr lang="es-ES" sz="1600" dirty="0"/>
              <a:t> de abastecimiento de pequeñas localidades aisladas de la red o con restricciones en el suministro eléctrico.</a:t>
            </a:r>
          </a:p>
        </p:txBody>
      </p:sp>
      <p:sp>
        <p:nvSpPr>
          <p:cNvPr id="3" name="Marcador de fecha 2"/>
          <p:cNvSpPr>
            <a:spLocks noGrp="1"/>
          </p:cNvSpPr>
          <p:nvPr>
            <p:ph type="dt" sz="half" idx="22"/>
          </p:nvPr>
        </p:nvSpPr>
        <p:spPr/>
        <p:txBody>
          <a:bodyPr/>
          <a:lstStyle/>
          <a:p>
            <a:pPr rtl="0"/>
            <a:fld id="{F50F9378-BAF4-4A2A-BBC7-44B1289F4259}" type="datetime10">
              <a:rPr lang="es-ES" noProof="0" smtClean="0"/>
              <a:t>10:55</a:t>
            </a:fld>
            <a:endParaRPr lang="es-ES" noProof="0" dirty="0"/>
          </a:p>
        </p:txBody>
      </p:sp>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a:t>
            </a:fld>
            <a:endParaRPr lang="es-ES" noProof="0"/>
          </a:p>
        </p:txBody>
      </p:sp>
    </p:spTree>
    <p:extLst>
      <p:ext uri="{BB962C8B-B14F-4D97-AF65-F5344CB8AC3E}">
        <p14:creationId xmlns:p14="http://schemas.microsoft.com/office/powerpoint/2010/main" val="38463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250"/>
                                        <p:tgtEl>
                                          <p:spTgt spid="4">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250"/>
                                        <p:tgtEl>
                                          <p:spTgt spid="6">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25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250"/>
                                        <p:tgtEl>
                                          <p:spTgt spid="5"/>
                                        </p:tgtEl>
                                      </p:cBhvr>
                                    </p:animEffect>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250"/>
                                        <p:tgtEl>
                                          <p:spTgt spid="7">
                                            <p:txEl>
                                              <p:pRg st="0" end="0"/>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250"/>
                                        <p:tgtEl>
                                          <p:spTgt spid="7">
                                            <p:txEl>
                                              <p:pRg st="2" end="2"/>
                                            </p:txEl>
                                          </p:spTgt>
                                        </p:tgtEl>
                                      </p:cBhvr>
                                    </p:animEffect>
                                  </p:childTnLst>
                                </p:cTn>
                              </p:par>
                            </p:childTnLst>
                          </p:cTn>
                        </p:par>
                        <p:par>
                          <p:cTn id="29" fill="hold">
                            <p:stCondLst>
                              <p:cond delay="3750"/>
                            </p:stCondLst>
                            <p:childTnLst>
                              <p:par>
                                <p:cTn id="30" presetID="10" presetClass="entr" presetSubtype="0" fill="hold" grpId="0" nodeType="after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250"/>
                                        <p:tgtEl>
                                          <p:spTgt spid="7">
                                            <p:txEl>
                                              <p:pRg st="4" end="4"/>
                                            </p:txEl>
                                          </p:spTgt>
                                        </p:tgtEl>
                                      </p:cBhvr>
                                    </p:animEffect>
                                  </p:childTnLst>
                                </p:cTn>
                              </p:par>
                            </p:childTnLst>
                          </p:cTn>
                        </p:par>
                        <p:par>
                          <p:cTn id="33" fill="hold">
                            <p:stCondLst>
                              <p:cond delay="5000"/>
                            </p:stCondLst>
                            <p:childTnLst>
                              <p:par>
                                <p:cTn id="34" presetID="10" presetClass="entr" presetSubtype="0" fill="hold" grpId="0" nodeType="after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fade">
                                      <p:cBhvr>
                                        <p:cTn id="36" dur="125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P spid="5" grpId="0"/>
      <p:bldP spid="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7B9BC2-C947-4074-B854-EB466131CF5C}"/>
              </a:ext>
            </a:extLst>
          </p:cNvPr>
          <p:cNvSpPr>
            <a:spLocks noGrp="1"/>
          </p:cNvSpPr>
          <p:nvPr>
            <p:ph type="sldNum" sz="quarter" idx="10"/>
          </p:nvPr>
        </p:nvSpPr>
        <p:spPr/>
        <p:txBody>
          <a:bodyPr/>
          <a:lstStyle/>
          <a:p>
            <a:pPr rtl="0"/>
            <a:fld id="{D495E168-DA5E-4888-8D8A-92B118324C14}" type="slidenum">
              <a:rPr lang="es-ES" noProof="0" smtClean="0"/>
              <a:pPr rtl="0"/>
              <a:t>50</a:t>
            </a:fld>
            <a:endParaRPr lang="es-ES" noProof="0"/>
          </a:p>
        </p:txBody>
      </p:sp>
      <p:sp>
        <p:nvSpPr>
          <p:cNvPr id="3" name="Marcador de fecha 2">
            <a:extLst>
              <a:ext uri="{FF2B5EF4-FFF2-40B4-BE49-F238E27FC236}">
                <a16:creationId xmlns:a16="http://schemas.microsoft.com/office/drawing/2014/main" id="{CC5ABA73-4714-414B-8166-00401FA84552}"/>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4" name="Marcador de texto 3">
            <a:extLst>
              <a:ext uri="{FF2B5EF4-FFF2-40B4-BE49-F238E27FC236}">
                <a16:creationId xmlns:a16="http://schemas.microsoft.com/office/drawing/2014/main" id="{08DE2685-13D8-4883-9970-C861789D734A}"/>
              </a:ext>
            </a:extLst>
          </p:cNvPr>
          <p:cNvSpPr>
            <a:spLocks noGrp="1"/>
          </p:cNvSpPr>
          <p:nvPr>
            <p:ph type="body" idx="1"/>
          </p:nvPr>
        </p:nvSpPr>
        <p:spPr/>
        <p:txBody>
          <a:bodyPr/>
          <a:lstStyle/>
          <a:p>
            <a:endParaRPr lang="es-AR"/>
          </a:p>
        </p:txBody>
      </p:sp>
      <p:sp>
        <p:nvSpPr>
          <p:cNvPr id="5" name="Marcador de texto 4">
            <a:extLst>
              <a:ext uri="{FF2B5EF4-FFF2-40B4-BE49-F238E27FC236}">
                <a16:creationId xmlns:a16="http://schemas.microsoft.com/office/drawing/2014/main" id="{4B7A6261-4643-484B-9E18-DFDD3AFE3963}"/>
              </a:ext>
            </a:extLst>
          </p:cNvPr>
          <p:cNvSpPr>
            <a:spLocks noGrp="1"/>
          </p:cNvSpPr>
          <p:nvPr>
            <p:ph type="body" idx="18"/>
          </p:nvPr>
        </p:nvSpPr>
        <p:spPr/>
        <p:txBody>
          <a:bodyPr/>
          <a:lstStyle/>
          <a:p>
            <a:endParaRPr lang="es-AR"/>
          </a:p>
        </p:txBody>
      </p:sp>
      <p:sp>
        <p:nvSpPr>
          <p:cNvPr id="6" name="Marcador de texto 5">
            <a:extLst>
              <a:ext uri="{FF2B5EF4-FFF2-40B4-BE49-F238E27FC236}">
                <a16:creationId xmlns:a16="http://schemas.microsoft.com/office/drawing/2014/main" id="{47721B5A-6529-4117-9051-9482736BBE91}"/>
              </a:ext>
            </a:extLst>
          </p:cNvPr>
          <p:cNvSpPr>
            <a:spLocks noGrp="1"/>
          </p:cNvSpPr>
          <p:nvPr>
            <p:ph type="body" sz="quarter" idx="20"/>
          </p:nvPr>
        </p:nvSpPr>
        <p:spPr/>
        <p:txBody>
          <a:bodyPr/>
          <a:lstStyle/>
          <a:p>
            <a:endParaRPr lang="es-AR"/>
          </a:p>
        </p:txBody>
      </p:sp>
      <p:sp>
        <p:nvSpPr>
          <p:cNvPr id="7" name="Marcador de texto 6">
            <a:extLst>
              <a:ext uri="{FF2B5EF4-FFF2-40B4-BE49-F238E27FC236}">
                <a16:creationId xmlns:a16="http://schemas.microsoft.com/office/drawing/2014/main" id="{BDFCF01C-6E2F-4EC5-8EFA-D2E17DA1F874}"/>
              </a:ext>
            </a:extLst>
          </p:cNvPr>
          <p:cNvSpPr>
            <a:spLocks noGrp="1"/>
          </p:cNvSpPr>
          <p:nvPr>
            <p:ph type="body" sz="quarter" idx="21"/>
          </p:nvPr>
        </p:nvSpPr>
        <p:spPr/>
        <p:txBody>
          <a:bodyPr/>
          <a:lstStyle/>
          <a:p>
            <a:endParaRPr lang="es-AR"/>
          </a:p>
        </p:txBody>
      </p:sp>
      <p:sp>
        <p:nvSpPr>
          <p:cNvPr id="8" name="Título 7">
            <a:extLst>
              <a:ext uri="{FF2B5EF4-FFF2-40B4-BE49-F238E27FC236}">
                <a16:creationId xmlns:a16="http://schemas.microsoft.com/office/drawing/2014/main" id="{2A31729E-290F-4448-96DE-A237A7B85DA1}"/>
              </a:ext>
            </a:extLst>
          </p:cNvPr>
          <p:cNvSpPr>
            <a:spLocks noGrp="1"/>
          </p:cNvSpPr>
          <p:nvPr>
            <p:ph type="title"/>
          </p:nvPr>
        </p:nvSpPr>
        <p:spPr/>
        <p:txBody>
          <a:bodyPr/>
          <a:lstStyle/>
          <a:p>
            <a:endParaRPr lang="es-AR"/>
          </a:p>
        </p:txBody>
      </p:sp>
      <p:sp>
        <p:nvSpPr>
          <p:cNvPr id="9" name="Marcador de texto 8">
            <a:extLst>
              <a:ext uri="{FF2B5EF4-FFF2-40B4-BE49-F238E27FC236}">
                <a16:creationId xmlns:a16="http://schemas.microsoft.com/office/drawing/2014/main" id="{EE432722-A507-400D-82ED-76D4B5C6266D}"/>
              </a:ext>
            </a:extLst>
          </p:cNvPr>
          <p:cNvSpPr>
            <a:spLocks noGrp="1"/>
          </p:cNvSpPr>
          <p:nvPr>
            <p:ph type="body" sz="quarter" idx="13"/>
          </p:nvPr>
        </p:nvSpPr>
        <p:spPr/>
        <p:txBody>
          <a:bodyPr/>
          <a:lstStyle/>
          <a:p>
            <a:endParaRPr lang="es-AR"/>
          </a:p>
        </p:txBody>
      </p:sp>
      <p:sp>
        <p:nvSpPr>
          <p:cNvPr id="10" name="Marcador de texto 9">
            <a:extLst>
              <a:ext uri="{FF2B5EF4-FFF2-40B4-BE49-F238E27FC236}">
                <a16:creationId xmlns:a16="http://schemas.microsoft.com/office/drawing/2014/main" id="{A19B5F8E-2227-4239-9A82-FBBEF677A221}"/>
              </a:ext>
            </a:extLst>
          </p:cNvPr>
          <p:cNvSpPr>
            <a:spLocks noGrp="1"/>
          </p:cNvSpPr>
          <p:nvPr>
            <p:ph type="body" sz="quarter" idx="24"/>
          </p:nvPr>
        </p:nvSpPr>
        <p:spPr/>
        <p:txBody>
          <a:bodyPr/>
          <a:lstStyle/>
          <a:p>
            <a:endParaRPr lang="es-AR"/>
          </a:p>
        </p:txBody>
      </p:sp>
      <p:pic>
        <p:nvPicPr>
          <p:cNvPr id="13" name="Video para el PPT">
            <a:hlinkClick r:id="" action="ppaction://media"/>
            <a:extLst>
              <a:ext uri="{FF2B5EF4-FFF2-40B4-BE49-F238E27FC236}">
                <a16:creationId xmlns:a16="http://schemas.microsoft.com/office/drawing/2014/main" id="{841C5F02-BB01-4F01-8191-5CF183055366}"/>
              </a:ext>
            </a:extLst>
          </p:cNvPr>
          <p:cNvPicPr>
            <a:picLocks noChangeAspect="1"/>
          </p:cNvPicPr>
          <p:nvPr>
            <a:videoFile r:link="rId1"/>
            <p:extLst>
              <p:ext uri="{DAA4B4D4-6D71-4841-9C94-3DE7FCFB9230}">
                <p14:media xmlns:p14="http://schemas.microsoft.com/office/powerpoint/2010/main" r:embed="rId2">
                  <p14:trim st="10150" end="52151.8125"/>
                </p14:media>
              </p:ext>
            </p:extLst>
          </p:nvPr>
        </p:nvPicPr>
        <p:blipFill>
          <a:blip r:embed="rId4"/>
          <a:stretch>
            <a:fillRect/>
          </a:stretch>
        </p:blipFill>
        <p:spPr>
          <a:xfrm>
            <a:off x="0" y="-33303"/>
            <a:ext cx="12192000" cy="6858000"/>
          </a:xfrm>
          <a:prstGeom prst="rect">
            <a:avLst/>
          </a:prstGeom>
        </p:spPr>
      </p:pic>
    </p:spTree>
    <p:extLst>
      <p:ext uri="{BB962C8B-B14F-4D97-AF65-F5344CB8AC3E}">
        <p14:creationId xmlns:p14="http://schemas.microsoft.com/office/powerpoint/2010/main" val="301686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51</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8" name="Marcador de texto 7">
            <a:extLst>
              <a:ext uri="{FF2B5EF4-FFF2-40B4-BE49-F238E27FC236}">
                <a16:creationId xmlns:a16="http://schemas.microsoft.com/office/drawing/2014/main" id="{497AAF3F-AFBB-453F-BEC6-1744818AED7C}"/>
              </a:ext>
            </a:extLst>
          </p:cNvPr>
          <p:cNvSpPr>
            <a:spLocks noGrp="1"/>
          </p:cNvSpPr>
          <p:nvPr>
            <p:ph type="body" sz="quarter" idx="21"/>
          </p:nvPr>
        </p:nvSpPr>
        <p:spPr>
          <a:xfrm>
            <a:off x="4000409" y="1764224"/>
            <a:ext cx="6510573" cy="474201"/>
          </a:xfrm>
        </p:spPr>
        <p:txBody>
          <a:bodyPr>
            <a:noAutofit/>
          </a:bodyPr>
          <a:lstStyle/>
          <a:p>
            <a:pPr marL="0" indent="0">
              <a:buNone/>
            </a:pPr>
            <a:r>
              <a:rPr lang="es-AR" sz="1400" dirty="0"/>
              <a:t>(cálculo según AEA 90909-0 y verificación con ETAP ® de acuerdo a IEC 60909)</a:t>
            </a:r>
          </a:p>
          <a:p>
            <a:endParaRPr lang="es-AR"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2" y="1714929"/>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Corrientes de cortocircuito</a:t>
            </a:r>
          </a:p>
        </p:txBody>
      </p:sp>
      <p:sp>
        <p:nvSpPr>
          <p:cNvPr id="3" name="Rectángulo 2">
            <a:extLst>
              <a:ext uri="{FF2B5EF4-FFF2-40B4-BE49-F238E27FC236}">
                <a16:creationId xmlns:a16="http://schemas.microsoft.com/office/drawing/2014/main" id="{80DEDCA8-0235-43BF-AF52-68AC81EAA451}"/>
              </a:ext>
            </a:extLst>
          </p:cNvPr>
          <p:cNvSpPr/>
          <p:nvPr/>
        </p:nvSpPr>
        <p:spPr>
          <a:xfrm>
            <a:off x="564481" y="5698143"/>
            <a:ext cx="10218713" cy="746808"/>
          </a:xfrm>
          <a:prstGeom prst="rect">
            <a:avLst/>
          </a:prstGeom>
        </p:spPr>
        <p:txBody>
          <a:bodyPr vert="horz" lIns="91440" tIns="45720" rIns="91440" bIns="45720" rtlCol="0">
            <a:noAutofit/>
          </a:bodyPr>
          <a:lstStyle/>
          <a:p>
            <a:pPr marL="180000" indent="-180000">
              <a:lnSpc>
                <a:spcPct val="110000"/>
              </a:lnSpc>
              <a:spcBef>
                <a:spcPts val="600"/>
              </a:spcBef>
              <a:buClr>
                <a:schemeClr val="bg2"/>
              </a:buClr>
              <a:buFont typeface="Wingdings" panose="05000000000000000000" pitchFamily="2" charset="2"/>
              <a:buChar char="§"/>
            </a:pPr>
            <a:r>
              <a:rPr lang="es-AR" sz="1600" dirty="0">
                <a:solidFill>
                  <a:schemeClr val="bg1"/>
                </a:solidFill>
              </a:rPr>
              <a:t>La corriente de cortocircuito aumenta sólo en un 15%. A priori </a:t>
            </a:r>
            <a:r>
              <a:rPr lang="es-AR" sz="1600" dirty="0">
                <a:solidFill>
                  <a:schemeClr val="tx2"/>
                </a:solidFill>
              </a:rPr>
              <a:t>no sería necesario realizar cambios en los equipos de maniobra y protección</a:t>
            </a:r>
            <a:r>
              <a:rPr lang="es-AR" sz="1600" dirty="0">
                <a:solidFill>
                  <a:schemeClr val="bg1"/>
                </a:solidFill>
              </a:rPr>
              <a:t> existentes aguas arriba y debajo de la E.R.A.E.</a:t>
            </a:r>
          </a:p>
        </p:txBody>
      </p:sp>
      <p:pic>
        <p:nvPicPr>
          <p:cNvPr id="13" name="Imagen 12">
            <a:extLst>
              <a:ext uri="{FF2B5EF4-FFF2-40B4-BE49-F238E27FC236}">
                <a16:creationId xmlns:a16="http://schemas.microsoft.com/office/drawing/2014/main" id="{B77D5C90-A150-404C-B0BF-5300B9E66C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481" y="3154271"/>
            <a:ext cx="4783373" cy="912972"/>
          </a:xfrm>
          <a:prstGeom prst="rect">
            <a:avLst/>
          </a:prstGeom>
          <a:solidFill>
            <a:schemeClr val="bg1"/>
          </a:solidFill>
          <a:ln>
            <a:noFill/>
          </a:ln>
        </p:spPr>
      </p:pic>
      <p:pic>
        <p:nvPicPr>
          <p:cNvPr id="16" name="Imagen 15">
            <a:extLst>
              <a:ext uri="{FF2B5EF4-FFF2-40B4-BE49-F238E27FC236}">
                <a16:creationId xmlns:a16="http://schemas.microsoft.com/office/drawing/2014/main" id="{37A229EF-88CF-4C64-823B-4874C7108CD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64481" y="4300872"/>
            <a:ext cx="3365105" cy="1080000"/>
          </a:xfrm>
          <a:prstGeom prst="rect">
            <a:avLst/>
          </a:prstGeom>
          <a:solidFill>
            <a:schemeClr val="bg1"/>
          </a:solidFill>
          <a:ln>
            <a:noFill/>
          </a:ln>
        </p:spPr>
      </p:pic>
      <p:pic>
        <p:nvPicPr>
          <p:cNvPr id="17" name="Imagen 16">
            <a:extLst>
              <a:ext uri="{FF2B5EF4-FFF2-40B4-BE49-F238E27FC236}">
                <a16:creationId xmlns:a16="http://schemas.microsoft.com/office/drawing/2014/main" id="{46FA65A9-55BF-42C6-90C5-EEBB265C79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04868" y="3135856"/>
            <a:ext cx="5437690" cy="933820"/>
          </a:xfrm>
          <a:prstGeom prst="rect">
            <a:avLst/>
          </a:prstGeom>
          <a:solidFill>
            <a:schemeClr val="bg1"/>
          </a:solidFill>
          <a:ln>
            <a:noFill/>
          </a:ln>
        </p:spPr>
      </p:pic>
      <p:pic>
        <p:nvPicPr>
          <p:cNvPr id="18" name="Imagen 17">
            <a:extLst>
              <a:ext uri="{FF2B5EF4-FFF2-40B4-BE49-F238E27FC236}">
                <a16:creationId xmlns:a16="http://schemas.microsoft.com/office/drawing/2014/main" id="{34FB405C-A1B6-4B0A-B6FE-E78A794331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4868" y="4284890"/>
            <a:ext cx="3003422" cy="1080000"/>
          </a:xfrm>
          <a:prstGeom prst="rect">
            <a:avLst/>
          </a:prstGeom>
          <a:solidFill>
            <a:schemeClr val="bg1"/>
          </a:solidFill>
          <a:ln>
            <a:noFill/>
          </a:ln>
        </p:spPr>
      </p:pic>
      <p:sp>
        <p:nvSpPr>
          <p:cNvPr id="19" name="Marcador de texto 2">
            <a:extLst>
              <a:ext uri="{FF2B5EF4-FFF2-40B4-BE49-F238E27FC236}">
                <a16:creationId xmlns:a16="http://schemas.microsoft.com/office/drawing/2014/main" id="{AACAA5B1-BA47-4A29-A4D8-5B2B85FB130D}"/>
              </a:ext>
            </a:extLst>
          </p:cNvPr>
          <p:cNvSpPr>
            <a:spLocks noGrp="1"/>
          </p:cNvSpPr>
          <p:nvPr>
            <p:ph type="body" idx="1"/>
          </p:nvPr>
        </p:nvSpPr>
        <p:spPr>
          <a:xfrm>
            <a:off x="564482" y="2415988"/>
            <a:ext cx="4618355" cy="454353"/>
          </a:xfrm>
        </p:spPr>
        <p:txBody>
          <a:bodyPr/>
          <a:lstStyle/>
          <a:p>
            <a:r>
              <a:rPr lang="es-AR" sz="1600" b="0" dirty="0">
                <a:solidFill>
                  <a:schemeClr val="bg1"/>
                </a:solidFill>
              </a:rPr>
              <a:t>Configuración actual del sistema de abastecimiento.</a:t>
            </a:r>
          </a:p>
        </p:txBody>
      </p:sp>
      <p:sp>
        <p:nvSpPr>
          <p:cNvPr id="21" name="Marcador de texto 2">
            <a:extLst>
              <a:ext uri="{FF2B5EF4-FFF2-40B4-BE49-F238E27FC236}">
                <a16:creationId xmlns:a16="http://schemas.microsoft.com/office/drawing/2014/main" id="{F29E27CC-A0BE-42CB-B381-D99930794592}"/>
              </a:ext>
            </a:extLst>
          </p:cNvPr>
          <p:cNvSpPr txBox="1">
            <a:spLocks/>
          </p:cNvSpPr>
          <p:nvPr/>
        </p:nvSpPr>
        <p:spPr>
          <a:xfrm>
            <a:off x="6204869" y="2424453"/>
            <a:ext cx="461835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600" b="0" dirty="0">
                <a:solidFill>
                  <a:schemeClr val="bg1"/>
                </a:solidFill>
              </a:rPr>
              <a:t>Configuración de abastecimiento con Alternativa 1</a:t>
            </a:r>
          </a:p>
        </p:txBody>
      </p:sp>
    </p:spTree>
    <p:extLst>
      <p:ext uri="{BB962C8B-B14F-4D97-AF65-F5344CB8AC3E}">
        <p14:creationId xmlns:p14="http://schemas.microsoft.com/office/powerpoint/2010/main" val="3383412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52</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2" y="1714929"/>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Confiabilidad</a:t>
            </a:r>
          </a:p>
        </p:txBody>
      </p:sp>
      <p:sp>
        <p:nvSpPr>
          <p:cNvPr id="19" name="Marcador de texto 2">
            <a:extLst>
              <a:ext uri="{FF2B5EF4-FFF2-40B4-BE49-F238E27FC236}">
                <a16:creationId xmlns:a16="http://schemas.microsoft.com/office/drawing/2014/main" id="{AACAA5B1-BA47-4A29-A4D8-5B2B85FB130D}"/>
              </a:ext>
            </a:extLst>
          </p:cNvPr>
          <p:cNvSpPr>
            <a:spLocks noGrp="1"/>
          </p:cNvSpPr>
          <p:nvPr>
            <p:ph type="body" idx="1"/>
          </p:nvPr>
        </p:nvSpPr>
        <p:spPr>
          <a:xfrm>
            <a:off x="6549858" y="2642776"/>
            <a:ext cx="4618355" cy="454353"/>
          </a:xfrm>
        </p:spPr>
        <p:txBody>
          <a:bodyPr/>
          <a:lstStyle/>
          <a:p>
            <a:r>
              <a:rPr lang="es-AR" sz="1600" b="0" dirty="0">
                <a:solidFill>
                  <a:schemeClr val="bg1"/>
                </a:solidFill>
              </a:rPr>
              <a:t>Configuración actual del sistema de abastecimiento</a:t>
            </a:r>
          </a:p>
        </p:txBody>
      </p:sp>
      <p:pic>
        <p:nvPicPr>
          <p:cNvPr id="22" name="Imagen 21">
            <a:extLst>
              <a:ext uri="{FF2B5EF4-FFF2-40B4-BE49-F238E27FC236}">
                <a16:creationId xmlns:a16="http://schemas.microsoft.com/office/drawing/2014/main" id="{755A97B5-F127-4B38-8C42-8CC449355C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49857" y="3482426"/>
            <a:ext cx="5197273" cy="1181938"/>
          </a:xfrm>
          <a:prstGeom prst="rect">
            <a:avLst/>
          </a:prstGeom>
          <a:solidFill>
            <a:schemeClr val="bg1"/>
          </a:solidFill>
          <a:ln>
            <a:noFill/>
          </a:ln>
        </p:spPr>
      </p:pic>
      <p:pic>
        <p:nvPicPr>
          <p:cNvPr id="23" name="Imagen 22">
            <a:extLst>
              <a:ext uri="{FF2B5EF4-FFF2-40B4-BE49-F238E27FC236}">
                <a16:creationId xmlns:a16="http://schemas.microsoft.com/office/drawing/2014/main" id="{33A17FC7-535B-4CFE-BDAD-1A07959C15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869" y="2663936"/>
            <a:ext cx="5760000" cy="3532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5113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53</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p:txBody>
          <a:bodyPr>
            <a:noAutofit/>
          </a:bodyPr>
          <a:lstStyle/>
          <a:p>
            <a:r>
              <a:rPr lang="es-AR" dirty="0"/>
              <a:t>Alternativa 1:</a:t>
            </a:r>
            <a:br>
              <a:rPr lang="es-AR" dirty="0"/>
            </a:br>
            <a:r>
              <a:rPr lang="es-AR" dirty="0"/>
              <a:t>RAT + BESS (E.R.A.E.)</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2" y="1714929"/>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Confiabilidad</a:t>
            </a:r>
          </a:p>
        </p:txBody>
      </p:sp>
      <p:sp>
        <p:nvSpPr>
          <p:cNvPr id="19" name="Marcador de texto 2">
            <a:extLst>
              <a:ext uri="{FF2B5EF4-FFF2-40B4-BE49-F238E27FC236}">
                <a16:creationId xmlns:a16="http://schemas.microsoft.com/office/drawing/2014/main" id="{AACAA5B1-BA47-4A29-A4D8-5B2B85FB130D}"/>
              </a:ext>
            </a:extLst>
          </p:cNvPr>
          <p:cNvSpPr>
            <a:spLocks noGrp="1"/>
          </p:cNvSpPr>
          <p:nvPr>
            <p:ph type="body" idx="1"/>
          </p:nvPr>
        </p:nvSpPr>
        <p:spPr>
          <a:xfrm>
            <a:off x="6549858" y="2642776"/>
            <a:ext cx="4618355" cy="454353"/>
          </a:xfrm>
        </p:spPr>
        <p:txBody>
          <a:bodyPr/>
          <a:lstStyle/>
          <a:p>
            <a:r>
              <a:rPr lang="es-AR" sz="1600" b="0" dirty="0">
                <a:solidFill>
                  <a:schemeClr val="bg1"/>
                </a:solidFill>
              </a:rPr>
              <a:t>Configuración de abastecimiento actual</a:t>
            </a:r>
          </a:p>
        </p:txBody>
      </p:sp>
      <p:pic>
        <p:nvPicPr>
          <p:cNvPr id="22" name="Imagen 21">
            <a:extLst>
              <a:ext uri="{FF2B5EF4-FFF2-40B4-BE49-F238E27FC236}">
                <a16:creationId xmlns:a16="http://schemas.microsoft.com/office/drawing/2014/main" id="{755A97B5-F127-4B38-8C42-8CC449355C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50984" y="3128314"/>
            <a:ext cx="5197273" cy="1181938"/>
          </a:xfrm>
          <a:prstGeom prst="rect">
            <a:avLst/>
          </a:prstGeom>
          <a:solidFill>
            <a:schemeClr val="bg1"/>
          </a:solidFill>
          <a:ln>
            <a:noFill/>
          </a:ln>
        </p:spPr>
      </p:pic>
      <p:pic>
        <p:nvPicPr>
          <p:cNvPr id="11" name="Imagen 10">
            <a:extLst>
              <a:ext uri="{FF2B5EF4-FFF2-40B4-BE49-F238E27FC236}">
                <a16:creationId xmlns:a16="http://schemas.microsoft.com/office/drawing/2014/main" id="{CD9115BB-62C5-4871-806F-1B6E182AB9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9857" y="5462152"/>
            <a:ext cx="5198400" cy="607992"/>
          </a:xfrm>
          <a:prstGeom prst="rect">
            <a:avLst/>
          </a:prstGeom>
          <a:solidFill>
            <a:schemeClr val="bg1"/>
          </a:solidFill>
          <a:ln>
            <a:noFill/>
          </a:ln>
        </p:spPr>
      </p:pic>
      <p:sp>
        <p:nvSpPr>
          <p:cNvPr id="12" name="Marcador de texto 2">
            <a:extLst>
              <a:ext uri="{FF2B5EF4-FFF2-40B4-BE49-F238E27FC236}">
                <a16:creationId xmlns:a16="http://schemas.microsoft.com/office/drawing/2014/main" id="{C01F02D7-BCAA-4EB6-B309-A67B33843456}"/>
              </a:ext>
            </a:extLst>
          </p:cNvPr>
          <p:cNvSpPr txBox="1">
            <a:spLocks/>
          </p:cNvSpPr>
          <p:nvPr/>
        </p:nvSpPr>
        <p:spPr>
          <a:xfrm>
            <a:off x="6549857" y="4800198"/>
            <a:ext cx="4618355"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600" b="0" dirty="0">
                <a:solidFill>
                  <a:schemeClr val="bg1"/>
                </a:solidFill>
              </a:rPr>
              <a:t>Configuración de abastecimiento con Alternativa 1</a:t>
            </a:r>
          </a:p>
        </p:txBody>
      </p:sp>
      <p:pic>
        <p:nvPicPr>
          <p:cNvPr id="13" name="Imagen 12">
            <a:extLst>
              <a:ext uri="{FF2B5EF4-FFF2-40B4-BE49-F238E27FC236}">
                <a16:creationId xmlns:a16="http://schemas.microsoft.com/office/drawing/2014/main" id="{E4DD38E4-92CE-4768-970B-8E251BB576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889" y="2139312"/>
            <a:ext cx="3600000" cy="2099780"/>
          </a:xfrm>
          <a:prstGeom prst="roundRect">
            <a:avLst>
              <a:gd name="adj" fmla="val 8594"/>
            </a:avLst>
          </a:prstGeom>
          <a:solidFill>
            <a:srgbClr val="FFFFFF">
              <a:shade val="85000"/>
            </a:srgbClr>
          </a:solidFill>
          <a:ln>
            <a:noFill/>
          </a:ln>
          <a:effectLst/>
        </p:spPr>
      </p:pic>
      <p:pic>
        <p:nvPicPr>
          <p:cNvPr id="10" name="Imagen 9">
            <a:extLst>
              <a:ext uri="{FF2B5EF4-FFF2-40B4-BE49-F238E27FC236}">
                <a16:creationId xmlns:a16="http://schemas.microsoft.com/office/drawing/2014/main" id="{63050189-F48C-4808-9436-FA1A91B4F3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8672" y="3921397"/>
            <a:ext cx="3600000" cy="2630456"/>
          </a:xfrm>
          <a:prstGeom prst="rect">
            <a:avLst/>
          </a:prstGeom>
          <a:solidFill>
            <a:schemeClr val="bg1"/>
          </a:solidFill>
          <a:ln>
            <a:noFill/>
          </a:ln>
        </p:spPr>
      </p:pic>
      <p:grpSp>
        <p:nvGrpSpPr>
          <p:cNvPr id="8" name="Grupo 7">
            <a:extLst>
              <a:ext uri="{FF2B5EF4-FFF2-40B4-BE49-F238E27FC236}">
                <a16:creationId xmlns:a16="http://schemas.microsoft.com/office/drawing/2014/main" id="{6D615C5E-40B8-4C5B-80AA-7037A3E2A5F7}"/>
              </a:ext>
            </a:extLst>
          </p:cNvPr>
          <p:cNvGrpSpPr/>
          <p:nvPr/>
        </p:nvGrpSpPr>
        <p:grpSpPr>
          <a:xfrm>
            <a:off x="5364557" y="3714989"/>
            <a:ext cx="5599676" cy="2836864"/>
            <a:chOff x="5364557" y="3714989"/>
            <a:chExt cx="5599676" cy="2836864"/>
          </a:xfrm>
        </p:grpSpPr>
        <p:sp>
          <p:nvSpPr>
            <p:cNvPr id="16" name="Rectángulo: esquinas redondeadas 15">
              <a:extLst>
                <a:ext uri="{FF2B5EF4-FFF2-40B4-BE49-F238E27FC236}">
                  <a16:creationId xmlns:a16="http://schemas.microsoft.com/office/drawing/2014/main" id="{D81E23A7-624B-40BE-BFF3-CA6A9014C8FC}"/>
                </a:ext>
              </a:extLst>
            </p:cNvPr>
            <p:cNvSpPr/>
            <p:nvPr/>
          </p:nvSpPr>
          <p:spPr>
            <a:xfrm>
              <a:off x="5364557" y="6349890"/>
              <a:ext cx="452307" cy="201963"/>
            </a:xfrm>
            <a:prstGeom prst="roundRect">
              <a:avLst/>
            </a:prstGeom>
            <a:noFill/>
            <a:ln w="25400" cap="flat">
              <a:solidFill>
                <a:srgbClr val="FF0000"/>
              </a:solidFill>
              <a:prstDash val="solid"/>
              <a:miter/>
            </a:ln>
          </p:spPr>
          <p:txBody>
            <a:bodyPr rtlCol="0" anchor="ctr"/>
            <a:lstStyle/>
            <a:p>
              <a:pPr algn="l"/>
              <a:endParaRPr lang="es-AR" dirty="0"/>
            </a:p>
          </p:txBody>
        </p:sp>
        <p:sp>
          <p:nvSpPr>
            <p:cNvPr id="17" name="Rectángulo: esquinas redondeadas 16">
              <a:extLst>
                <a:ext uri="{FF2B5EF4-FFF2-40B4-BE49-F238E27FC236}">
                  <a16:creationId xmlns:a16="http://schemas.microsoft.com/office/drawing/2014/main" id="{EC413268-1D9D-4778-9C35-985726ED1EEF}"/>
                </a:ext>
              </a:extLst>
            </p:cNvPr>
            <p:cNvSpPr/>
            <p:nvPr/>
          </p:nvSpPr>
          <p:spPr>
            <a:xfrm>
              <a:off x="10511926" y="3714989"/>
              <a:ext cx="452307" cy="201963"/>
            </a:xfrm>
            <a:prstGeom prst="roundRect">
              <a:avLst/>
            </a:prstGeom>
            <a:noFill/>
            <a:ln w="25400" cap="flat">
              <a:solidFill>
                <a:srgbClr val="FF0000"/>
              </a:solidFill>
              <a:prstDash val="solid"/>
              <a:miter/>
            </a:ln>
          </p:spPr>
          <p:txBody>
            <a:bodyPr rtlCol="0" anchor="ctr"/>
            <a:lstStyle/>
            <a:p>
              <a:pPr algn="l"/>
              <a:endParaRPr lang="es-AR" dirty="0"/>
            </a:p>
          </p:txBody>
        </p:sp>
        <p:sp>
          <p:nvSpPr>
            <p:cNvPr id="18" name="Rectángulo: esquinas redondeadas 17">
              <a:extLst>
                <a:ext uri="{FF2B5EF4-FFF2-40B4-BE49-F238E27FC236}">
                  <a16:creationId xmlns:a16="http://schemas.microsoft.com/office/drawing/2014/main" id="{427BDE27-54C3-4751-9C96-603E5F6511DA}"/>
                </a:ext>
              </a:extLst>
            </p:cNvPr>
            <p:cNvSpPr/>
            <p:nvPr/>
          </p:nvSpPr>
          <p:spPr>
            <a:xfrm>
              <a:off x="10511926" y="5462152"/>
              <a:ext cx="452307" cy="201963"/>
            </a:xfrm>
            <a:prstGeom prst="roundRect">
              <a:avLst/>
            </a:prstGeom>
            <a:noFill/>
            <a:ln w="25400" cap="flat">
              <a:solidFill>
                <a:srgbClr val="FF0000"/>
              </a:solidFill>
              <a:prstDash val="solid"/>
              <a:miter/>
            </a:ln>
          </p:spPr>
          <p:txBody>
            <a:bodyPr rtlCol="0" anchor="ctr"/>
            <a:lstStyle/>
            <a:p>
              <a:pPr algn="l"/>
              <a:endParaRPr lang="es-AR" dirty="0"/>
            </a:p>
          </p:txBody>
        </p:sp>
        <p:cxnSp>
          <p:nvCxnSpPr>
            <p:cNvPr id="20" name="Conector recto de flecha 19">
              <a:extLst>
                <a:ext uri="{FF2B5EF4-FFF2-40B4-BE49-F238E27FC236}">
                  <a16:creationId xmlns:a16="http://schemas.microsoft.com/office/drawing/2014/main" id="{F8BFAEBB-F609-4E0F-B5DB-A599FBFB3935}"/>
                </a:ext>
              </a:extLst>
            </p:cNvPr>
            <p:cNvCxnSpPr>
              <a:cxnSpLocks/>
            </p:cNvCxnSpPr>
            <p:nvPr/>
          </p:nvCxnSpPr>
          <p:spPr>
            <a:xfrm flipV="1">
              <a:off x="5816864" y="5597236"/>
              <a:ext cx="4620227" cy="86233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85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forma 1">
            <a:extLst>
              <a:ext uri="{FF2B5EF4-FFF2-40B4-BE49-F238E27FC236}">
                <a16:creationId xmlns:a16="http://schemas.microsoft.com/office/drawing/2014/main" id="{25E7BFC9-7B60-4E2A-AF83-860638E05A36}"/>
              </a:ext>
            </a:extLst>
          </p:cNvPr>
          <p:cNvSpPr/>
          <p:nvPr/>
        </p:nvSpPr>
        <p:spPr>
          <a:xfrm>
            <a:off x="6363670" y="2020824"/>
            <a:ext cx="5828330" cy="4837176"/>
          </a:xfrm>
          <a:custGeom>
            <a:avLst/>
            <a:gdLst>
              <a:gd name="connsiteX0" fmla="*/ 0 w 8211312"/>
              <a:gd name="connsiteY0" fmla="*/ 4837176 h 4837176"/>
              <a:gd name="connsiteX1" fmla="*/ 2852928 w 8211312"/>
              <a:gd name="connsiteY1" fmla="*/ 0 h 4837176"/>
              <a:gd name="connsiteX2" fmla="*/ 8202168 w 8211312"/>
              <a:gd name="connsiteY2" fmla="*/ 0 h 4837176"/>
              <a:gd name="connsiteX3" fmla="*/ 8211312 w 8211312"/>
              <a:gd name="connsiteY3" fmla="*/ 4837176 h 4837176"/>
              <a:gd name="connsiteX4" fmla="*/ 0 w 8211312"/>
              <a:gd name="connsiteY4" fmla="*/ 4837176 h 4837176"/>
              <a:gd name="connsiteX0" fmla="*/ 0 w 8211312"/>
              <a:gd name="connsiteY0" fmla="*/ 4837176 h 4837176"/>
              <a:gd name="connsiteX1" fmla="*/ 5143547 w 8211312"/>
              <a:gd name="connsiteY1" fmla="*/ 0 h 4837176"/>
              <a:gd name="connsiteX2" fmla="*/ 8202168 w 8211312"/>
              <a:gd name="connsiteY2" fmla="*/ 0 h 4837176"/>
              <a:gd name="connsiteX3" fmla="*/ 8211312 w 8211312"/>
              <a:gd name="connsiteY3" fmla="*/ 4837176 h 4837176"/>
              <a:gd name="connsiteX4" fmla="*/ 0 w 8211312"/>
              <a:gd name="connsiteY4" fmla="*/ 4837176 h 4837176"/>
              <a:gd name="connsiteX0" fmla="*/ 0 w 5828330"/>
              <a:gd name="connsiteY0" fmla="*/ 4837176 h 4837176"/>
              <a:gd name="connsiteX1" fmla="*/ 2760565 w 5828330"/>
              <a:gd name="connsiteY1" fmla="*/ 0 h 4837176"/>
              <a:gd name="connsiteX2" fmla="*/ 5819186 w 5828330"/>
              <a:gd name="connsiteY2" fmla="*/ 0 h 4837176"/>
              <a:gd name="connsiteX3" fmla="*/ 5828330 w 5828330"/>
              <a:gd name="connsiteY3" fmla="*/ 4837176 h 4837176"/>
              <a:gd name="connsiteX4" fmla="*/ 0 w 5828330"/>
              <a:gd name="connsiteY4" fmla="*/ 4837176 h 483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8330" h="4837176">
                <a:moveTo>
                  <a:pt x="0" y="4837176"/>
                </a:moveTo>
                <a:lnTo>
                  <a:pt x="2760565" y="0"/>
                </a:lnTo>
                <a:lnTo>
                  <a:pt x="5819186" y="0"/>
                </a:lnTo>
                <a:lnTo>
                  <a:pt x="5828330" y="4837176"/>
                </a:lnTo>
                <a:lnTo>
                  <a:pt x="0" y="4837176"/>
                </a:lnTo>
                <a:close/>
              </a:path>
            </a:pathLst>
          </a:custGeom>
          <a:blipFill>
            <a:blip r:embed="rId2"/>
            <a:stretch>
              <a:fillRect/>
            </a:stretch>
          </a:blipFill>
          <a:ln w="12700" cap="flat">
            <a:noFill/>
            <a:prstDash val="solid"/>
            <a:miter/>
          </a:ln>
        </p:spPr>
        <p:txBody>
          <a:bodyPr rtlCol="0" anchor="ctr"/>
          <a:lstStyle/>
          <a:p>
            <a:pPr algn="l"/>
            <a:endParaRPr lang="es-AR" dirty="0"/>
          </a:p>
        </p:txBody>
      </p:sp>
      <p:sp>
        <p:nvSpPr>
          <p:cNvPr id="6" name="Marcador de número de diapositiva 5"/>
          <p:cNvSpPr>
            <a:spLocks noGrp="1"/>
          </p:cNvSpPr>
          <p:nvPr>
            <p:ph type="sldNum" sz="quarter" idx="10"/>
          </p:nvPr>
        </p:nvSpPr>
        <p:spPr/>
        <p:txBody>
          <a:bodyPr/>
          <a:lstStyle/>
          <a:p>
            <a:pPr rtl="0"/>
            <a:fld id="{D495E168-DA5E-4888-8D8A-92B118324C14}" type="slidenum">
              <a:rPr lang="es-ES" noProof="0" smtClean="0"/>
              <a:pPr rtl="0"/>
              <a:t>54</a:t>
            </a:fld>
            <a:endParaRPr lang="es-ES" noProof="0" dirty="0"/>
          </a:p>
        </p:txBody>
      </p:sp>
      <p:sp>
        <p:nvSpPr>
          <p:cNvPr id="4" name="Marcador de fecha 3"/>
          <p:cNvSpPr>
            <a:spLocks noGrp="1"/>
          </p:cNvSpPr>
          <p:nvPr>
            <p:ph type="dt" sz="half" idx="22"/>
          </p:nvPr>
        </p:nvSpPr>
        <p:spPr/>
        <p:txBody>
          <a:bodyPr/>
          <a:lstStyle/>
          <a:p>
            <a:pPr rtl="0"/>
            <a:fld id="{36B7EE36-DD5A-437C-8F3F-F6B2EFA45ACA}"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4924426" y="675329"/>
            <a:ext cx="7050910" cy="782638"/>
          </a:xfrm>
        </p:spPr>
        <p:txBody>
          <a:bodyPr>
            <a:noAutofit/>
          </a:bodyPr>
          <a:lstStyle/>
          <a:p>
            <a:r>
              <a:rPr lang="es-AR" dirty="0"/>
              <a:t>Alternativa 2:</a:t>
            </a:r>
            <a:br>
              <a:rPr lang="es-AR" dirty="0"/>
            </a:br>
            <a:r>
              <a:rPr lang="es-AR" dirty="0"/>
              <a:t>Nuevo alimentador 13,2 kV</a:t>
            </a:r>
          </a:p>
        </p:txBody>
      </p:sp>
      <p:sp>
        <p:nvSpPr>
          <p:cNvPr id="12" name="Marcador de texto 11">
            <a:extLst>
              <a:ext uri="{FF2B5EF4-FFF2-40B4-BE49-F238E27FC236}">
                <a16:creationId xmlns:a16="http://schemas.microsoft.com/office/drawing/2014/main" id="{61C6D5A2-E6B7-4EAE-9B48-AA0097E89853}"/>
              </a:ext>
            </a:extLst>
          </p:cNvPr>
          <p:cNvSpPr>
            <a:spLocks noGrp="1"/>
          </p:cNvSpPr>
          <p:nvPr>
            <p:ph type="body" sz="quarter" idx="24"/>
          </p:nvPr>
        </p:nvSpPr>
        <p:spPr>
          <a:xfrm>
            <a:off x="4143375" y="217913"/>
            <a:ext cx="7842881" cy="441428"/>
          </a:xfrm>
        </p:spPr>
        <p:txBody>
          <a:bodyPr/>
          <a:lstStyle/>
          <a:p>
            <a:r>
              <a:rPr lang="es-AR" dirty="0"/>
              <a:t>Definición de soluciones alternativas</a:t>
            </a:r>
          </a:p>
        </p:txBody>
      </p:sp>
      <p:sp>
        <p:nvSpPr>
          <p:cNvPr id="18" name="Marcador de texto 2">
            <a:extLst>
              <a:ext uri="{FF2B5EF4-FFF2-40B4-BE49-F238E27FC236}">
                <a16:creationId xmlns:a16="http://schemas.microsoft.com/office/drawing/2014/main" id="{55129EFD-B36F-4A54-A7D8-C2B1F9CE3F64}"/>
              </a:ext>
            </a:extLst>
          </p:cNvPr>
          <p:cNvSpPr>
            <a:spLocks noGrp="1"/>
          </p:cNvSpPr>
          <p:nvPr>
            <p:ph type="body" idx="1"/>
          </p:nvPr>
        </p:nvSpPr>
        <p:spPr>
          <a:xfrm>
            <a:off x="474380" y="1788909"/>
            <a:ext cx="3049869" cy="454353"/>
          </a:xfrm>
        </p:spPr>
        <p:txBody>
          <a:bodyPr/>
          <a:lstStyle/>
          <a:p>
            <a:r>
              <a:rPr lang="es-AR" sz="1400" dirty="0"/>
              <a:t>Generalidades</a:t>
            </a:r>
          </a:p>
        </p:txBody>
      </p:sp>
      <p:sp>
        <p:nvSpPr>
          <p:cNvPr id="19" name="Marcador de texto 1">
            <a:extLst>
              <a:ext uri="{FF2B5EF4-FFF2-40B4-BE49-F238E27FC236}">
                <a16:creationId xmlns:a16="http://schemas.microsoft.com/office/drawing/2014/main" id="{D45ED1F3-4516-4133-B4E1-573AF8CEA8AD}"/>
              </a:ext>
            </a:extLst>
          </p:cNvPr>
          <p:cNvSpPr txBox="1">
            <a:spLocks/>
          </p:cNvSpPr>
          <p:nvPr/>
        </p:nvSpPr>
        <p:spPr>
          <a:xfrm>
            <a:off x="474379" y="2192484"/>
            <a:ext cx="7050910" cy="1696025"/>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s-AR" dirty="0"/>
              <a:t>Diseñado como alimentador</a:t>
            </a:r>
          </a:p>
          <a:p>
            <a:pPr>
              <a:spcAft>
                <a:spcPts val="600"/>
              </a:spcAft>
            </a:pPr>
            <a:r>
              <a:rPr lang="es-AR" dirty="0"/>
              <a:t>Posibilidad de un nuevo punto de venta a La Cooperativa en el nodo T.</a:t>
            </a:r>
          </a:p>
          <a:p>
            <a:pPr>
              <a:spcAft>
                <a:spcPts val="600"/>
              </a:spcAft>
            </a:pPr>
            <a:r>
              <a:rPr lang="es-AR" dirty="0"/>
              <a:t>Permitiría descargar el distribuidor de La Cooperativa</a:t>
            </a:r>
          </a:p>
          <a:p>
            <a:pPr>
              <a:spcAft>
                <a:spcPts val="600"/>
              </a:spcAft>
            </a:pPr>
            <a:endParaRPr lang="es-AR" dirty="0"/>
          </a:p>
        </p:txBody>
      </p:sp>
      <p:sp>
        <p:nvSpPr>
          <p:cNvPr id="21" name="Marcador de texto 2">
            <a:extLst>
              <a:ext uri="{FF2B5EF4-FFF2-40B4-BE49-F238E27FC236}">
                <a16:creationId xmlns:a16="http://schemas.microsoft.com/office/drawing/2014/main" id="{F6F0D109-1835-4D1B-82C2-FFD4A56919F3}"/>
              </a:ext>
            </a:extLst>
          </p:cNvPr>
          <p:cNvSpPr txBox="1">
            <a:spLocks/>
          </p:cNvSpPr>
          <p:nvPr/>
        </p:nvSpPr>
        <p:spPr>
          <a:xfrm>
            <a:off x="474380" y="3888509"/>
            <a:ext cx="3049869"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400" dirty="0"/>
              <a:t>Características principales</a:t>
            </a:r>
          </a:p>
        </p:txBody>
      </p:sp>
      <p:sp>
        <p:nvSpPr>
          <p:cNvPr id="22" name="Marcador de texto 1">
            <a:extLst>
              <a:ext uri="{FF2B5EF4-FFF2-40B4-BE49-F238E27FC236}">
                <a16:creationId xmlns:a16="http://schemas.microsoft.com/office/drawing/2014/main" id="{E14CCDB9-6870-4CA4-A530-898721B08BA4}"/>
              </a:ext>
            </a:extLst>
          </p:cNvPr>
          <p:cNvSpPr txBox="1">
            <a:spLocks/>
          </p:cNvSpPr>
          <p:nvPr/>
        </p:nvSpPr>
        <p:spPr>
          <a:xfrm>
            <a:off x="474380" y="4292084"/>
            <a:ext cx="6637620" cy="2348003"/>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AR" dirty="0"/>
              <a:t>U</a:t>
            </a:r>
            <a:r>
              <a:rPr lang="es-AR" baseline="-25000" dirty="0"/>
              <a:t>n</a:t>
            </a:r>
            <a:r>
              <a:rPr lang="es-AR" dirty="0"/>
              <a:t>: 13,2 kV</a:t>
            </a:r>
          </a:p>
          <a:p>
            <a:pPr lvl="0"/>
            <a:r>
              <a:rPr lang="es-AR" dirty="0"/>
              <a:t>Disposición de los conductores: coplanar vertical (line - post)</a:t>
            </a:r>
          </a:p>
          <a:p>
            <a:pPr lvl="0"/>
            <a:r>
              <a:rPr lang="es-AR" dirty="0"/>
              <a:t>Distancia entre fases: 1,1 m</a:t>
            </a:r>
          </a:p>
          <a:p>
            <a:pPr lvl="0"/>
            <a:r>
              <a:rPr lang="es-AR" dirty="0"/>
              <a:t>Distancia respecto a tierra: 11,6 m (desde conductor superior)</a:t>
            </a:r>
          </a:p>
          <a:p>
            <a:pPr lvl="0"/>
            <a:r>
              <a:rPr lang="es-AR" dirty="0"/>
              <a:t>Conductor: ACSR 70/12 mm</a:t>
            </a:r>
            <a:r>
              <a:rPr lang="es-AR" baseline="30000" dirty="0"/>
              <a:t>2</a:t>
            </a:r>
            <a:r>
              <a:rPr lang="es-AR" dirty="0"/>
              <a:t>, IRAM 2187</a:t>
            </a:r>
          </a:p>
          <a:p>
            <a:r>
              <a:rPr lang="es-AR" dirty="0"/>
              <a:t>Longitud: 32 km</a:t>
            </a:r>
            <a:endParaRPr lang="es-AR" sz="1400" dirty="0"/>
          </a:p>
        </p:txBody>
      </p:sp>
    </p:spTree>
    <p:extLst>
      <p:ext uri="{BB962C8B-B14F-4D97-AF65-F5344CB8AC3E}">
        <p14:creationId xmlns:p14="http://schemas.microsoft.com/office/powerpoint/2010/main" val="1357192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55</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4488874" y="675329"/>
            <a:ext cx="7486462" cy="782638"/>
          </a:xfrm>
        </p:spPr>
        <p:txBody>
          <a:bodyPr>
            <a:noAutofit/>
          </a:bodyPr>
          <a:lstStyle/>
          <a:p>
            <a:r>
              <a:rPr lang="es-AR" dirty="0"/>
              <a:t>Alternativa 2:</a:t>
            </a:r>
            <a:br>
              <a:rPr lang="es-AR" dirty="0"/>
            </a:br>
            <a:r>
              <a:rPr lang="es-AR" dirty="0"/>
              <a:t>Nuevo alimentador 13,2 kV</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46009" y="1706654"/>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Confiabilidad</a:t>
            </a:r>
          </a:p>
        </p:txBody>
      </p:sp>
      <p:sp>
        <p:nvSpPr>
          <p:cNvPr id="3" name="Rectángulo 2">
            <a:extLst>
              <a:ext uri="{FF2B5EF4-FFF2-40B4-BE49-F238E27FC236}">
                <a16:creationId xmlns:a16="http://schemas.microsoft.com/office/drawing/2014/main" id="{80DEDCA8-0235-43BF-AF52-68AC81EAA451}"/>
              </a:ext>
            </a:extLst>
          </p:cNvPr>
          <p:cNvSpPr/>
          <p:nvPr/>
        </p:nvSpPr>
        <p:spPr>
          <a:xfrm>
            <a:off x="6343303" y="2711565"/>
            <a:ext cx="5546557" cy="1765794"/>
          </a:xfrm>
          <a:prstGeom prst="rect">
            <a:avLst/>
          </a:prstGeom>
        </p:spPr>
        <p:txBody>
          <a:bodyPr vert="horz" lIns="91440" tIns="45720" rIns="91440" bIns="45720" rtlCol="0">
            <a:noAutofit/>
          </a:bodyPr>
          <a:lstStyle/>
          <a:p>
            <a:pPr marL="180000" indent="-180000">
              <a:lnSpc>
                <a:spcPct val="110000"/>
              </a:lnSpc>
              <a:spcBef>
                <a:spcPts val="600"/>
              </a:spcBef>
              <a:buClr>
                <a:schemeClr val="bg2"/>
              </a:buClr>
              <a:buFont typeface="Wingdings" panose="05000000000000000000" pitchFamily="2" charset="2"/>
              <a:buChar char="§"/>
            </a:pPr>
            <a:r>
              <a:rPr lang="es-AR" sz="1600" dirty="0">
                <a:solidFill>
                  <a:schemeClr val="bg1"/>
                </a:solidFill>
              </a:rPr>
              <a:t>Tiempo f/s Alternativa 2: se reduciría el tiempo fuera de servicio promedio anual de </a:t>
            </a:r>
            <a:r>
              <a:rPr lang="es-AR" sz="1600" dirty="0">
                <a:solidFill>
                  <a:schemeClr val="tx2"/>
                </a:solidFill>
              </a:rPr>
              <a:t>87,7 a 44,2 horas</a:t>
            </a:r>
            <a:r>
              <a:rPr lang="es-AR" sz="1600" dirty="0">
                <a:solidFill>
                  <a:schemeClr val="bg1"/>
                </a:solidFill>
              </a:rPr>
              <a:t>, lo que representa una disminución del </a:t>
            </a:r>
            <a:r>
              <a:rPr lang="es-AR" sz="1600" dirty="0">
                <a:solidFill>
                  <a:schemeClr val="tx2"/>
                </a:solidFill>
              </a:rPr>
              <a:t>49,6%</a:t>
            </a:r>
            <a:r>
              <a:rPr lang="es-AR" sz="1600" dirty="0">
                <a:solidFill>
                  <a:schemeClr val="bg1"/>
                </a:solidFill>
              </a:rPr>
              <a:t>.</a:t>
            </a:r>
          </a:p>
          <a:p>
            <a:pPr marL="180000" indent="-180000">
              <a:lnSpc>
                <a:spcPct val="110000"/>
              </a:lnSpc>
              <a:spcBef>
                <a:spcPts val="600"/>
              </a:spcBef>
              <a:buClr>
                <a:schemeClr val="bg2"/>
              </a:buClr>
              <a:buFont typeface="Wingdings" panose="05000000000000000000" pitchFamily="2" charset="2"/>
              <a:buChar char="§"/>
            </a:pPr>
            <a:endParaRPr lang="es-AR" sz="1600" dirty="0">
              <a:solidFill>
                <a:schemeClr val="bg1"/>
              </a:solidFill>
            </a:endParaRPr>
          </a:p>
          <a:p>
            <a:pPr marL="180000" indent="-180000">
              <a:lnSpc>
                <a:spcPct val="110000"/>
              </a:lnSpc>
              <a:spcBef>
                <a:spcPts val="600"/>
              </a:spcBef>
              <a:buClr>
                <a:schemeClr val="bg2"/>
              </a:buClr>
              <a:buFont typeface="Wingdings" panose="05000000000000000000" pitchFamily="2" charset="2"/>
              <a:buChar char="§"/>
            </a:pPr>
            <a:r>
              <a:rPr lang="es-AR" sz="1600" dirty="0">
                <a:solidFill>
                  <a:schemeClr val="bg1"/>
                </a:solidFill>
              </a:rPr>
              <a:t>Tiempo f/s Alternativa 1: reducción del </a:t>
            </a:r>
            <a:r>
              <a:rPr lang="es-AR" sz="1600" dirty="0">
                <a:solidFill>
                  <a:schemeClr val="tx2"/>
                </a:solidFill>
              </a:rPr>
              <a:t>56,3%</a:t>
            </a:r>
            <a:r>
              <a:rPr lang="es-AR" sz="1600" dirty="0">
                <a:solidFill>
                  <a:schemeClr val="bg1"/>
                </a:solidFill>
              </a:rPr>
              <a:t>.</a:t>
            </a:r>
          </a:p>
        </p:txBody>
      </p:sp>
      <p:pic>
        <p:nvPicPr>
          <p:cNvPr id="23" name="Imagen 22">
            <a:extLst>
              <a:ext uri="{FF2B5EF4-FFF2-40B4-BE49-F238E27FC236}">
                <a16:creationId xmlns:a16="http://schemas.microsoft.com/office/drawing/2014/main" id="{865003C6-4B27-4D93-B1F9-B65600F03C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40" y="2711565"/>
            <a:ext cx="5760000" cy="2834411"/>
          </a:xfrm>
          <a:prstGeom prst="rect">
            <a:avLst/>
          </a:prstGeom>
          <a:solidFill>
            <a:schemeClr val="bg1"/>
          </a:solidFill>
          <a:ln>
            <a:noFill/>
          </a:ln>
        </p:spPr>
      </p:pic>
      <p:sp>
        <p:nvSpPr>
          <p:cNvPr id="24" name="Rectángulo 23">
            <a:extLst>
              <a:ext uri="{FF2B5EF4-FFF2-40B4-BE49-F238E27FC236}">
                <a16:creationId xmlns:a16="http://schemas.microsoft.com/office/drawing/2014/main" id="{AE7F16E3-730D-4D8A-8AFE-CDF0E890385F}"/>
              </a:ext>
            </a:extLst>
          </p:cNvPr>
          <p:cNvSpPr/>
          <p:nvPr/>
        </p:nvSpPr>
        <p:spPr>
          <a:xfrm>
            <a:off x="6343302" y="4647424"/>
            <a:ext cx="5546557" cy="898552"/>
          </a:xfrm>
          <a:prstGeom prst="rect">
            <a:avLst/>
          </a:prstGeom>
        </p:spPr>
        <p:txBody>
          <a:bodyPr vert="horz" lIns="91440" tIns="45720" rIns="91440" bIns="45720" rtlCol="0">
            <a:noAutofit/>
          </a:bodyPr>
          <a:lstStyle/>
          <a:p>
            <a:pPr marL="180000" indent="-180000">
              <a:lnSpc>
                <a:spcPct val="110000"/>
              </a:lnSpc>
              <a:spcBef>
                <a:spcPts val="600"/>
              </a:spcBef>
              <a:buClr>
                <a:schemeClr val="bg2"/>
              </a:buClr>
              <a:buFont typeface="Wingdings" panose="05000000000000000000" pitchFamily="2" charset="2"/>
              <a:buChar char="§"/>
            </a:pPr>
            <a:r>
              <a:rPr lang="es-AR" sz="1600" b="1" dirty="0">
                <a:solidFill>
                  <a:schemeClr val="bg1"/>
                </a:solidFill>
              </a:rPr>
              <a:t>La Alternativa 1 es efectivamente competitiva en cuanto a confiabilidad con una línea aérea de alimentación nueva en 13,2 kV.</a:t>
            </a:r>
          </a:p>
        </p:txBody>
      </p:sp>
      <p:sp>
        <p:nvSpPr>
          <p:cNvPr id="26" name="Rectángulo: esquinas redondeadas 25">
            <a:extLst>
              <a:ext uri="{FF2B5EF4-FFF2-40B4-BE49-F238E27FC236}">
                <a16:creationId xmlns:a16="http://schemas.microsoft.com/office/drawing/2014/main" id="{37664933-B78D-4BB9-B65B-D747767BA863}"/>
              </a:ext>
            </a:extLst>
          </p:cNvPr>
          <p:cNvSpPr/>
          <p:nvPr/>
        </p:nvSpPr>
        <p:spPr>
          <a:xfrm>
            <a:off x="3784590" y="4027788"/>
            <a:ext cx="1027555" cy="211703"/>
          </a:xfrm>
          <a:prstGeom prst="roundRect">
            <a:avLst/>
          </a:prstGeom>
          <a:noFill/>
          <a:ln w="25400" cap="flat">
            <a:solidFill>
              <a:srgbClr val="FF0000"/>
            </a:solidFill>
            <a:prstDash val="solid"/>
            <a:miter/>
          </a:ln>
        </p:spPr>
        <p:txBody>
          <a:bodyPr rtlCol="0" anchor="ctr"/>
          <a:lstStyle/>
          <a:p>
            <a:pPr algn="l"/>
            <a:endParaRPr lang="es-AR" dirty="0"/>
          </a:p>
        </p:txBody>
      </p:sp>
    </p:spTree>
    <p:extLst>
      <p:ext uri="{BB962C8B-B14F-4D97-AF65-F5344CB8AC3E}">
        <p14:creationId xmlns:p14="http://schemas.microsoft.com/office/powerpoint/2010/main" val="1027542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forma 1">
            <a:extLst>
              <a:ext uri="{FF2B5EF4-FFF2-40B4-BE49-F238E27FC236}">
                <a16:creationId xmlns:a16="http://schemas.microsoft.com/office/drawing/2014/main" id="{25E7BFC9-7B60-4E2A-AF83-860638E05A36}"/>
              </a:ext>
            </a:extLst>
          </p:cNvPr>
          <p:cNvSpPr/>
          <p:nvPr/>
        </p:nvSpPr>
        <p:spPr>
          <a:xfrm>
            <a:off x="6363670" y="2020824"/>
            <a:ext cx="5828330" cy="4837176"/>
          </a:xfrm>
          <a:custGeom>
            <a:avLst/>
            <a:gdLst>
              <a:gd name="connsiteX0" fmla="*/ 0 w 8211312"/>
              <a:gd name="connsiteY0" fmla="*/ 4837176 h 4837176"/>
              <a:gd name="connsiteX1" fmla="*/ 2852928 w 8211312"/>
              <a:gd name="connsiteY1" fmla="*/ 0 h 4837176"/>
              <a:gd name="connsiteX2" fmla="*/ 8202168 w 8211312"/>
              <a:gd name="connsiteY2" fmla="*/ 0 h 4837176"/>
              <a:gd name="connsiteX3" fmla="*/ 8211312 w 8211312"/>
              <a:gd name="connsiteY3" fmla="*/ 4837176 h 4837176"/>
              <a:gd name="connsiteX4" fmla="*/ 0 w 8211312"/>
              <a:gd name="connsiteY4" fmla="*/ 4837176 h 4837176"/>
              <a:gd name="connsiteX0" fmla="*/ 0 w 8211312"/>
              <a:gd name="connsiteY0" fmla="*/ 4837176 h 4837176"/>
              <a:gd name="connsiteX1" fmla="*/ 5143547 w 8211312"/>
              <a:gd name="connsiteY1" fmla="*/ 0 h 4837176"/>
              <a:gd name="connsiteX2" fmla="*/ 8202168 w 8211312"/>
              <a:gd name="connsiteY2" fmla="*/ 0 h 4837176"/>
              <a:gd name="connsiteX3" fmla="*/ 8211312 w 8211312"/>
              <a:gd name="connsiteY3" fmla="*/ 4837176 h 4837176"/>
              <a:gd name="connsiteX4" fmla="*/ 0 w 8211312"/>
              <a:gd name="connsiteY4" fmla="*/ 4837176 h 4837176"/>
              <a:gd name="connsiteX0" fmla="*/ 0 w 5828330"/>
              <a:gd name="connsiteY0" fmla="*/ 4837176 h 4837176"/>
              <a:gd name="connsiteX1" fmla="*/ 2760565 w 5828330"/>
              <a:gd name="connsiteY1" fmla="*/ 0 h 4837176"/>
              <a:gd name="connsiteX2" fmla="*/ 5819186 w 5828330"/>
              <a:gd name="connsiteY2" fmla="*/ 0 h 4837176"/>
              <a:gd name="connsiteX3" fmla="*/ 5828330 w 5828330"/>
              <a:gd name="connsiteY3" fmla="*/ 4837176 h 4837176"/>
              <a:gd name="connsiteX4" fmla="*/ 0 w 5828330"/>
              <a:gd name="connsiteY4" fmla="*/ 4837176 h 483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8330" h="4837176">
                <a:moveTo>
                  <a:pt x="0" y="4837176"/>
                </a:moveTo>
                <a:lnTo>
                  <a:pt x="2760565" y="0"/>
                </a:lnTo>
                <a:lnTo>
                  <a:pt x="5819186" y="0"/>
                </a:lnTo>
                <a:lnTo>
                  <a:pt x="5828330" y="4837176"/>
                </a:lnTo>
                <a:lnTo>
                  <a:pt x="0" y="4837176"/>
                </a:lnTo>
                <a:close/>
              </a:path>
            </a:pathLst>
          </a:custGeom>
          <a:blipFill dpi="0" rotWithShape="1">
            <a:blip r:embed="rId2"/>
            <a:srcRect/>
            <a:stretch>
              <a:fillRect l="1000" r="-20000"/>
            </a:stretch>
          </a:blipFill>
          <a:ln w="12700" cap="flat">
            <a:noFill/>
            <a:prstDash val="solid"/>
            <a:miter/>
          </a:ln>
        </p:spPr>
        <p:txBody>
          <a:bodyPr rtlCol="0" anchor="ctr"/>
          <a:lstStyle/>
          <a:p>
            <a:pPr algn="l"/>
            <a:endParaRPr lang="es-AR" dirty="0"/>
          </a:p>
        </p:txBody>
      </p:sp>
      <p:sp>
        <p:nvSpPr>
          <p:cNvPr id="6" name="Marcador de número de diapositiva 5"/>
          <p:cNvSpPr>
            <a:spLocks noGrp="1"/>
          </p:cNvSpPr>
          <p:nvPr>
            <p:ph type="sldNum" sz="quarter" idx="10"/>
          </p:nvPr>
        </p:nvSpPr>
        <p:spPr/>
        <p:txBody>
          <a:bodyPr/>
          <a:lstStyle/>
          <a:p>
            <a:pPr rtl="0"/>
            <a:fld id="{D495E168-DA5E-4888-8D8A-92B118324C14}" type="slidenum">
              <a:rPr lang="es-ES" noProof="0" smtClean="0"/>
              <a:pPr rtl="0"/>
              <a:t>56</a:t>
            </a:fld>
            <a:endParaRPr lang="es-ES" noProof="0" dirty="0"/>
          </a:p>
        </p:txBody>
      </p:sp>
      <p:sp>
        <p:nvSpPr>
          <p:cNvPr id="4" name="Marcador de fecha 3"/>
          <p:cNvSpPr>
            <a:spLocks noGrp="1"/>
          </p:cNvSpPr>
          <p:nvPr>
            <p:ph type="dt" sz="half" idx="22"/>
          </p:nvPr>
        </p:nvSpPr>
        <p:spPr/>
        <p:txBody>
          <a:bodyPr/>
          <a:lstStyle/>
          <a:p>
            <a:pPr rtl="0"/>
            <a:fld id="{36B7EE36-DD5A-437C-8F3F-F6B2EFA45ACA}"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1958109" y="675329"/>
            <a:ext cx="10017227" cy="782638"/>
          </a:xfrm>
        </p:spPr>
        <p:txBody>
          <a:bodyPr>
            <a:noAutofit/>
          </a:bodyPr>
          <a:lstStyle/>
          <a:p>
            <a:pPr>
              <a:lnSpc>
                <a:spcPct val="110000"/>
              </a:lnSpc>
            </a:pPr>
            <a:r>
              <a:rPr lang="es-AR" dirty="0"/>
              <a:t>Alternativa 3:</a:t>
            </a:r>
            <a:br>
              <a:rPr lang="es-AR" dirty="0"/>
            </a:br>
            <a:r>
              <a:rPr lang="es-AR" dirty="0"/>
              <a:t>Nuevo alimentador 33 kV + SET 33/13,2 kV</a:t>
            </a:r>
          </a:p>
        </p:txBody>
      </p:sp>
      <p:sp>
        <p:nvSpPr>
          <p:cNvPr id="12" name="Marcador de texto 11">
            <a:extLst>
              <a:ext uri="{FF2B5EF4-FFF2-40B4-BE49-F238E27FC236}">
                <a16:creationId xmlns:a16="http://schemas.microsoft.com/office/drawing/2014/main" id="{61C6D5A2-E6B7-4EAE-9B48-AA0097E89853}"/>
              </a:ext>
            </a:extLst>
          </p:cNvPr>
          <p:cNvSpPr>
            <a:spLocks noGrp="1"/>
          </p:cNvSpPr>
          <p:nvPr>
            <p:ph type="body" sz="quarter" idx="24"/>
          </p:nvPr>
        </p:nvSpPr>
        <p:spPr>
          <a:xfrm>
            <a:off x="4143375" y="217913"/>
            <a:ext cx="7842881" cy="441428"/>
          </a:xfrm>
        </p:spPr>
        <p:txBody>
          <a:bodyPr/>
          <a:lstStyle/>
          <a:p>
            <a:r>
              <a:rPr lang="es-AR" dirty="0"/>
              <a:t>Definición de soluciones alternativas</a:t>
            </a:r>
          </a:p>
        </p:txBody>
      </p:sp>
      <p:sp>
        <p:nvSpPr>
          <p:cNvPr id="18" name="Marcador de texto 2">
            <a:extLst>
              <a:ext uri="{FF2B5EF4-FFF2-40B4-BE49-F238E27FC236}">
                <a16:creationId xmlns:a16="http://schemas.microsoft.com/office/drawing/2014/main" id="{55129EFD-B36F-4A54-A7D8-C2B1F9CE3F64}"/>
              </a:ext>
            </a:extLst>
          </p:cNvPr>
          <p:cNvSpPr>
            <a:spLocks noGrp="1"/>
          </p:cNvSpPr>
          <p:nvPr>
            <p:ph type="body" idx="1"/>
          </p:nvPr>
        </p:nvSpPr>
        <p:spPr>
          <a:xfrm>
            <a:off x="474380" y="2149119"/>
            <a:ext cx="5538493" cy="454353"/>
          </a:xfrm>
        </p:spPr>
        <p:txBody>
          <a:bodyPr/>
          <a:lstStyle/>
          <a:p>
            <a:r>
              <a:rPr lang="es-AR" sz="1400" dirty="0"/>
              <a:t>Características de la línea de alimentación 33 kV</a:t>
            </a:r>
          </a:p>
        </p:txBody>
      </p:sp>
      <p:sp>
        <p:nvSpPr>
          <p:cNvPr id="19" name="Marcador de texto 1">
            <a:extLst>
              <a:ext uri="{FF2B5EF4-FFF2-40B4-BE49-F238E27FC236}">
                <a16:creationId xmlns:a16="http://schemas.microsoft.com/office/drawing/2014/main" id="{D45ED1F3-4516-4133-B4E1-573AF8CEA8AD}"/>
              </a:ext>
            </a:extLst>
          </p:cNvPr>
          <p:cNvSpPr txBox="1">
            <a:spLocks/>
          </p:cNvSpPr>
          <p:nvPr/>
        </p:nvSpPr>
        <p:spPr>
          <a:xfrm>
            <a:off x="474379" y="2552694"/>
            <a:ext cx="7050910" cy="1696025"/>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AR" dirty="0"/>
              <a:t>Disposición de los conductores: coplanar vertical</a:t>
            </a:r>
          </a:p>
          <a:p>
            <a:pPr lvl="0"/>
            <a:r>
              <a:rPr lang="es-AR" dirty="0"/>
              <a:t>Distancia entre fases: 1,3 m</a:t>
            </a:r>
          </a:p>
          <a:p>
            <a:pPr lvl="0"/>
            <a:r>
              <a:rPr lang="es-AR" dirty="0"/>
              <a:t>Distancia respecto a tierra: 13,6 m (desde conductor superior)</a:t>
            </a:r>
          </a:p>
          <a:p>
            <a:pPr lvl="0"/>
            <a:r>
              <a:rPr lang="es-AR" dirty="0"/>
              <a:t>Conductor: ACSR 50/8 mm2 - IRAM 2187</a:t>
            </a:r>
          </a:p>
          <a:p>
            <a:pPr lvl="0"/>
            <a:r>
              <a:rPr lang="es-AR" dirty="0"/>
              <a:t>Longitud: 32 km</a:t>
            </a:r>
          </a:p>
        </p:txBody>
      </p:sp>
      <p:sp>
        <p:nvSpPr>
          <p:cNvPr id="21" name="Marcador de texto 2">
            <a:extLst>
              <a:ext uri="{FF2B5EF4-FFF2-40B4-BE49-F238E27FC236}">
                <a16:creationId xmlns:a16="http://schemas.microsoft.com/office/drawing/2014/main" id="{F6F0D109-1835-4D1B-82C2-FFD4A56919F3}"/>
              </a:ext>
            </a:extLst>
          </p:cNvPr>
          <p:cNvSpPr txBox="1">
            <a:spLocks/>
          </p:cNvSpPr>
          <p:nvPr/>
        </p:nvSpPr>
        <p:spPr>
          <a:xfrm>
            <a:off x="474380" y="4535052"/>
            <a:ext cx="5538493"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400" dirty="0"/>
              <a:t>Características de la SET “Localidad Piloto”</a:t>
            </a:r>
          </a:p>
        </p:txBody>
      </p:sp>
      <p:sp>
        <p:nvSpPr>
          <p:cNvPr id="22" name="Marcador de texto 1">
            <a:extLst>
              <a:ext uri="{FF2B5EF4-FFF2-40B4-BE49-F238E27FC236}">
                <a16:creationId xmlns:a16="http://schemas.microsoft.com/office/drawing/2014/main" id="{E14CCDB9-6870-4CA4-A530-898721B08BA4}"/>
              </a:ext>
            </a:extLst>
          </p:cNvPr>
          <p:cNvSpPr txBox="1">
            <a:spLocks/>
          </p:cNvSpPr>
          <p:nvPr/>
        </p:nvSpPr>
        <p:spPr>
          <a:xfrm>
            <a:off x="474380" y="4938627"/>
            <a:ext cx="6637620" cy="1890587"/>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AR" dirty="0"/>
              <a:t>Tipo constructivo: simple barra</a:t>
            </a:r>
          </a:p>
          <a:p>
            <a:pPr lvl="0"/>
            <a:r>
              <a:rPr lang="es-AR" dirty="0"/>
              <a:t>Una entrada en 33 kV</a:t>
            </a:r>
          </a:p>
          <a:p>
            <a:pPr lvl="0"/>
            <a:r>
              <a:rPr lang="es-AR" dirty="0"/>
              <a:t>Tres campos de salida 13,2 kV</a:t>
            </a:r>
          </a:p>
          <a:p>
            <a:pPr lvl="0"/>
            <a:r>
              <a:rPr lang="es-AR" dirty="0"/>
              <a:t>Equipamiento exterior con telemando</a:t>
            </a:r>
          </a:p>
          <a:p>
            <a:r>
              <a:rPr lang="es-AR" dirty="0"/>
              <a:t>Potencia nominal: 2 x 2,5 MVA (comenzaría con 1 x 2,5 MVA)</a:t>
            </a:r>
            <a:endParaRPr lang="es-AR" sz="1400" dirty="0"/>
          </a:p>
        </p:txBody>
      </p:sp>
    </p:spTree>
    <p:extLst>
      <p:ext uri="{BB962C8B-B14F-4D97-AF65-F5344CB8AC3E}">
        <p14:creationId xmlns:p14="http://schemas.microsoft.com/office/powerpoint/2010/main" val="3257426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57</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1420427" y="675329"/>
            <a:ext cx="10554909" cy="782638"/>
          </a:xfrm>
        </p:spPr>
        <p:txBody>
          <a:bodyPr>
            <a:noAutofit/>
          </a:bodyPr>
          <a:lstStyle/>
          <a:p>
            <a:pPr>
              <a:lnSpc>
                <a:spcPct val="110000"/>
              </a:lnSpc>
            </a:pPr>
            <a:r>
              <a:rPr lang="es-AR" dirty="0"/>
              <a:t>Alternativa 3:</a:t>
            </a:r>
            <a:br>
              <a:rPr lang="es-AR" dirty="0"/>
            </a:br>
            <a:r>
              <a:rPr lang="es-AR" dirty="0"/>
              <a:t>Nuevo alimentador 33 kV + SET 33/13,2 kV</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Definición de soluciones alternativas</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46009" y="1706654"/>
            <a:ext cx="10218713"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Confiabilidad</a:t>
            </a:r>
          </a:p>
        </p:txBody>
      </p:sp>
      <p:sp>
        <p:nvSpPr>
          <p:cNvPr id="3" name="Rectángulo 2">
            <a:extLst>
              <a:ext uri="{FF2B5EF4-FFF2-40B4-BE49-F238E27FC236}">
                <a16:creationId xmlns:a16="http://schemas.microsoft.com/office/drawing/2014/main" id="{80DEDCA8-0235-43BF-AF52-68AC81EAA451}"/>
              </a:ext>
            </a:extLst>
          </p:cNvPr>
          <p:cNvSpPr/>
          <p:nvPr/>
        </p:nvSpPr>
        <p:spPr>
          <a:xfrm>
            <a:off x="6343303" y="2711565"/>
            <a:ext cx="5546557" cy="1021459"/>
          </a:xfrm>
          <a:prstGeom prst="rect">
            <a:avLst/>
          </a:prstGeom>
        </p:spPr>
        <p:txBody>
          <a:bodyPr vert="horz" lIns="91440" tIns="45720" rIns="91440" bIns="45720" rtlCol="0">
            <a:noAutofit/>
          </a:bodyPr>
          <a:lstStyle/>
          <a:p>
            <a:pPr marL="180000" indent="-180000">
              <a:lnSpc>
                <a:spcPct val="110000"/>
              </a:lnSpc>
              <a:spcBef>
                <a:spcPts val="600"/>
              </a:spcBef>
              <a:buClr>
                <a:schemeClr val="bg2"/>
              </a:buClr>
              <a:buFont typeface="Wingdings" panose="05000000000000000000" pitchFamily="2" charset="2"/>
              <a:buChar char="§"/>
            </a:pPr>
            <a:r>
              <a:rPr lang="es-AR" sz="1600" dirty="0">
                <a:solidFill>
                  <a:schemeClr val="bg1"/>
                </a:solidFill>
              </a:rPr>
              <a:t>Tiempo f/s Alternativa 3: se reduciría el tiempo fuera de servicio promedio anual de </a:t>
            </a:r>
            <a:r>
              <a:rPr lang="es-AR" sz="1600" dirty="0">
                <a:solidFill>
                  <a:schemeClr val="tx2"/>
                </a:solidFill>
              </a:rPr>
              <a:t>87,7 a 25 horas</a:t>
            </a:r>
            <a:r>
              <a:rPr lang="es-AR" sz="1600" dirty="0">
                <a:solidFill>
                  <a:schemeClr val="bg1"/>
                </a:solidFill>
              </a:rPr>
              <a:t>, lo que representa una disminución del </a:t>
            </a:r>
            <a:r>
              <a:rPr lang="es-AR" sz="1600" dirty="0">
                <a:solidFill>
                  <a:schemeClr val="tx2"/>
                </a:solidFill>
              </a:rPr>
              <a:t>71 %</a:t>
            </a:r>
            <a:r>
              <a:rPr lang="es-AR" sz="1600" dirty="0">
                <a:solidFill>
                  <a:schemeClr val="bg1"/>
                </a:solidFill>
              </a:rPr>
              <a:t>. </a:t>
            </a:r>
          </a:p>
        </p:txBody>
      </p:sp>
      <p:sp>
        <p:nvSpPr>
          <p:cNvPr id="26" name="Rectángulo: esquinas redondeadas 25">
            <a:extLst>
              <a:ext uri="{FF2B5EF4-FFF2-40B4-BE49-F238E27FC236}">
                <a16:creationId xmlns:a16="http://schemas.microsoft.com/office/drawing/2014/main" id="{37664933-B78D-4BB9-B65B-D747767BA863}"/>
              </a:ext>
            </a:extLst>
          </p:cNvPr>
          <p:cNvSpPr/>
          <p:nvPr/>
        </p:nvSpPr>
        <p:spPr>
          <a:xfrm>
            <a:off x="3784590" y="4027788"/>
            <a:ext cx="1027555" cy="211703"/>
          </a:xfrm>
          <a:prstGeom prst="roundRect">
            <a:avLst/>
          </a:prstGeom>
          <a:noFill/>
          <a:ln w="25400" cap="flat">
            <a:solidFill>
              <a:srgbClr val="FF0000"/>
            </a:solidFill>
            <a:prstDash val="solid"/>
            <a:miter/>
          </a:ln>
        </p:spPr>
        <p:txBody>
          <a:bodyPr rtlCol="0" anchor="ctr"/>
          <a:lstStyle/>
          <a:p>
            <a:pPr algn="l"/>
            <a:endParaRPr lang="es-AR" dirty="0"/>
          </a:p>
        </p:txBody>
      </p:sp>
      <p:pic>
        <p:nvPicPr>
          <p:cNvPr id="11" name="Imagen 10">
            <a:extLst>
              <a:ext uri="{FF2B5EF4-FFF2-40B4-BE49-F238E27FC236}">
                <a16:creationId xmlns:a16="http://schemas.microsoft.com/office/drawing/2014/main" id="{7D76D6A8-6856-4D50-85BF-CF6E88B03E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0" y="2710800"/>
            <a:ext cx="5760000" cy="2819334"/>
          </a:xfrm>
          <a:prstGeom prst="rect">
            <a:avLst/>
          </a:prstGeom>
          <a:solidFill>
            <a:schemeClr val="bg1"/>
          </a:solidFill>
          <a:ln>
            <a:noFill/>
          </a:ln>
        </p:spPr>
      </p:pic>
      <p:sp>
        <p:nvSpPr>
          <p:cNvPr id="12" name="Rectángulo: esquinas redondeadas 11">
            <a:extLst>
              <a:ext uri="{FF2B5EF4-FFF2-40B4-BE49-F238E27FC236}">
                <a16:creationId xmlns:a16="http://schemas.microsoft.com/office/drawing/2014/main" id="{E853AF43-AFE8-4A5F-A29E-E971428AF424}"/>
              </a:ext>
            </a:extLst>
          </p:cNvPr>
          <p:cNvSpPr/>
          <p:nvPr/>
        </p:nvSpPr>
        <p:spPr>
          <a:xfrm>
            <a:off x="3853425" y="4014615"/>
            <a:ext cx="1027555" cy="211703"/>
          </a:xfrm>
          <a:prstGeom prst="roundRect">
            <a:avLst/>
          </a:prstGeom>
          <a:noFill/>
          <a:ln w="25400" cap="flat">
            <a:solidFill>
              <a:srgbClr val="FF0000"/>
            </a:solidFill>
            <a:prstDash val="solid"/>
            <a:miter/>
          </a:ln>
        </p:spPr>
        <p:txBody>
          <a:bodyPr rtlCol="0" anchor="ctr"/>
          <a:lstStyle/>
          <a:p>
            <a:pPr algn="l"/>
            <a:endParaRPr lang="es-AR" dirty="0"/>
          </a:p>
        </p:txBody>
      </p:sp>
    </p:spTree>
    <p:extLst>
      <p:ext uri="{BB962C8B-B14F-4D97-AF65-F5344CB8AC3E}">
        <p14:creationId xmlns:p14="http://schemas.microsoft.com/office/powerpoint/2010/main" val="3280452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58</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774031" y="495300"/>
            <a:ext cx="9053460" cy="1320610"/>
          </a:xfrm>
        </p:spPr>
        <p:txBody>
          <a:bodyPr>
            <a:normAutofit/>
          </a:bodyPr>
          <a:lstStyle/>
          <a:p>
            <a:r>
              <a:rPr lang="es-AR" dirty="0"/>
              <a:t>EVALUACIÓN ECONÓMICA</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0" name="Marcador de texto 1">
            <a:extLst>
              <a:ext uri="{FF2B5EF4-FFF2-40B4-BE49-F238E27FC236}">
                <a16:creationId xmlns:a16="http://schemas.microsoft.com/office/drawing/2014/main" id="{628DB552-0E1F-4D1F-9192-E71964758237}"/>
              </a:ext>
            </a:extLst>
          </p:cNvPr>
          <p:cNvSpPr txBox="1">
            <a:spLocks/>
          </p:cNvSpPr>
          <p:nvPr/>
        </p:nvSpPr>
        <p:spPr>
          <a:xfrm>
            <a:off x="696000" y="2944843"/>
            <a:ext cx="5400000" cy="2744757"/>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45000"/>
              </a:lnSpc>
              <a:spcBef>
                <a:spcPts val="600"/>
              </a:spcBef>
              <a:spcAft>
                <a:spcPts val="600"/>
              </a:spcAft>
              <a:buClr>
                <a:schemeClr val="bg2"/>
              </a:buClr>
              <a:buFont typeface="Wingdings" panose="05000000000000000000" pitchFamily="2" charset="2"/>
              <a:buChar char="§"/>
            </a:pPr>
            <a:r>
              <a:rPr lang="es-AR" sz="2900" dirty="0">
                <a:solidFill>
                  <a:schemeClr val="bg1"/>
                </a:solidFill>
              </a:rPr>
              <a:t>Según resolución </a:t>
            </a:r>
            <a:r>
              <a:rPr lang="es-AR" sz="2900" b="1">
                <a:solidFill>
                  <a:schemeClr val="bg1"/>
                </a:solidFill>
              </a:rPr>
              <a:t>EPRE 214/1997</a:t>
            </a:r>
            <a:r>
              <a:rPr lang="es-AR" sz="2900" dirty="0">
                <a:solidFill>
                  <a:schemeClr val="bg1"/>
                </a:solidFill>
              </a:rPr>
              <a:t>, para ampliaciones del sistema de transmisión en 132 kV, el valor presente del total de costos de inversión, operación y mantenimiento del Sistema Eléctrico con las modificaciones que se deriven de la ampliación, debe ser inferior al valor presente del costo total de operación y mantenimiento de dicho sistema sin tales modificaciones, </a:t>
            </a:r>
            <a:r>
              <a:rPr lang="es-AR" dirty="0"/>
              <a:t>incluyendo ENS.</a:t>
            </a:r>
            <a:endParaRPr lang="es-AR" sz="2300" dirty="0">
              <a:solidFill>
                <a:schemeClr val="bg1"/>
              </a:solidFill>
            </a:endParaRPr>
          </a:p>
          <a:p>
            <a:endParaRPr lang="es-AR" dirty="0"/>
          </a:p>
        </p:txBody>
      </p:sp>
      <p:sp>
        <p:nvSpPr>
          <p:cNvPr id="12" name="Marcador de texto 3">
            <a:extLst>
              <a:ext uri="{FF2B5EF4-FFF2-40B4-BE49-F238E27FC236}">
                <a16:creationId xmlns:a16="http://schemas.microsoft.com/office/drawing/2014/main" id="{4892AFBD-87AE-40FB-AF54-63EAF6A78FEF}"/>
              </a:ext>
            </a:extLst>
          </p:cNvPr>
          <p:cNvSpPr txBox="1">
            <a:spLocks/>
          </p:cNvSpPr>
          <p:nvPr/>
        </p:nvSpPr>
        <p:spPr>
          <a:xfrm>
            <a:off x="774032" y="2333739"/>
            <a:ext cx="4421856" cy="417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2200" dirty="0"/>
              <a:t>Método de evaluación</a:t>
            </a:r>
          </a:p>
        </p:txBody>
      </p:sp>
      <p:sp>
        <p:nvSpPr>
          <p:cNvPr id="19" name="Marcador de texto 1">
            <a:extLst>
              <a:ext uri="{FF2B5EF4-FFF2-40B4-BE49-F238E27FC236}">
                <a16:creationId xmlns:a16="http://schemas.microsoft.com/office/drawing/2014/main" id="{B4BFE412-D386-4B47-857B-D32CD231792E}"/>
              </a:ext>
            </a:extLst>
          </p:cNvPr>
          <p:cNvSpPr txBox="1">
            <a:spLocks/>
          </p:cNvSpPr>
          <p:nvPr/>
        </p:nvSpPr>
        <p:spPr>
          <a:xfrm>
            <a:off x="6242558" y="2944843"/>
            <a:ext cx="5400000" cy="27447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25000"/>
              </a:lnSpc>
              <a:spcBef>
                <a:spcPts val="600"/>
              </a:spcBef>
              <a:spcAft>
                <a:spcPts val="600"/>
              </a:spcAft>
              <a:buClr>
                <a:schemeClr val="bg2"/>
              </a:buClr>
              <a:buFont typeface="Wingdings" panose="05000000000000000000" pitchFamily="2" charset="2"/>
              <a:buChar char="§"/>
            </a:pPr>
            <a:r>
              <a:rPr lang="es-AR" sz="1600" dirty="0">
                <a:solidFill>
                  <a:schemeClr val="bg1"/>
                </a:solidFill>
              </a:rPr>
              <a:t>Costos de operación y mantenimiento: las diferencias en los costos para cada alternativa no serían significativas en la comparación económica. Dada la dificultad de determinarlos, serán desestimados del análisis comparativo.</a:t>
            </a:r>
          </a:p>
          <a:p>
            <a:pPr marL="180000" indent="-180000">
              <a:lnSpc>
                <a:spcPct val="125000"/>
              </a:lnSpc>
              <a:spcBef>
                <a:spcPts val="600"/>
              </a:spcBef>
              <a:spcAft>
                <a:spcPts val="600"/>
              </a:spcAft>
              <a:buClr>
                <a:schemeClr val="bg2"/>
              </a:buClr>
              <a:buFont typeface="Wingdings" panose="05000000000000000000" pitchFamily="2" charset="2"/>
              <a:buChar char="§"/>
            </a:pPr>
            <a:r>
              <a:rPr lang="es-AR" sz="1600" dirty="0">
                <a:solidFill>
                  <a:schemeClr val="bg1"/>
                </a:solidFill>
              </a:rPr>
              <a:t>Moneda: la moneda de referencia será el dólar estadounidense (U$D).</a:t>
            </a:r>
          </a:p>
          <a:p>
            <a:pPr marL="180000" indent="-180000">
              <a:lnSpc>
                <a:spcPct val="125000"/>
              </a:lnSpc>
              <a:spcBef>
                <a:spcPts val="600"/>
              </a:spcBef>
              <a:spcAft>
                <a:spcPts val="600"/>
              </a:spcAft>
              <a:buClr>
                <a:schemeClr val="bg2"/>
              </a:buClr>
              <a:buFont typeface="Wingdings" panose="05000000000000000000" pitchFamily="2" charset="2"/>
              <a:buChar char="§"/>
            </a:pPr>
            <a:endParaRPr lang="es-AR" sz="1600" dirty="0">
              <a:solidFill>
                <a:schemeClr val="bg1"/>
              </a:solidFill>
            </a:endParaRPr>
          </a:p>
          <a:p>
            <a:pPr>
              <a:lnSpc>
                <a:spcPct val="125000"/>
              </a:lnSpc>
            </a:pPr>
            <a:endParaRPr lang="es-AR" sz="1600" dirty="0"/>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F2C33756-DA85-4B16-AF97-639056CBDF14}"/>
                  </a:ext>
                </a:extLst>
              </p:cNvPr>
              <p:cNvSpPr txBox="1"/>
              <p:nvPr/>
            </p:nvSpPr>
            <p:spPr>
              <a:xfrm>
                <a:off x="1488158" y="5689600"/>
                <a:ext cx="3812603" cy="4024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AR" sz="2400" b="0" i="1" smtClean="0">
                              <a:solidFill>
                                <a:schemeClr val="bg1"/>
                              </a:solidFill>
                              <a:latin typeface="Cambria Math" panose="02040503050406030204" pitchFamily="18" charset="0"/>
                            </a:rPr>
                          </m:ctrlPr>
                        </m:sSubPr>
                        <m:e>
                          <m:r>
                            <a:rPr lang="es-AR" sz="2400" i="1">
                              <a:solidFill>
                                <a:schemeClr val="bg1"/>
                              </a:solidFill>
                              <a:latin typeface="Cambria Math" panose="02040503050406030204" pitchFamily="18" charset="0"/>
                            </a:rPr>
                            <m:t>𝑉𝑃𝐶</m:t>
                          </m:r>
                        </m:e>
                        <m:sub>
                          <m:r>
                            <a:rPr lang="es-AR" sz="2400" b="0" i="1" smtClean="0">
                              <a:solidFill>
                                <a:schemeClr val="tx2"/>
                              </a:solidFill>
                              <a:latin typeface="Cambria Math" panose="02040503050406030204" pitchFamily="18" charset="0"/>
                            </a:rPr>
                            <m:t>𝐶</m:t>
                          </m:r>
                          <m:r>
                            <a:rPr lang="es-AR" sz="2400" b="0" i="1" smtClean="0">
                              <a:solidFill>
                                <a:schemeClr val="bg1"/>
                              </a:solidFill>
                              <a:latin typeface="Cambria Math" panose="02040503050406030204" pitchFamily="18" charset="0"/>
                            </a:rPr>
                            <m:t>/</m:t>
                          </m:r>
                          <m:r>
                            <a:rPr lang="es-AR" sz="2400" b="0" i="1" smtClean="0">
                              <a:solidFill>
                                <a:schemeClr val="bg1"/>
                              </a:solidFill>
                              <a:latin typeface="Cambria Math" panose="02040503050406030204" pitchFamily="18" charset="0"/>
                            </a:rPr>
                            <m:t>𝑚𝑜𝑑𝑖𝑓</m:t>
                          </m:r>
                        </m:sub>
                      </m:sSub>
                      <m:r>
                        <a:rPr lang="es-AR" sz="2400" b="0" i="1" smtClean="0">
                          <a:solidFill>
                            <a:schemeClr val="bg1"/>
                          </a:solidFill>
                          <a:latin typeface="Cambria Math" panose="02040503050406030204" pitchFamily="18" charset="0"/>
                          <a:ea typeface="Cambria Math" panose="02040503050406030204" pitchFamily="18" charset="0"/>
                        </a:rPr>
                        <m:t>&lt;</m:t>
                      </m:r>
                      <m:sSub>
                        <m:sSubPr>
                          <m:ctrlPr>
                            <a:rPr lang="es-AR" sz="2400" i="1">
                              <a:solidFill>
                                <a:schemeClr val="bg1"/>
                              </a:solidFill>
                              <a:latin typeface="Cambria Math" panose="02040503050406030204" pitchFamily="18" charset="0"/>
                            </a:rPr>
                          </m:ctrlPr>
                        </m:sSubPr>
                        <m:e>
                          <m:r>
                            <a:rPr lang="es-AR" sz="2400" i="1">
                              <a:solidFill>
                                <a:schemeClr val="bg1"/>
                              </a:solidFill>
                              <a:latin typeface="Cambria Math" panose="02040503050406030204" pitchFamily="18" charset="0"/>
                            </a:rPr>
                            <m:t>𝑉𝑃𝐶</m:t>
                          </m:r>
                        </m:e>
                        <m:sub>
                          <m:r>
                            <a:rPr lang="es-AR" sz="2400" b="0" i="1" smtClean="0">
                              <a:solidFill>
                                <a:schemeClr val="tx2"/>
                              </a:solidFill>
                              <a:latin typeface="Cambria Math" panose="02040503050406030204" pitchFamily="18" charset="0"/>
                            </a:rPr>
                            <m:t>𝑆</m:t>
                          </m:r>
                          <m:r>
                            <a:rPr lang="es-AR" sz="2400" i="1">
                              <a:solidFill>
                                <a:schemeClr val="bg1"/>
                              </a:solidFill>
                              <a:latin typeface="Cambria Math" panose="02040503050406030204" pitchFamily="18" charset="0"/>
                            </a:rPr>
                            <m:t>/</m:t>
                          </m:r>
                          <m:r>
                            <a:rPr lang="es-AR" sz="2400" i="1">
                              <a:solidFill>
                                <a:schemeClr val="bg1"/>
                              </a:solidFill>
                              <a:latin typeface="Cambria Math" panose="02040503050406030204" pitchFamily="18" charset="0"/>
                            </a:rPr>
                            <m:t>𝑚𝑜𝑑𝑖𝑓</m:t>
                          </m:r>
                        </m:sub>
                      </m:sSub>
                    </m:oMath>
                  </m:oMathPara>
                </a14:m>
                <a:endParaRPr lang="es-AR" sz="2400" dirty="0">
                  <a:solidFill>
                    <a:schemeClr val="bg1"/>
                  </a:solidFill>
                </a:endParaRPr>
              </a:p>
            </p:txBody>
          </p:sp>
        </mc:Choice>
        <mc:Fallback xmlns="">
          <p:sp>
            <p:nvSpPr>
              <p:cNvPr id="3" name="CuadroTexto 2">
                <a:extLst>
                  <a:ext uri="{FF2B5EF4-FFF2-40B4-BE49-F238E27FC236}">
                    <a16:creationId xmlns:a16="http://schemas.microsoft.com/office/drawing/2014/main" id="{F2C33756-DA85-4B16-AF97-639056CBDF14}"/>
                  </a:ext>
                </a:extLst>
              </p:cNvPr>
              <p:cNvSpPr txBox="1">
                <a:spLocks noRot="1" noChangeAspect="1" noMove="1" noResize="1" noEditPoints="1" noAdjustHandles="1" noChangeArrowheads="1" noChangeShapeType="1" noTextEdit="1"/>
              </p:cNvSpPr>
              <p:nvPr/>
            </p:nvSpPr>
            <p:spPr>
              <a:xfrm>
                <a:off x="1488158" y="5689600"/>
                <a:ext cx="3812603" cy="402482"/>
              </a:xfrm>
              <a:prstGeom prst="rect">
                <a:avLst/>
              </a:prstGeom>
              <a:blipFill>
                <a:blip r:embed="rId2"/>
                <a:stretch>
                  <a:fillRect b="-27273"/>
                </a:stretch>
              </a:blipFill>
            </p:spPr>
            <p:txBody>
              <a:bodyPr/>
              <a:lstStyle/>
              <a:p>
                <a:r>
                  <a:rPr lang="es-AR">
                    <a:noFill/>
                  </a:rPr>
                  <a:t> </a:t>
                </a:r>
              </a:p>
            </p:txBody>
          </p:sp>
        </mc:Fallback>
      </mc:AlternateContent>
    </p:spTree>
    <p:extLst>
      <p:ext uri="{BB962C8B-B14F-4D97-AF65-F5344CB8AC3E}">
        <p14:creationId xmlns:p14="http://schemas.microsoft.com/office/powerpoint/2010/main" val="2157591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59</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8" name="Marcador de texto 7">
            <a:extLst>
              <a:ext uri="{FF2B5EF4-FFF2-40B4-BE49-F238E27FC236}">
                <a16:creationId xmlns:a16="http://schemas.microsoft.com/office/drawing/2014/main" id="{497AAF3F-AFBB-453F-BEC6-1744818AED7C}"/>
              </a:ext>
            </a:extLst>
          </p:cNvPr>
          <p:cNvSpPr>
            <a:spLocks noGrp="1"/>
          </p:cNvSpPr>
          <p:nvPr>
            <p:ph type="body" sz="quarter" idx="21"/>
          </p:nvPr>
        </p:nvSpPr>
        <p:spPr>
          <a:xfrm>
            <a:off x="564482" y="2444690"/>
            <a:ext cx="5088173" cy="984310"/>
          </a:xfrm>
        </p:spPr>
        <p:txBody>
          <a:bodyPr>
            <a:noAutofit/>
          </a:bodyPr>
          <a:lstStyle/>
          <a:p>
            <a:r>
              <a:rPr lang="es-AR" dirty="0"/>
              <a:t>El costo unitario del kWh de ENS para ENERSA puede variar entre U$D 1,56 y U$D 3,13. Adoptaremos para nuestros cálculos </a:t>
            </a:r>
            <a:r>
              <a:rPr lang="es-AR" dirty="0">
                <a:solidFill>
                  <a:schemeClr val="tx2"/>
                </a:solidFill>
              </a:rPr>
              <a:t>U$D 2,00/kWh.</a:t>
            </a:r>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3509818" y="675329"/>
            <a:ext cx="8465517" cy="782638"/>
          </a:xfrm>
        </p:spPr>
        <p:txBody>
          <a:bodyPr>
            <a:noAutofit/>
          </a:bodyPr>
          <a:lstStyle/>
          <a:p>
            <a:pPr>
              <a:lnSpc>
                <a:spcPct val="110000"/>
              </a:lnSpc>
            </a:pPr>
            <a:r>
              <a:rPr lang="es-AR" dirty="0"/>
              <a:t>Costo de la energía no suministrada (CENS)</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Evaluación económica</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3" y="1846096"/>
            <a:ext cx="3490282"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Costo unitario de la ENS</a:t>
            </a:r>
          </a:p>
        </p:txBody>
      </p:sp>
      <p:sp>
        <p:nvSpPr>
          <p:cNvPr id="13" name="Marcador de texto 2">
            <a:extLst>
              <a:ext uri="{FF2B5EF4-FFF2-40B4-BE49-F238E27FC236}">
                <a16:creationId xmlns:a16="http://schemas.microsoft.com/office/drawing/2014/main" id="{094278D9-3ED3-418A-B3B4-E0FF42AE0CC7}"/>
              </a:ext>
            </a:extLst>
          </p:cNvPr>
          <p:cNvSpPr>
            <a:spLocks noGrp="1"/>
          </p:cNvSpPr>
          <p:nvPr>
            <p:ph type="body" idx="1"/>
          </p:nvPr>
        </p:nvSpPr>
        <p:spPr>
          <a:xfrm>
            <a:off x="607331" y="3711781"/>
            <a:ext cx="3049869" cy="454353"/>
          </a:xfrm>
        </p:spPr>
        <p:txBody>
          <a:bodyPr/>
          <a:lstStyle/>
          <a:p>
            <a:r>
              <a:rPr lang="es-AR" sz="1400" dirty="0"/>
              <a:t>ENS por saturación</a:t>
            </a:r>
          </a:p>
        </p:txBody>
      </p:sp>
      <p:sp>
        <p:nvSpPr>
          <p:cNvPr id="16" name="Marcador de texto 5">
            <a:extLst>
              <a:ext uri="{FF2B5EF4-FFF2-40B4-BE49-F238E27FC236}">
                <a16:creationId xmlns:a16="http://schemas.microsoft.com/office/drawing/2014/main" id="{BB51B55E-F5D6-42B6-8F22-C5D31575B28B}"/>
              </a:ext>
            </a:extLst>
          </p:cNvPr>
          <p:cNvSpPr txBox="1">
            <a:spLocks/>
          </p:cNvSpPr>
          <p:nvPr/>
        </p:nvSpPr>
        <p:spPr>
          <a:xfrm>
            <a:off x="6271491" y="4119094"/>
            <a:ext cx="5040000" cy="1189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s-ES" sz="1600" kern="1200" noProof="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10000"/>
              </a:lnSpc>
              <a:spcBef>
                <a:spcPts val="600"/>
              </a:spcBef>
              <a:spcAft>
                <a:spcPts val="600"/>
              </a:spcAft>
              <a:buClr>
                <a:schemeClr val="bg2"/>
              </a:buClr>
              <a:buFont typeface="Wingdings" panose="05000000000000000000" pitchFamily="2" charset="2"/>
              <a:buChar char="§"/>
            </a:pPr>
            <a:r>
              <a:rPr lang="es-AR" dirty="0"/>
              <a:t>Se calculará en todos los casos, basándonos en la probabilidad de falla de cada configuración del sistema de abastecimiento, determinada en el análisis de confiabilidad.</a:t>
            </a:r>
            <a:endParaRPr lang="es-AR" sz="1400" dirty="0"/>
          </a:p>
        </p:txBody>
      </p:sp>
      <p:sp>
        <p:nvSpPr>
          <p:cNvPr id="17" name="Marcador de texto 1">
            <a:extLst>
              <a:ext uri="{FF2B5EF4-FFF2-40B4-BE49-F238E27FC236}">
                <a16:creationId xmlns:a16="http://schemas.microsoft.com/office/drawing/2014/main" id="{C1DA4B5F-D6F9-418A-96CA-6803038177A8}"/>
              </a:ext>
            </a:extLst>
          </p:cNvPr>
          <p:cNvSpPr txBox="1">
            <a:spLocks/>
          </p:cNvSpPr>
          <p:nvPr/>
        </p:nvSpPr>
        <p:spPr>
          <a:xfrm>
            <a:off x="607330" y="4115356"/>
            <a:ext cx="5040000" cy="3699446"/>
          </a:xfrm>
          <a:prstGeom prst="rect">
            <a:avLst/>
          </a:prstGeom>
        </p:spPr>
        <p:txBody>
          <a:bodyPr vert="horz" lIns="91440" tIns="45720" rIns="91440" bIns="45720" rtlCol="0">
            <a:noAutofit/>
          </a:bodyPr>
          <a:lstStyle>
            <a:lvl1pPr marL="180000" indent="-180000" algn="l" defTabSz="914400" rtl="0" eaLnBrk="1" latinLnBrk="0" hangingPunct="1">
              <a:lnSpc>
                <a:spcPct val="110000"/>
              </a:lnSpc>
              <a:spcBef>
                <a:spcPts val="600"/>
              </a:spcBef>
              <a:buClr>
                <a:schemeClr val="bg2"/>
              </a:buClr>
              <a:buFont typeface="Wingdings" panose="05000000000000000000"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s-AR" dirty="0"/>
              <a:t>Sistema de abastecimiento actual: toda la demanda que supere la potencia límite asignada se considerará desconectada.</a:t>
            </a:r>
            <a:endParaRPr lang="es-AR" sz="1400" dirty="0"/>
          </a:p>
          <a:p>
            <a:pPr>
              <a:spcAft>
                <a:spcPts val="600"/>
              </a:spcAft>
            </a:pPr>
            <a:r>
              <a:rPr lang="es-AR" dirty="0"/>
              <a:t>Alternativas 1, 2 y 3: no se considera ENS por este concepto.</a:t>
            </a:r>
            <a:endParaRPr lang="es-AR" sz="1400" dirty="0"/>
          </a:p>
        </p:txBody>
      </p:sp>
      <p:sp>
        <p:nvSpPr>
          <p:cNvPr id="18" name="Marcador de texto 2">
            <a:extLst>
              <a:ext uri="{FF2B5EF4-FFF2-40B4-BE49-F238E27FC236}">
                <a16:creationId xmlns:a16="http://schemas.microsoft.com/office/drawing/2014/main" id="{43C7850A-4A1A-4545-AEC4-3D1BA016BB95}"/>
              </a:ext>
            </a:extLst>
          </p:cNvPr>
          <p:cNvSpPr txBox="1">
            <a:spLocks/>
          </p:cNvSpPr>
          <p:nvPr/>
        </p:nvSpPr>
        <p:spPr>
          <a:xfrm>
            <a:off x="6271491" y="3711781"/>
            <a:ext cx="360000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ENS por indisponibilidad</a:t>
            </a:r>
          </a:p>
        </p:txBody>
      </p:sp>
    </p:spTree>
    <p:extLst>
      <p:ext uri="{BB962C8B-B14F-4D97-AF65-F5344CB8AC3E}">
        <p14:creationId xmlns:p14="http://schemas.microsoft.com/office/powerpoint/2010/main" val="89812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719E0E7-CFBA-48B5-AA1B-EA5B887F6650}"/>
              </a:ext>
            </a:extLst>
          </p:cNvPr>
          <p:cNvSpPr>
            <a:spLocks noGrp="1"/>
          </p:cNvSpPr>
          <p:nvPr>
            <p:ph type="title"/>
          </p:nvPr>
        </p:nvSpPr>
        <p:spPr bwMode="grayWhite"/>
        <p:txBody>
          <a:bodyPr rtlCol="0"/>
          <a:lstStyle/>
          <a:p>
            <a:pPr rtl="0"/>
            <a:r>
              <a:rPr lang="es-ES" dirty="0"/>
              <a:t>SUMARIO</a:t>
            </a:r>
          </a:p>
        </p:txBody>
      </p:sp>
      <p:sp>
        <p:nvSpPr>
          <p:cNvPr id="6" name="Marcador de texto 5">
            <a:extLst>
              <a:ext uri="{FF2B5EF4-FFF2-40B4-BE49-F238E27FC236}">
                <a16:creationId xmlns:a16="http://schemas.microsoft.com/office/drawing/2014/main" id="{FA6EDE3F-FD3C-4A2C-837A-5B3420BD5E75}"/>
              </a:ext>
            </a:extLst>
          </p:cNvPr>
          <p:cNvSpPr>
            <a:spLocks noGrp="1"/>
          </p:cNvSpPr>
          <p:nvPr>
            <p:ph type="body" sz="quarter" idx="20"/>
          </p:nvPr>
        </p:nvSpPr>
        <p:spPr bwMode="grayWhite">
          <a:xfrm>
            <a:off x="1538133" y="2124654"/>
            <a:ext cx="9444025" cy="4598445"/>
          </a:xfrm>
        </p:spPr>
        <p:txBody>
          <a:bodyPr rtlCol="0">
            <a:noAutofit/>
          </a:bodyPr>
          <a:lstStyle/>
          <a:p>
            <a:pPr marL="449263" indent="-449263">
              <a:lnSpc>
                <a:spcPct val="110000"/>
              </a:lnSpc>
              <a:spcAft>
                <a:spcPts val="1200"/>
              </a:spcAft>
              <a:buClr>
                <a:srgbClr val="FFC000"/>
              </a:buClr>
              <a:buFont typeface="Wingdings" panose="05000000000000000000" pitchFamily="2" charset="2"/>
              <a:buChar char="v"/>
            </a:pPr>
            <a:r>
              <a:rPr lang="es-ES" sz="2800" dirty="0"/>
              <a:t>Sistemas de almacenamiento de energía. Estado del arte</a:t>
            </a:r>
          </a:p>
          <a:p>
            <a:pPr marL="449263" indent="-449263">
              <a:lnSpc>
                <a:spcPct val="110000"/>
              </a:lnSpc>
              <a:spcAft>
                <a:spcPts val="1200"/>
              </a:spcAft>
              <a:buClr>
                <a:srgbClr val="FFC000"/>
              </a:buClr>
              <a:buFont typeface="Wingdings" panose="05000000000000000000" pitchFamily="2" charset="2"/>
              <a:buChar char="v"/>
            </a:pPr>
            <a:r>
              <a:rPr lang="es-ES" sz="2800" dirty="0"/>
              <a:t>Definición del caso de estudio</a:t>
            </a:r>
            <a:endParaRPr lang="es-ES" sz="2800" b="1" dirty="0">
              <a:solidFill>
                <a:srgbClr val="FFC000"/>
              </a:solidFill>
            </a:endParaRPr>
          </a:p>
          <a:p>
            <a:pPr marL="449263" indent="-449263" rtl="0">
              <a:lnSpc>
                <a:spcPct val="110000"/>
              </a:lnSpc>
              <a:spcAft>
                <a:spcPts val="1200"/>
              </a:spcAft>
              <a:buClr>
                <a:srgbClr val="FFC000"/>
              </a:buClr>
              <a:buFont typeface="Wingdings" panose="05000000000000000000" pitchFamily="2" charset="2"/>
              <a:buChar char="v"/>
            </a:pPr>
            <a:r>
              <a:rPr lang="es-ES" sz="2800" dirty="0"/>
              <a:t>Estudio de la necesidad</a:t>
            </a:r>
          </a:p>
          <a:p>
            <a:pPr marL="449263" indent="-449263" rtl="0">
              <a:lnSpc>
                <a:spcPct val="110000"/>
              </a:lnSpc>
              <a:spcAft>
                <a:spcPts val="1200"/>
              </a:spcAft>
              <a:buClr>
                <a:srgbClr val="FFC000"/>
              </a:buClr>
              <a:buFont typeface="Wingdings" panose="05000000000000000000" pitchFamily="2" charset="2"/>
              <a:buChar char="v"/>
            </a:pPr>
            <a:r>
              <a:rPr lang="es-ES" sz="2800" dirty="0"/>
              <a:t>Definición de soluciones alternativas</a:t>
            </a:r>
          </a:p>
          <a:p>
            <a:pPr marL="449263" indent="-449263" rtl="0">
              <a:lnSpc>
                <a:spcPct val="110000"/>
              </a:lnSpc>
              <a:spcAft>
                <a:spcPts val="1200"/>
              </a:spcAft>
              <a:buClr>
                <a:srgbClr val="FFC000"/>
              </a:buClr>
              <a:buFont typeface="Wingdings" panose="05000000000000000000" pitchFamily="2" charset="2"/>
              <a:buChar char="v"/>
            </a:pPr>
            <a:r>
              <a:rPr lang="es-ES" sz="2800" dirty="0"/>
              <a:t>Evaluación económica</a:t>
            </a:r>
          </a:p>
          <a:p>
            <a:pPr marL="449263" indent="-449263" rtl="0">
              <a:lnSpc>
                <a:spcPct val="110000"/>
              </a:lnSpc>
              <a:spcAft>
                <a:spcPts val="1200"/>
              </a:spcAft>
              <a:buClr>
                <a:srgbClr val="FFC000"/>
              </a:buClr>
              <a:buFont typeface="Wingdings" panose="05000000000000000000" pitchFamily="2" charset="2"/>
              <a:buChar char="v"/>
            </a:pPr>
            <a:r>
              <a:rPr lang="es-ES" sz="2800" dirty="0"/>
              <a:t>Conclusiones</a:t>
            </a:r>
          </a:p>
          <a:p>
            <a:pPr rtl="0">
              <a:lnSpc>
                <a:spcPct val="110000"/>
              </a:lnSpc>
              <a:spcAft>
                <a:spcPts val="1200"/>
              </a:spcAft>
              <a:buFont typeface="Wingdings" panose="05000000000000000000" pitchFamily="2" charset="2"/>
              <a:buChar char="q"/>
            </a:pPr>
            <a:endParaRPr lang="es-ES" sz="2800" dirty="0"/>
          </a:p>
          <a:p>
            <a:pPr rtl="0">
              <a:lnSpc>
                <a:spcPct val="110000"/>
              </a:lnSpc>
              <a:spcAft>
                <a:spcPts val="1200"/>
              </a:spcAft>
              <a:buFont typeface="Wingdings" panose="05000000000000000000" pitchFamily="2" charset="2"/>
              <a:buChar char="q"/>
            </a:pPr>
            <a:endParaRPr lang="es-ES" sz="2800" dirty="0"/>
          </a:p>
        </p:txBody>
      </p:sp>
      <p:sp>
        <p:nvSpPr>
          <p:cNvPr id="3" name="Marcador de fecha 2"/>
          <p:cNvSpPr>
            <a:spLocks noGrp="1"/>
          </p:cNvSpPr>
          <p:nvPr>
            <p:ph type="dt" sz="half" idx="22"/>
          </p:nvPr>
        </p:nvSpPr>
        <p:spPr/>
        <p:txBody>
          <a:bodyPr/>
          <a:lstStyle/>
          <a:p>
            <a:pPr rtl="0"/>
            <a:fld id="{F50F9378-BAF4-4A2A-BBC7-44B1289F4259}" type="datetime10">
              <a:rPr lang="es-ES" noProof="0" smtClean="0"/>
              <a:t>10:55</a:t>
            </a:fld>
            <a:endParaRPr lang="es-ES" noProof="0" dirty="0"/>
          </a:p>
        </p:txBody>
      </p:sp>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6</a:t>
            </a:fld>
            <a:endParaRPr lang="es-ES" noProof="0"/>
          </a:p>
        </p:txBody>
      </p:sp>
    </p:spTree>
    <p:extLst>
      <p:ext uri="{BB962C8B-B14F-4D97-AF65-F5344CB8AC3E}">
        <p14:creationId xmlns:p14="http://schemas.microsoft.com/office/powerpoint/2010/main" val="482013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60</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a:xfrm>
            <a:off x="5218546" y="675329"/>
            <a:ext cx="6756790" cy="782638"/>
          </a:xfrm>
        </p:spPr>
        <p:txBody>
          <a:bodyPr/>
          <a:lstStyle/>
          <a:p>
            <a:r>
              <a:rPr lang="es-AR" dirty="0"/>
              <a:t>Costo de las inversiones. Presupuesto</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681667" y="1740161"/>
            <a:ext cx="10218713" cy="665713"/>
          </a:xfrm>
        </p:spPr>
        <p:txBody>
          <a:bodyPr>
            <a:normAutofit/>
          </a:bodyPr>
          <a:lstStyle/>
          <a:p>
            <a:r>
              <a:rPr lang="es-AR" dirty="0"/>
              <a:t>Alternativa 1 – RAT + BESS (E.R.A.E.)</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Evaluación económica</a:t>
            </a:r>
          </a:p>
          <a:p>
            <a:endParaRPr lang="es-AR" dirty="0"/>
          </a:p>
        </p:txBody>
      </p:sp>
      <p:pic>
        <p:nvPicPr>
          <p:cNvPr id="10" name="Imagen 9">
            <a:extLst>
              <a:ext uri="{FF2B5EF4-FFF2-40B4-BE49-F238E27FC236}">
                <a16:creationId xmlns:a16="http://schemas.microsoft.com/office/drawing/2014/main" id="{4287E89A-E22A-4FB8-BC8F-92B92AF1DD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6664" y="2359693"/>
            <a:ext cx="5759450" cy="878205"/>
          </a:xfrm>
          <a:prstGeom prst="rect">
            <a:avLst/>
          </a:prstGeom>
          <a:solidFill>
            <a:schemeClr val="bg1"/>
          </a:solidFill>
          <a:ln>
            <a:noFill/>
          </a:ln>
        </p:spPr>
      </p:pic>
      <p:pic>
        <p:nvPicPr>
          <p:cNvPr id="12" name="Imagen 11">
            <a:extLst>
              <a:ext uri="{FF2B5EF4-FFF2-40B4-BE49-F238E27FC236}">
                <a16:creationId xmlns:a16="http://schemas.microsoft.com/office/drawing/2014/main" id="{66D30BF3-4501-4786-92F9-1346FFB773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6664" y="3510774"/>
            <a:ext cx="5759450" cy="2845435"/>
          </a:xfrm>
          <a:prstGeom prst="rect">
            <a:avLst/>
          </a:prstGeom>
          <a:solidFill>
            <a:schemeClr val="bg1"/>
          </a:solidFill>
          <a:ln>
            <a:noFill/>
          </a:ln>
        </p:spPr>
      </p:pic>
      <p:pic>
        <p:nvPicPr>
          <p:cNvPr id="14" name="Imagen 13">
            <a:extLst>
              <a:ext uri="{FF2B5EF4-FFF2-40B4-BE49-F238E27FC236}">
                <a16:creationId xmlns:a16="http://schemas.microsoft.com/office/drawing/2014/main" id="{2170DE77-1454-4F62-8DD6-1B6E9005E4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15886" y="2359693"/>
            <a:ext cx="5759450" cy="1104900"/>
          </a:xfrm>
          <a:prstGeom prst="rect">
            <a:avLst/>
          </a:prstGeom>
          <a:solidFill>
            <a:schemeClr val="bg1"/>
          </a:solidFill>
          <a:ln>
            <a:noFill/>
          </a:ln>
        </p:spPr>
      </p:pic>
      <p:pic>
        <p:nvPicPr>
          <p:cNvPr id="15" name="Imagen 14">
            <a:extLst>
              <a:ext uri="{FF2B5EF4-FFF2-40B4-BE49-F238E27FC236}">
                <a16:creationId xmlns:a16="http://schemas.microsoft.com/office/drawing/2014/main" id="{60B9A7B2-1631-4F98-BDB5-BE94FAC485C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15886" y="3719194"/>
            <a:ext cx="5759450" cy="2061845"/>
          </a:xfrm>
          <a:prstGeom prst="rect">
            <a:avLst/>
          </a:prstGeom>
          <a:solidFill>
            <a:schemeClr val="bg1"/>
          </a:solidFill>
          <a:ln>
            <a:noFill/>
          </a:ln>
        </p:spPr>
      </p:pic>
    </p:spTree>
    <p:extLst>
      <p:ext uri="{BB962C8B-B14F-4D97-AF65-F5344CB8AC3E}">
        <p14:creationId xmlns:p14="http://schemas.microsoft.com/office/powerpoint/2010/main" val="2824248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61</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a:xfrm>
            <a:off x="5218546" y="675329"/>
            <a:ext cx="6756790" cy="782638"/>
          </a:xfrm>
        </p:spPr>
        <p:txBody>
          <a:bodyPr/>
          <a:lstStyle/>
          <a:p>
            <a:r>
              <a:rPr lang="es-AR" dirty="0"/>
              <a:t>Costo de las inversiones. Presupuesto</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681667" y="1740161"/>
            <a:ext cx="10218713" cy="665713"/>
          </a:xfrm>
        </p:spPr>
        <p:txBody>
          <a:bodyPr>
            <a:normAutofit/>
          </a:bodyPr>
          <a:lstStyle/>
          <a:p>
            <a:r>
              <a:rPr lang="es-AR" dirty="0"/>
              <a:t>Alternativa 2 - Nuevo alimentador 13,2 kV</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Evaluación económica</a:t>
            </a:r>
          </a:p>
          <a:p>
            <a:endParaRPr lang="es-AR" dirty="0"/>
          </a:p>
        </p:txBody>
      </p:sp>
      <p:pic>
        <p:nvPicPr>
          <p:cNvPr id="16" name="Imagen 15">
            <a:extLst>
              <a:ext uri="{FF2B5EF4-FFF2-40B4-BE49-F238E27FC236}">
                <a16:creationId xmlns:a16="http://schemas.microsoft.com/office/drawing/2014/main" id="{42963E4D-49D3-489D-8C0E-365CE79AD8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6000" y="3299906"/>
            <a:ext cx="7200000" cy="2860948"/>
          </a:xfrm>
          <a:prstGeom prst="rect">
            <a:avLst/>
          </a:prstGeom>
          <a:solidFill>
            <a:schemeClr val="bg1"/>
          </a:solidFill>
          <a:ln>
            <a:noFill/>
          </a:ln>
        </p:spPr>
      </p:pic>
      <p:sp>
        <p:nvSpPr>
          <p:cNvPr id="18" name="Marcador de texto 7">
            <a:extLst>
              <a:ext uri="{FF2B5EF4-FFF2-40B4-BE49-F238E27FC236}">
                <a16:creationId xmlns:a16="http://schemas.microsoft.com/office/drawing/2014/main" id="{46D56ECC-CC6C-4D5E-8AC8-245D9FB62A5E}"/>
              </a:ext>
            </a:extLst>
          </p:cNvPr>
          <p:cNvSpPr txBox="1">
            <a:spLocks/>
          </p:cNvSpPr>
          <p:nvPr/>
        </p:nvSpPr>
        <p:spPr>
          <a:xfrm>
            <a:off x="681667" y="2221609"/>
            <a:ext cx="6790551" cy="984310"/>
          </a:xfrm>
          <a:prstGeom prst="rect">
            <a:avLst/>
          </a:prstGeom>
        </p:spPr>
        <p:txBody>
          <a:bodyPr vert="horz" lIns="91440" tIns="45720" rIns="91440" bIns="45720" rtlCol="0">
            <a:noAutofit/>
          </a:bodyPr>
          <a:lstStyle>
            <a:lvl1pPr marL="180000" indent="-180000">
              <a:lnSpc>
                <a:spcPct val="110000"/>
              </a:lnSpc>
              <a:spcBef>
                <a:spcPts val="600"/>
              </a:spcBef>
              <a:buClr>
                <a:schemeClr val="bg2"/>
              </a:buClr>
              <a:buFont typeface="Wingdings" panose="05000000000000000000" pitchFamily="2" charset="2"/>
              <a:buChar char="§"/>
              <a:defRPr sz="160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1">
                    <a:lumMod val="50000"/>
                    <a:lumOff val="50000"/>
                  </a:schemeClr>
                </a:solidFill>
              </a:defRPr>
            </a:lvl2pPr>
            <a:lvl3pPr marL="1143000" indent="-228600">
              <a:lnSpc>
                <a:spcPct val="90000"/>
              </a:lnSpc>
              <a:spcBef>
                <a:spcPts val="500"/>
              </a:spcBef>
              <a:buFont typeface="Arial" panose="020B0604020202020204" pitchFamily="34" charset="0"/>
              <a:buChar char="•"/>
              <a:defRPr sz="2000">
                <a:solidFill>
                  <a:schemeClr val="tx1">
                    <a:lumMod val="50000"/>
                    <a:lumOff val="50000"/>
                  </a:schemeClr>
                </a:solidFill>
              </a:defRPr>
            </a:lvl3pPr>
            <a:lvl4pPr marL="1600200" indent="-228600">
              <a:lnSpc>
                <a:spcPct val="90000"/>
              </a:lnSpc>
              <a:spcBef>
                <a:spcPts val="500"/>
              </a:spcBef>
              <a:buFont typeface="Arial" panose="020B0604020202020204" pitchFamily="34" charset="0"/>
              <a:buChar char="•"/>
              <a:defRPr>
                <a:solidFill>
                  <a:schemeClr val="tx1">
                    <a:lumMod val="50000"/>
                    <a:lumOff val="50000"/>
                  </a:schemeClr>
                </a:solidFill>
              </a:defRPr>
            </a:lvl4pPr>
            <a:lvl5pPr marL="2057400" indent="-228600">
              <a:lnSpc>
                <a:spcPct val="90000"/>
              </a:lnSpc>
              <a:spcBef>
                <a:spcPts val="500"/>
              </a:spcBef>
              <a:buFont typeface="Arial" panose="020B0604020202020204" pitchFamily="34" charset="0"/>
              <a:buChar char="•"/>
              <a:defRPr>
                <a:solidFill>
                  <a:schemeClr val="tx1">
                    <a:lumMod val="50000"/>
                    <a:lumOff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Presupuesto en base a costos unitarios de líneas de subtransmisión recopilados de diferentes obras ya realizadas por ENERSA.</a:t>
            </a:r>
          </a:p>
        </p:txBody>
      </p:sp>
    </p:spTree>
    <p:extLst>
      <p:ext uri="{BB962C8B-B14F-4D97-AF65-F5344CB8AC3E}">
        <p14:creationId xmlns:p14="http://schemas.microsoft.com/office/powerpoint/2010/main" val="2658938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722E02-EEFC-4A42-911A-625F6D07ECEE}"/>
              </a:ext>
            </a:extLst>
          </p:cNvPr>
          <p:cNvSpPr>
            <a:spLocks noGrp="1"/>
          </p:cNvSpPr>
          <p:nvPr>
            <p:ph type="sldNum" sz="quarter" idx="10"/>
          </p:nvPr>
        </p:nvSpPr>
        <p:spPr/>
        <p:txBody>
          <a:bodyPr/>
          <a:lstStyle/>
          <a:p>
            <a:pPr rtl="0"/>
            <a:fld id="{D495E168-DA5E-4888-8D8A-92B118324C14}" type="slidenum">
              <a:rPr lang="es-ES" noProof="0" smtClean="0"/>
              <a:pPr rtl="0"/>
              <a:t>62</a:t>
            </a:fld>
            <a:endParaRPr lang="es-ES" noProof="0"/>
          </a:p>
        </p:txBody>
      </p:sp>
      <p:sp>
        <p:nvSpPr>
          <p:cNvPr id="11" name="Título 10">
            <a:extLst>
              <a:ext uri="{FF2B5EF4-FFF2-40B4-BE49-F238E27FC236}">
                <a16:creationId xmlns:a16="http://schemas.microsoft.com/office/drawing/2014/main" id="{8743C692-A29D-4B67-B8AF-AA8DFA9D3C8F}"/>
              </a:ext>
            </a:extLst>
          </p:cNvPr>
          <p:cNvSpPr>
            <a:spLocks noGrp="1"/>
          </p:cNvSpPr>
          <p:nvPr>
            <p:ph type="title"/>
          </p:nvPr>
        </p:nvSpPr>
        <p:spPr>
          <a:xfrm>
            <a:off x="5218546" y="675329"/>
            <a:ext cx="6756790" cy="782638"/>
          </a:xfrm>
        </p:spPr>
        <p:txBody>
          <a:bodyPr/>
          <a:lstStyle/>
          <a:p>
            <a:r>
              <a:rPr lang="es-AR" dirty="0"/>
              <a:t>Costo de las inversiones. Presupuesto</a:t>
            </a:r>
          </a:p>
        </p:txBody>
      </p:sp>
      <p:sp>
        <p:nvSpPr>
          <p:cNvPr id="13" name="Marcador de texto 12">
            <a:extLst>
              <a:ext uri="{FF2B5EF4-FFF2-40B4-BE49-F238E27FC236}">
                <a16:creationId xmlns:a16="http://schemas.microsoft.com/office/drawing/2014/main" id="{769E2563-D6C4-46E6-AE7C-B8FC6A051FF0}"/>
              </a:ext>
            </a:extLst>
          </p:cNvPr>
          <p:cNvSpPr>
            <a:spLocks noGrp="1"/>
          </p:cNvSpPr>
          <p:nvPr>
            <p:ph type="body" sz="quarter" idx="13"/>
          </p:nvPr>
        </p:nvSpPr>
        <p:spPr>
          <a:xfrm>
            <a:off x="681667" y="1740161"/>
            <a:ext cx="10218713" cy="665713"/>
          </a:xfrm>
        </p:spPr>
        <p:txBody>
          <a:bodyPr>
            <a:normAutofit/>
          </a:bodyPr>
          <a:lstStyle/>
          <a:p>
            <a:r>
              <a:rPr lang="es-AR" dirty="0"/>
              <a:t>Alternativa 3 - Nuevo alimentador 33 kV + SET 33/13,2 kV</a:t>
            </a:r>
          </a:p>
        </p:txBody>
      </p:sp>
      <p:sp>
        <p:nvSpPr>
          <p:cNvPr id="3" name="Marcador de fecha 2">
            <a:extLst>
              <a:ext uri="{FF2B5EF4-FFF2-40B4-BE49-F238E27FC236}">
                <a16:creationId xmlns:a16="http://schemas.microsoft.com/office/drawing/2014/main" id="{1B235D89-B99C-4F3F-B028-D7DDD9F5B303}"/>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7" name="Marcador de texto 16">
            <a:extLst>
              <a:ext uri="{FF2B5EF4-FFF2-40B4-BE49-F238E27FC236}">
                <a16:creationId xmlns:a16="http://schemas.microsoft.com/office/drawing/2014/main" id="{AD8E0A93-8559-486A-9690-40838065780D}"/>
              </a:ext>
            </a:extLst>
          </p:cNvPr>
          <p:cNvSpPr>
            <a:spLocks noGrp="1"/>
          </p:cNvSpPr>
          <p:nvPr>
            <p:ph type="body" sz="quarter" idx="24"/>
          </p:nvPr>
        </p:nvSpPr>
        <p:spPr/>
        <p:txBody>
          <a:bodyPr/>
          <a:lstStyle/>
          <a:p>
            <a:r>
              <a:rPr lang="es-AR" dirty="0"/>
              <a:t>Evaluación económica</a:t>
            </a:r>
          </a:p>
          <a:p>
            <a:endParaRPr lang="es-AR" dirty="0"/>
          </a:p>
        </p:txBody>
      </p:sp>
      <p:sp>
        <p:nvSpPr>
          <p:cNvPr id="18" name="Marcador de texto 7">
            <a:extLst>
              <a:ext uri="{FF2B5EF4-FFF2-40B4-BE49-F238E27FC236}">
                <a16:creationId xmlns:a16="http://schemas.microsoft.com/office/drawing/2014/main" id="{46D56ECC-CC6C-4D5E-8AC8-245D9FB62A5E}"/>
              </a:ext>
            </a:extLst>
          </p:cNvPr>
          <p:cNvSpPr txBox="1">
            <a:spLocks/>
          </p:cNvSpPr>
          <p:nvPr/>
        </p:nvSpPr>
        <p:spPr>
          <a:xfrm>
            <a:off x="681667" y="2221609"/>
            <a:ext cx="6790551" cy="984310"/>
          </a:xfrm>
          <a:prstGeom prst="rect">
            <a:avLst/>
          </a:prstGeom>
        </p:spPr>
        <p:txBody>
          <a:bodyPr vert="horz" lIns="91440" tIns="45720" rIns="91440" bIns="45720" rtlCol="0">
            <a:noAutofit/>
          </a:bodyPr>
          <a:lstStyle>
            <a:lvl1pPr marL="180000" indent="-180000">
              <a:lnSpc>
                <a:spcPct val="110000"/>
              </a:lnSpc>
              <a:spcBef>
                <a:spcPts val="600"/>
              </a:spcBef>
              <a:buClr>
                <a:schemeClr val="bg2"/>
              </a:buClr>
              <a:buFont typeface="Wingdings" panose="05000000000000000000" pitchFamily="2" charset="2"/>
              <a:buChar char="§"/>
              <a:defRPr sz="160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1">
                    <a:lumMod val="50000"/>
                    <a:lumOff val="50000"/>
                  </a:schemeClr>
                </a:solidFill>
              </a:defRPr>
            </a:lvl2pPr>
            <a:lvl3pPr marL="1143000" indent="-228600">
              <a:lnSpc>
                <a:spcPct val="90000"/>
              </a:lnSpc>
              <a:spcBef>
                <a:spcPts val="500"/>
              </a:spcBef>
              <a:buFont typeface="Arial" panose="020B0604020202020204" pitchFamily="34" charset="0"/>
              <a:buChar char="•"/>
              <a:defRPr sz="2000">
                <a:solidFill>
                  <a:schemeClr val="tx1">
                    <a:lumMod val="50000"/>
                    <a:lumOff val="50000"/>
                  </a:schemeClr>
                </a:solidFill>
              </a:defRPr>
            </a:lvl3pPr>
            <a:lvl4pPr marL="1600200" indent="-228600">
              <a:lnSpc>
                <a:spcPct val="90000"/>
              </a:lnSpc>
              <a:spcBef>
                <a:spcPts val="500"/>
              </a:spcBef>
              <a:buFont typeface="Arial" panose="020B0604020202020204" pitchFamily="34" charset="0"/>
              <a:buChar char="•"/>
              <a:defRPr>
                <a:solidFill>
                  <a:schemeClr val="tx1">
                    <a:lumMod val="50000"/>
                    <a:lumOff val="50000"/>
                  </a:schemeClr>
                </a:solidFill>
              </a:defRPr>
            </a:lvl4pPr>
            <a:lvl5pPr marL="2057400" indent="-228600">
              <a:lnSpc>
                <a:spcPct val="90000"/>
              </a:lnSpc>
              <a:spcBef>
                <a:spcPts val="500"/>
              </a:spcBef>
              <a:buFont typeface="Arial" panose="020B0604020202020204" pitchFamily="34" charset="0"/>
              <a:buChar char="•"/>
              <a:defRPr>
                <a:solidFill>
                  <a:schemeClr val="tx1">
                    <a:lumMod val="50000"/>
                    <a:lumOff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Presupuesto en base a costos unitarios de líneas de subtransmisión recopilados de diferentes obras ya realizadas por ENERSA.</a:t>
            </a:r>
          </a:p>
        </p:txBody>
      </p:sp>
      <p:pic>
        <p:nvPicPr>
          <p:cNvPr id="9" name="Imagen 8">
            <a:extLst>
              <a:ext uri="{FF2B5EF4-FFF2-40B4-BE49-F238E27FC236}">
                <a16:creationId xmlns:a16="http://schemas.microsoft.com/office/drawing/2014/main" id="{2FA00808-A70D-4631-8B22-76DC6EE0ED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6000" y="3070800"/>
            <a:ext cx="7200000" cy="3407100"/>
          </a:xfrm>
          <a:prstGeom prst="rect">
            <a:avLst/>
          </a:prstGeom>
          <a:solidFill>
            <a:schemeClr val="bg1"/>
          </a:solidFill>
          <a:ln>
            <a:noFill/>
          </a:ln>
        </p:spPr>
      </p:pic>
    </p:spTree>
    <p:extLst>
      <p:ext uri="{BB962C8B-B14F-4D97-AF65-F5344CB8AC3E}">
        <p14:creationId xmlns:p14="http://schemas.microsoft.com/office/powerpoint/2010/main" val="675327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8BB22331-5358-45EE-A93A-E394C849020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829" y="4469657"/>
            <a:ext cx="5759450" cy="2170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63</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3509818" y="675329"/>
            <a:ext cx="8465517" cy="782638"/>
          </a:xfrm>
        </p:spPr>
        <p:txBody>
          <a:bodyPr>
            <a:noAutofit/>
          </a:bodyPr>
          <a:lstStyle/>
          <a:p>
            <a:pPr>
              <a:lnSpc>
                <a:spcPct val="110000"/>
              </a:lnSpc>
            </a:pPr>
            <a:r>
              <a:rPr lang="es-AR" dirty="0"/>
              <a:t>Costo de la energía no suministrada (CENS)</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Evaluación económica</a:t>
            </a:r>
          </a:p>
          <a:p>
            <a:endParaRPr lang="es-AR" dirty="0"/>
          </a:p>
        </p:txBody>
      </p:sp>
      <p:sp>
        <p:nvSpPr>
          <p:cNvPr id="14" name="Marcador de texto 1">
            <a:extLst>
              <a:ext uri="{FF2B5EF4-FFF2-40B4-BE49-F238E27FC236}">
                <a16:creationId xmlns:a16="http://schemas.microsoft.com/office/drawing/2014/main" id="{8E04EDE9-7B76-4781-BB88-396F21494946}"/>
              </a:ext>
            </a:extLst>
          </p:cNvPr>
          <p:cNvSpPr txBox="1">
            <a:spLocks/>
          </p:cNvSpPr>
          <p:nvPr/>
        </p:nvSpPr>
        <p:spPr>
          <a:xfrm>
            <a:off x="564482" y="1846096"/>
            <a:ext cx="7692827" cy="6657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t>ENS por saturación del sistema de abastecimiento actual</a:t>
            </a:r>
          </a:p>
        </p:txBody>
      </p:sp>
      <p:pic>
        <p:nvPicPr>
          <p:cNvPr id="19" name="Imagen 18">
            <a:extLst>
              <a:ext uri="{FF2B5EF4-FFF2-40B4-BE49-F238E27FC236}">
                <a16:creationId xmlns:a16="http://schemas.microsoft.com/office/drawing/2014/main" id="{5BC27DC5-E345-4ABB-B4FE-FD35DF7F4C8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4721" y="2428682"/>
            <a:ext cx="5759450" cy="3326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n 19">
            <a:extLst>
              <a:ext uri="{FF2B5EF4-FFF2-40B4-BE49-F238E27FC236}">
                <a16:creationId xmlns:a16="http://schemas.microsoft.com/office/drawing/2014/main" id="{829491A4-71B6-4C4E-978F-3CBEA48F71B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57829" y="2428682"/>
            <a:ext cx="5759450" cy="1955165"/>
          </a:xfrm>
          <a:prstGeom prst="rect">
            <a:avLst/>
          </a:prstGeom>
          <a:solidFill>
            <a:schemeClr val="bg1"/>
          </a:solidFill>
          <a:ln>
            <a:noFill/>
          </a:ln>
        </p:spPr>
      </p:pic>
    </p:spTree>
    <p:extLst>
      <p:ext uri="{BB962C8B-B14F-4D97-AF65-F5344CB8AC3E}">
        <p14:creationId xmlns:p14="http://schemas.microsoft.com/office/powerpoint/2010/main" val="131233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5DF2AC8-7926-4F14-8311-FF0002C57B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22393" y="689821"/>
            <a:ext cx="10347214" cy="5950266"/>
          </a:xfrm>
          <a:prstGeom prst="rect">
            <a:avLst/>
          </a:prstGeom>
          <a:solidFill>
            <a:schemeClr val="bg1"/>
          </a:solidFill>
          <a:ln>
            <a:noFill/>
          </a:ln>
        </p:spPr>
      </p:pic>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64</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Evaluación económica</a:t>
            </a:r>
          </a:p>
          <a:p>
            <a:endParaRPr lang="es-AR" dirty="0"/>
          </a:p>
        </p:txBody>
      </p:sp>
      <p:sp>
        <p:nvSpPr>
          <p:cNvPr id="17" name="Marcador de texto 5">
            <a:extLst>
              <a:ext uri="{FF2B5EF4-FFF2-40B4-BE49-F238E27FC236}">
                <a16:creationId xmlns:a16="http://schemas.microsoft.com/office/drawing/2014/main" id="{ABF5D06E-D0C5-4E44-8FE3-5E09A3290E15}"/>
              </a:ext>
            </a:extLst>
          </p:cNvPr>
          <p:cNvSpPr txBox="1">
            <a:spLocks/>
          </p:cNvSpPr>
          <p:nvPr/>
        </p:nvSpPr>
        <p:spPr>
          <a:xfrm>
            <a:off x="922393" y="217913"/>
            <a:ext cx="6201351" cy="454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AR" sz="1600" b="0" dirty="0">
                <a:solidFill>
                  <a:schemeClr val="tx2"/>
                </a:solidFill>
              </a:rPr>
              <a:t>Resumen de costos de energía no suministrada (CENS)</a:t>
            </a:r>
            <a:endParaRPr lang="es-ES" sz="1600" b="0" dirty="0">
              <a:solidFill>
                <a:schemeClr val="tx2"/>
              </a:solidFill>
            </a:endParaRPr>
          </a:p>
        </p:txBody>
      </p:sp>
    </p:spTree>
    <p:extLst>
      <p:ext uri="{BB962C8B-B14F-4D97-AF65-F5344CB8AC3E}">
        <p14:creationId xmlns:p14="http://schemas.microsoft.com/office/powerpoint/2010/main" val="3493158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65</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3509818" y="675329"/>
            <a:ext cx="8465517" cy="782638"/>
          </a:xfrm>
        </p:spPr>
        <p:txBody>
          <a:bodyPr>
            <a:noAutofit/>
          </a:bodyPr>
          <a:lstStyle/>
          <a:p>
            <a:pPr>
              <a:lnSpc>
                <a:spcPct val="110000"/>
              </a:lnSpc>
            </a:pPr>
            <a:r>
              <a:rPr lang="es-AR" dirty="0"/>
              <a:t>Flujo y valor presente de los costos (VPC)</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Evaluación económica</a:t>
            </a:r>
          </a:p>
          <a:p>
            <a:endParaRPr lang="es-AR" dirty="0"/>
          </a:p>
        </p:txBody>
      </p:sp>
      <p:pic>
        <p:nvPicPr>
          <p:cNvPr id="2" name="Imagen 1"/>
          <p:cNvPicPr>
            <a:picLocks noChangeAspect="1"/>
          </p:cNvPicPr>
          <p:nvPr/>
        </p:nvPicPr>
        <p:blipFill>
          <a:blip r:embed="rId3"/>
          <a:stretch>
            <a:fillRect/>
          </a:stretch>
        </p:blipFill>
        <p:spPr>
          <a:xfrm>
            <a:off x="0" y="1856865"/>
            <a:ext cx="12192000" cy="4602707"/>
          </a:xfrm>
          <a:prstGeom prst="rect">
            <a:avLst/>
          </a:prstGeom>
          <a:solidFill>
            <a:schemeClr val="bg1"/>
          </a:solidFill>
        </p:spPr>
      </p:pic>
    </p:spTree>
    <p:extLst>
      <p:ext uri="{BB962C8B-B14F-4D97-AF65-F5344CB8AC3E}">
        <p14:creationId xmlns:p14="http://schemas.microsoft.com/office/powerpoint/2010/main" val="853735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0"/>
          </p:nvPr>
        </p:nvSpPr>
        <p:spPr/>
        <p:txBody>
          <a:bodyPr/>
          <a:lstStyle/>
          <a:p>
            <a:pPr rtl="0"/>
            <a:fld id="{D495E168-DA5E-4888-8D8A-92B118324C14}" type="slidenum">
              <a:rPr lang="es-ES" noProof="0" smtClean="0"/>
              <a:pPr rtl="0"/>
              <a:t>66</a:t>
            </a:fld>
            <a:endParaRPr lang="es-ES" noProof="0"/>
          </a:p>
        </p:txBody>
      </p:sp>
      <p:sp>
        <p:nvSpPr>
          <p:cNvPr id="4" name="Marcador de fecha 3"/>
          <p:cNvSpPr>
            <a:spLocks noGrp="1"/>
          </p:cNvSpPr>
          <p:nvPr>
            <p:ph type="dt" sz="half" idx="22"/>
          </p:nvPr>
        </p:nvSpPr>
        <p:spPr/>
        <p:txBody>
          <a:bodyPr/>
          <a:lstStyle/>
          <a:p>
            <a:pPr rtl="0"/>
            <a:fld id="{C77CC116-6738-4829-BA0A-9C466C370D6C}" type="datetime10">
              <a:rPr lang="es-ES" noProof="0" smtClean="0"/>
              <a:t>10:55</a:t>
            </a:fld>
            <a:endParaRPr lang="es-ES" noProof="0" dirty="0"/>
          </a:p>
        </p:txBody>
      </p:sp>
      <p:sp>
        <p:nvSpPr>
          <p:cNvPr id="7" name="Título 6">
            <a:extLst>
              <a:ext uri="{FF2B5EF4-FFF2-40B4-BE49-F238E27FC236}">
                <a16:creationId xmlns:a16="http://schemas.microsoft.com/office/drawing/2014/main" id="{F0186010-5BAC-4DB9-A2F8-994D2120984C}"/>
              </a:ext>
            </a:extLst>
          </p:cNvPr>
          <p:cNvSpPr>
            <a:spLocks noGrp="1"/>
          </p:cNvSpPr>
          <p:nvPr>
            <p:ph type="title"/>
          </p:nvPr>
        </p:nvSpPr>
        <p:spPr>
          <a:xfrm>
            <a:off x="3509818" y="675329"/>
            <a:ext cx="8465517" cy="782638"/>
          </a:xfrm>
        </p:spPr>
        <p:txBody>
          <a:bodyPr>
            <a:noAutofit/>
          </a:bodyPr>
          <a:lstStyle/>
          <a:p>
            <a:pPr>
              <a:lnSpc>
                <a:spcPct val="110000"/>
              </a:lnSpc>
            </a:pPr>
            <a:r>
              <a:rPr lang="es-AR" dirty="0"/>
              <a:t>Resumen</a:t>
            </a:r>
          </a:p>
        </p:txBody>
      </p:sp>
      <p:sp>
        <p:nvSpPr>
          <p:cNvPr id="15" name="Marcador de texto 14">
            <a:extLst>
              <a:ext uri="{FF2B5EF4-FFF2-40B4-BE49-F238E27FC236}">
                <a16:creationId xmlns:a16="http://schemas.microsoft.com/office/drawing/2014/main" id="{309720E1-22B1-47F6-942D-87F0A80E08FB}"/>
              </a:ext>
            </a:extLst>
          </p:cNvPr>
          <p:cNvSpPr>
            <a:spLocks noGrp="1"/>
          </p:cNvSpPr>
          <p:nvPr>
            <p:ph type="body" sz="quarter" idx="24"/>
          </p:nvPr>
        </p:nvSpPr>
        <p:spPr/>
        <p:txBody>
          <a:bodyPr/>
          <a:lstStyle/>
          <a:p>
            <a:r>
              <a:rPr lang="es-AR" dirty="0"/>
              <a:t>Evaluación económica</a:t>
            </a:r>
          </a:p>
          <a:p>
            <a:endParaRPr lang="es-AR" dirty="0"/>
          </a:p>
        </p:txBody>
      </p:sp>
      <p:pic>
        <p:nvPicPr>
          <p:cNvPr id="6" name="Imagen 5"/>
          <p:cNvPicPr>
            <a:picLocks noChangeAspect="1"/>
          </p:cNvPicPr>
          <p:nvPr/>
        </p:nvPicPr>
        <p:blipFill>
          <a:blip r:embed="rId3"/>
          <a:stretch>
            <a:fillRect/>
          </a:stretch>
        </p:blipFill>
        <p:spPr>
          <a:xfrm>
            <a:off x="348491" y="1243160"/>
            <a:ext cx="6615596" cy="5431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4"/>
          <a:stretch>
            <a:fillRect/>
          </a:stretch>
        </p:blipFill>
        <p:spPr>
          <a:xfrm>
            <a:off x="5752126" y="2103087"/>
            <a:ext cx="6142801" cy="1164459"/>
          </a:xfrm>
          <a:prstGeom prst="rect">
            <a:avLst/>
          </a:prstGeom>
          <a:solidFill>
            <a:schemeClr val="bg1"/>
          </a:solidFill>
        </p:spPr>
      </p:pic>
    </p:spTree>
    <p:extLst>
      <p:ext uri="{BB962C8B-B14F-4D97-AF65-F5344CB8AC3E}">
        <p14:creationId xmlns:p14="http://schemas.microsoft.com/office/powerpoint/2010/main" val="2062373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346194-5531-4468-9BD6-092918ECD4F1}"/>
              </a:ext>
            </a:extLst>
          </p:cNvPr>
          <p:cNvSpPr>
            <a:spLocks noGrp="1"/>
          </p:cNvSpPr>
          <p:nvPr>
            <p:ph type="sldNum" sz="quarter" idx="10"/>
          </p:nvPr>
        </p:nvSpPr>
        <p:spPr/>
        <p:txBody>
          <a:bodyPr/>
          <a:lstStyle/>
          <a:p>
            <a:pPr rtl="0"/>
            <a:fld id="{D495E168-DA5E-4888-8D8A-92B118324C14}" type="slidenum">
              <a:rPr lang="es-ES" noProof="0" smtClean="0"/>
              <a:pPr rtl="0"/>
              <a:t>67</a:t>
            </a:fld>
            <a:endParaRPr lang="es-ES" noProof="0"/>
          </a:p>
        </p:txBody>
      </p:sp>
      <p:sp>
        <p:nvSpPr>
          <p:cNvPr id="11" name="Título 2">
            <a:extLst>
              <a:ext uri="{FF2B5EF4-FFF2-40B4-BE49-F238E27FC236}">
                <a16:creationId xmlns:a16="http://schemas.microsoft.com/office/drawing/2014/main" id="{2A5A5835-FA42-4F76-87FD-647D106F128E}"/>
              </a:ext>
            </a:extLst>
          </p:cNvPr>
          <p:cNvSpPr>
            <a:spLocks noGrp="1"/>
          </p:cNvSpPr>
          <p:nvPr>
            <p:ph type="title"/>
          </p:nvPr>
        </p:nvSpPr>
        <p:spPr>
          <a:xfrm>
            <a:off x="774031" y="495300"/>
            <a:ext cx="9053460" cy="1320610"/>
          </a:xfrm>
        </p:spPr>
        <p:txBody>
          <a:bodyPr>
            <a:normAutofit/>
          </a:bodyPr>
          <a:lstStyle/>
          <a:p>
            <a:r>
              <a:rPr lang="es-AR" dirty="0"/>
              <a:t>CONCLUSIONES</a:t>
            </a:r>
          </a:p>
        </p:txBody>
      </p:sp>
      <p:sp>
        <p:nvSpPr>
          <p:cNvPr id="5" name="Marcador de fecha 4">
            <a:extLst>
              <a:ext uri="{FF2B5EF4-FFF2-40B4-BE49-F238E27FC236}">
                <a16:creationId xmlns:a16="http://schemas.microsoft.com/office/drawing/2014/main" id="{D2DDA9F5-274F-438E-AEBF-429332BEC115}"/>
              </a:ext>
            </a:extLst>
          </p:cNvPr>
          <p:cNvSpPr>
            <a:spLocks noGrp="1"/>
          </p:cNvSpPr>
          <p:nvPr>
            <p:ph type="dt" sz="half" idx="22"/>
          </p:nvPr>
        </p:nvSpPr>
        <p:spPr/>
        <p:txBody>
          <a:bodyPr/>
          <a:lstStyle/>
          <a:p>
            <a:pPr rtl="0"/>
            <a:fld id="{C4F6A4A1-4795-4915-969D-E3EADE24CB20}" type="datetime10">
              <a:rPr lang="es-ES" noProof="0" smtClean="0"/>
              <a:t>10:55</a:t>
            </a:fld>
            <a:endParaRPr lang="es-ES" noProof="0" dirty="0"/>
          </a:p>
        </p:txBody>
      </p:sp>
      <p:sp>
        <p:nvSpPr>
          <p:cNvPr id="10" name="Marcador de texto 1">
            <a:extLst>
              <a:ext uri="{FF2B5EF4-FFF2-40B4-BE49-F238E27FC236}">
                <a16:creationId xmlns:a16="http://schemas.microsoft.com/office/drawing/2014/main" id="{628DB552-0E1F-4D1F-9192-E71964758237}"/>
              </a:ext>
            </a:extLst>
          </p:cNvPr>
          <p:cNvSpPr txBox="1">
            <a:spLocks/>
          </p:cNvSpPr>
          <p:nvPr/>
        </p:nvSpPr>
        <p:spPr>
          <a:xfrm>
            <a:off x="363488" y="3013633"/>
            <a:ext cx="5400000" cy="38110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Es la mejor posicionada en el análisis económico</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t>Menor impacto ambiental</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Eliminación de problemas de interferencia de la traza de la línea con otros servicios, cruce de caminos, rutas, etc.</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Eliminación del mantenimiento de franja de servidumbre</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Mantenimiento electromecánico reducido y localizado</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t>Posibilidad de traslado del equipamiento</a:t>
            </a:r>
            <a:r>
              <a:rPr lang="es-AR" sz="1400" dirty="0">
                <a:solidFill>
                  <a:schemeClr val="bg1"/>
                </a:solidFill>
              </a:rPr>
              <a:t> una vez cumplido el ciclo para el cual fue proyectada la E.R.A.E.</a:t>
            </a:r>
          </a:p>
          <a:p>
            <a:pPr marL="180000" indent="-180000">
              <a:lnSpc>
                <a:spcPct val="145000"/>
              </a:lnSpc>
              <a:spcBef>
                <a:spcPts val="600"/>
              </a:spcBef>
              <a:spcAft>
                <a:spcPts val="600"/>
              </a:spcAft>
              <a:buClr>
                <a:schemeClr val="bg2"/>
              </a:buClr>
              <a:buFont typeface="Wingdings" panose="05000000000000000000" pitchFamily="2" charset="2"/>
              <a:buChar char="§"/>
            </a:pPr>
            <a:endParaRPr lang="es-AR" sz="1400" dirty="0">
              <a:solidFill>
                <a:schemeClr val="bg1"/>
              </a:solidFill>
            </a:endParaRPr>
          </a:p>
          <a:p>
            <a:endParaRPr lang="es-AR" sz="1400" dirty="0"/>
          </a:p>
        </p:txBody>
      </p:sp>
      <p:sp>
        <p:nvSpPr>
          <p:cNvPr id="12" name="Marcador de texto 3">
            <a:extLst>
              <a:ext uri="{FF2B5EF4-FFF2-40B4-BE49-F238E27FC236}">
                <a16:creationId xmlns:a16="http://schemas.microsoft.com/office/drawing/2014/main" id="{4892AFBD-87AE-40FB-AF54-63EAF6A78FEF}"/>
              </a:ext>
            </a:extLst>
          </p:cNvPr>
          <p:cNvSpPr txBox="1">
            <a:spLocks/>
          </p:cNvSpPr>
          <p:nvPr/>
        </p:nvSpPr>
        <p:spPr>
          <a:xfrm>
            <a:off x="5456868" y="1719478"/>
            <a:ext cx="7575642" cy="417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2200" dirty="0"/>
              <a:t>Solución de abastecimiento elegida: </a:t>
            </a:r>
            <a:r>
              <a:rPr lang="es-AR" sz="2200" b="1" dirty="0"/>
              <a:t>Alternativa 1</a:t>
            </a:r>
          </a:p>
        </p:txBody>
      </p:sp>
      <p:sp>
        <p:nvSpPr>
          <p:cNvPr id="9" name="Marcador de texto 1">
            <a:extLst>
              <a:ext uri="{FF2B5EF4-FFF2-40B4-BE49-F238E27FC236}">
                <a16:creationId xmlns:a16="http://schemas.microsoft.com/office/drawing/2014/main" id="{24A47D5F-2857-4958-9E68-E9AA101AACB7}"/>
              </a:ext>
            </a:extLst>
          </p:cNvPr>
          <p:cNvSpPr txBox="1">
            <a:spLocks/>
          </p:cNvSpPr>
          <p:nvPr/>
        </p:nvSpPr>
        <p:spPr>
          <a:xfrm>
            <a:off x="6233928" y="3013633"/>
            <a:ext cx="5400000" cy="3811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Constituye una </a:t>
            </a:r>
            <a:r>
              <a:rPr lang="es-AR" sz="1400" dirty="0"/>
              <a:t>prueba piloto</a:t>
            </a:r>
            <a:r>
              <a:rPr lang="es-AR" sz="1400" dirty="0">
                <a:solidFill>
                  <a:schemeClr val="bg1"/>
                </a:solidFill>
              </a:rPr>
              <a:t> de tecnología no aprovechada en la región</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Permitiría la instalación de generación renovable en el punto de demanda </a:t>
            </a:r>
            <a:r>
              <a:rPr lang="es-AR" sz="1400" dirty="0"/>
              <a:t>(generación distribuida)</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Asegura el abastecimiento de la Localidad Piloto hasta el año 2030, de acuerdo a la proyección autónoma.</a:t>
            </a:r>
          </a:p>
          <a:p>
            <a:pPr marL="180000" indent="-180000">
              <a:lnSpc>
                <a:spcPct val="145000"/>
              </a:lnSpc>
              <a:spcBef>
                <a:spcPts val="600"/>
              </a:spcBef>
              <a:spcAft>
                <a:spcPts val="600"/>
              </a:spcAft>
              <a:buClr>
                <a:schemeClr val="bg2"/>
              </a:buClr>
              <a:buFont typeface="Wingdings" panose="05000000000000000000" pitchFamily="2" charset="2"/>
              <a:buChar char="§"/>
            </a:pPr>
            <a:r>
              <a:rPr lang="es-AR" sz="1400" dirty="0">
                <a:solidFill>
                  <a:schemeClr val="bg1"/>
                </a:solidFill>
              </a:rPr>
              <a:t>A partir del año 2030, ya debería estar operativa una ampliación de la red de subtransmisión, o bien una central eléctrica basada en fuentes renovables, ubicada en la propia Localidad Piloto (autoabastecimiento / nodo exportador)</a:t>
            </a:r>
          </a:p>
          <a:p>
            <a:endParaRPr lang="es-AR" sz="1400" dirty="0"/>
          </a:p>
        </p:txBody>
      </p:sp>
      <p:sp>
        <p:nvSpPr>
          <p:cNvPr id="13" name="Marcador de texto 2">
            <a:extLst>
              <a:ext uri="{FF2B5EF4-FFF2-40B4-BE49-F238E27FC236}">
                <a16:creationId xmlns:a16="http://schemas.microsoft.com/office/drawing/2014/main" id="{988E0592-D7B4-4E98-BE65-147F75F5A7D2}"/>
              </a:ext>
            </a:extLst>
          </p:cNvPr>
          <p:cNvSpPr txBox="1">
            <a:spLocks/>
          </p:cNvSpPr>
          <p:nvPr/>
        </p:nvSpPr>
        <p:spPr>
          <a:xfrm>
            <a:off x="6224694" y="2641418"/>
            <a:ext cx="360000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Apreciaciones adicionales</a:t>
            </a:r>
          </a:p>
        </p:txBody>
      </p:sp>
      <p:sp>
        <p:nvSpPr>
          <p:cNvPr id="14" name="Marcador de texto 2">
            <a:extLst>
              <a:ext uri="{FF2B5EF4-FFF2-40B4-BE49-F238E27FC236}">
                <a16:creationId xmlns:a16="http://schemas.microsoft.com/office/drawing/2014/main" id="{FC1B92B2-DC97-4F6B-815B-827C5F649BF9}"/>
              </a:ext>
            </a:extLst>
          </p:cNvPr>
          <p:cNvSpPr txBox="1">
            <a:spLocks/>
          </p:cNvSpPr>
          <p:nvPr/>
        </p:nvSpPr>
        <p:spPr>
          <a:xfrm>
            <a:off x="432284" y="2600565"/>
            <a:ext cx="3600000"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400" b="1" i="0" u="none" strike="noStrike" kern="1200" cap="none" spc="0" normalizeH="0" baseline="0" noProof="0" dirty="0">
                <a:ln>
                  <a:noFill/>
                </a:ln>
                <a:solidFill>
                  <a:srgbClr val="00AEDE"/>
                </a:solidFill>
                <a:effectLst/>
                <a:uLnTx/>
                <a:uFillTx/>
                <a:latin typeface="Verdana"/>
                <a:ea typeface="+mn-ea"/>
                <a:cs typeface="+mn-cs"/>
              </a:rPr>
              <a:t>Principales ventajas</a:t>
            </a:r>
          </a:p>
        </p:txBody>
      </p:sp>
    </p:spTree>
    <p:extLst>
      <p:ext uri="{BB962C8B-B14F-4D97-AF65-F5344CB8AC3E}">
        <p14:creationId xmlns:p14="http://schemas.microsoft.com/office/powerpoint/2010/main" val="508228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61B3C55-23CB-4A22-A118-34F5920A5C0F}"/>
              </a:ext>
            </a:extLst>
          </p:cNvPr>
          <p:cNvSpPr>
            <a:spLocks noGrp="1"/>
          </p:cNvSpPr>
          <p:nvPr>
            <p:ph type="sldNum" sz="quarter" idx="10"/>
          </p:nvPr>
        </p:nvSpPr>
        <p:spPr/>
        <p:txBody>
          <a:bodyPr/>
          <a:lstStyle/>
          <a:p>
            <a:pPr rtl="0"/>
            <a:fld id="{D495E168-DA5E-4888-8D8A-92B118324C14}" type="slidenum">
              <a:rPr lang="es-ES" noProof="0" smtClean="0"/>
              <a:pPr rtl="0"/>
              <a:t>68</a:t>
            </a:fld>
            <a:endParaRPr lang="es-ES" noProof="0"/>
          </a:p>
        </p:txBody>
      </p:sp>
      <p:sp>
        <p:nvSpPr>
          <p:cNvPr id="9" name="Marcador de fecha 8">
            <a:extLst>
              <a:ext uri="{FF2B5EF4-FFF2-40B4-BE49-F238E27FC236}">
                <a16:creationId xmlns:a16="http://schemas.microsoft.com/office/drawing/2014/main" id="{93D85709-8B91-4232-BE54-9CDC69401B74}"/>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0" name="Título 9">
            <a:extLst>
              <a:ext uri="{FF2B5EF4-FFF2-40B4-BE49-F238E27FC236}">
                <a16:creationId xmlns:a16="http://schemas.microsoft.com/office/drawing/2014/main" id="{34C22799-5610-48BE-BAA0-F6816A2E83D7}"/>
              </a:ext>
            </a:extLst>
          </p:cNvPr>
          <p:cNvSpPr>
            <a:spLocks noGrp="1"/>
          </p:cNvSpPr>
          <p:nvPr>
            <p:ph type="title"/>
          </p:nvPr>
        </p:nvSpPr>
        <p:spPr>
          <a:xfrm>
            <a:off x="6927273" y="675329"/>
            <a:ext cx="5048062" cy="782638"/>
          </a:xfrm>
        </p:spPr>
        <p:txBody>
          <a:bodyPr/>
          <a:lstStyle/>
          <a:p>
            <a:pPr>
              <a:lnSpc>
                <a:spcPct val="110000"/>
              </a:lnSpc>
            </a:pPr>
            <a:r>
              <a:rPr lang="es-AR" dirty="0"/>
              <a:t>Conclusión conceptual del Proyecto final</a:t>
            </a:r>
          </a:p>
        </p:txBody>
      </p:sp>
      <p:sp>
        <p:nvSpPr>
          <p:cNvPr id="16" name="Marcador de texto 15">
            <a:extLst>
              <a:ext uri="{FF2B5EF4-FFF2-40B4-BE49-F238E27FC236}">
                <a16:creationId xmlns:a16="http://schemas.microsoft.com/office/drawing/2014/main" id="{261B88F7-84B7-4E2A-A19D-0F9A09F70542}"/>
              </a:ext>
            </a:extLst>
          </p:cNvPr>
          <p:cNvSpPr>
            <a:spLocks noGrp="1"/>
          </p:cNvSpPr>
          <p:nvPr>
            <p:ph type="body" sz="quarter" idx="24"/>
          </p:nvPr>
        </p:nvSpPr>
        <p:spPr/>
        <p:txBody>
          <a:bodyPr/>
          <a:lstStyle/>
          <a:p>
            <a:r>
              <a:rPr lang="es-AR" dirty="0"/>
              <a:t>Conclusiones</a:t>
            </a:r>
          </a:p>
        </p:txBody>
      </p:sp>
      <p:sp>
        <p:nvSpPr>
          <p:cNvPr id="18" name="Marcador de texto 5">
            <a:extLst>
              <a:ext uri="{FF2B5EF4-FFF2-40B4-BE49-F238E27FC236}">
                <a16:creationId xmlns:a16="http://schemas.microsoft.com/office/drawing/2014/main" id="{1C94D2C6-9C04-4B29-9AD3-7A7983A59387}"/>
              </a:ext>
            </a:extLst>
          </p:cNvPr>
          <p:cNvSpPr txBox="1">
            <a:spLocks/>
          </p:cNvSpPr>
          <p:nvPr/>
        </p:nvSpPr>
        <p:spPr bwMode="grayWhite">
          <a:xfrm>
            <a:off x="849745" y="1944139"/>
            <a:ext cx="10492509" cy="4515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s-ES" sz="1600" kern="1200" noProof="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449263">
              <a:lnSpc>
                <a:spcPct val="150000"/>
              </a:lnSpc>
              <a:spcAft>
                <a:spcPts val="1200"/>
              </a:spcAft>
              <a:buClr>
                <a:srgbClr val="FFC000"/>
              </a:buClr>
              <a:buFont typeface="Wingdings" panose="05000000000000000000" pitchFamily="2" charset="2"/>
              <a:buChar char="v"/>
            </a:pPr>
            <a:r>
              <a:rPr lang="es-AR" sz="2000" dirty="0"/>
              <a:t>El estudio de sistemas de almacenamiento de energía nos aportó conocimientos suficientes para proyectar sistemas de una escala similar a la requerida por la Localidad Piloto aquí elegida. No obstante, entendemos que estas tecnologías tienen un campo de aplicación mucho más amplio que el propuesto en este proyecto, con una gran proyección a corto y mediano plazo.</a:t>
            </a:r>
          </a:p>
          <a:p>
            <a:pPr marL="449263" indent="-449263">
              <a:lnSpc>
                <a:spcPct val="150000"/>
              </a:lnSpc>
              <a:spcAft>
                <a:spcPts val="1200"/>
              </a:spcAft>
              <a:buClr>
                <a:srgbClr val="FFC000"/>
              </a:buClr>
              <a:buFont typeface="Wingdings" panose="05000000000000000000" pitchFamily="2" charset="2"/>
              <a:buChar char="v"/>
            </a:pPr>
            <a:r>
              <a:rPr lang="es-AR" sz="2000" dirty="0"/>
              <a:t>Este Proyecto Final no es un trabajo cerrado o confinado, sino que -paradójicamente- intenta establecer un punto de inicio para estudios más generales y proyectos de mayor envergadura, que podrían eventualmente nutrirse de la experiencia recopilada de la prueba piloto aquí propuesta.</a:t>
            </a:r>
          </a:p>
          <a:p>
            <a:pPr>
              <a:lnSpc>
                <a:spcPct val="110000"/>
              </a:lnSpc>
              <a:spcAft>
                <a:spcPts val="1200"/>
              </a:spcAft>
              <a:buFont typeface="Wingdings" panose="05000000000000000000" pitchFamily="2" charset="2"/>
              <a:buChar char="q"/>
            </a:pPr>
            <a:endParaRPr lang="es-AR" sz="2000" dirty="0"/>
          </a:p>
        </p:txBody>
      </p:sp>
    </p:spTree>
    <p:extLst>
      <p:ext uri="{BB962C8B-B14F-4D97-AF65-F5344CB8AC3E}">
        <p14:creationId xmlns:p14="http://schemas.microsoft.com/office/powerpoint/2010/main" val="134212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61B3C55-23CB-4A22-A118-34F5920A5C0F}"/>
              </a:ext>
            </a:extLst>
          </p:cNvPr>
          <p:cNvSpPr>
            <a:spLocks noGrp="1"/>
          </p:cNvSpPr>
          <p:nvPr>
            <p:ph type="sldNum" sz="quarter" idx="10"/>
          </p:nvPr>
        </p:nvSpPr>
        <p:spPr/>
        <p:txBody>
          <a:bodyPr/>
          <a:lstStyle/>
          <a:p>
            <a:pPr rtl="0"/>
            <a:fld id="{D495E168-DA5E-4888-8D8A-92B118324C14}" type="slidenum">
              <a:rPr lang="es-ES" noProof="0" smtClean="0"/>
              <a:pPr rtl="0"/>
              <a:t>69</a:t>
            </a:fld>
            <a:endParaRPr lang="es-ES" noProof="0"/>
          </a:p>
        </p:txBody>
      </p:sp>
      <p:sp>
        <p:nvSpPr>
          <p:cNvPr id="9" name="Marcador de fecha 8">
            <a:extLst>
              <a:ext uri="{FF2B5EF4-FFF2-40B4-BE49-F238E27FC236}">
                <a16:creationId xmlns:a16="http://schemas.microsoft.com/office/drawing/2014/main" id="{93D85709-8B91-4232-BE54-9CDC69401B74}"/>
              </a:ext>
            </a:extLst>
          </p:cNvPr>
          <p:cNvSpPr>
            <a:spLocks noGrp="1"/>
          </p:cNvSpPr>
          <p:nvPr>
            <p:ph type="dt" sz="half" idx="22"/>
          </p:nvPr>
        </p:nvSpPr>
        <p:spPr/>
        <p:txBody>
          <a:bodyPr/>
          <a:lstStyle/>
          <a:p>
            <a:pPr rtl="0"/>
            <a:fld id="{886D21E7-0344-49B5-A046-1A7225704BD7}" type="datetime10">
              <a:rPr lang="es-ES" noProof="0" smtClean="0"/>
              <a:t>10:55</a:t>
            </a:fld>
            <a:endParaRPr lang="es-ES" noProof="0" dirty="0"/>
          </a:p>
        </p:txBody>
      </p:sp>
      <p:sp>
        <p:nvSpPr>
          <p:cNvPr id="10" name="Título 9">
            <a:extLst>
              <a:ext uri="{FF2B5EF4-FFF2-40B4-BE49-F238E27FC236}">
                <a16:creationId xmlns:a16="http://schemas.microsoft.com/office/drawing/2014/main" id="{34C22799-5610-48BE-BAA0-F6816A2E83D7}"/>
              </a:ext>
            </a:extLst>
          </p:cNvPr>
          <p:cNvSpPr>
            <a:spLocks noGrp="1"/>
          </p:cNvSpPr>
          <p:nvPr>
            <p:ph type="title"/>
          </p:nvPr>
        </p:nvSpPr>
        <p:spPr>
          <a:xfrm>
            <a:off x="4091709" y="675329"/>
            <a:ext cx="7883626" cy="782638"/>
          </a:xfrm>
        </p:spPr>
        <p:txBody>
          <a:bodyPr/>
          <a:lstStyle/>
          <a:p>
            <a:r>
              <a:rPr lang="es-AR" dirty="0"/>
              <a:t>Panorama para el futuro</a:t>
            </a:r>
          </a:p>
        </p:txBody>
      </p:sp>
      <p:sp>
        <p:nvSpPr>
          <p:cNvPr id="16" name="Marcador de texto 15">
            <a:extLst>
              <a:ext uri="{FF2B5EF4-FFF2-40B4-BE49-F238E27FC236}">
                <a16:creationId xmlns:a16="http://schemas.microsoft.com/office/drawing/2014/main" id="{261B88F7-84B7-4E2A-A19D-0F9A09F70542}"/>
              </a:ext>
            </a:extLst>
          </p:cNvPr>
          <p:cNvSpPr>
            <a:spLocks noGrp="1"/>
          </p:cNvSpPr>
          <p:nvPr>
            <p:ph type="body" sz="quarter" idx="24"/>
          </p:nvPr>
        </p:nvSpPr>
        <p:spPr>
          <a:xfrm>
            <a:off x="7112823" y="233901"/>
            <a:ext cx="4862512" cy="441428"/>
          </a:xfrm>
        </p:spPr>
        <p:txBody>
          <a:bodyPr/>
          <a:lstStyle/>
          <a:p>
            <a:r>
              <a:rPr lang="es-AR" dirty="0"/>
              <a:t>Conclusiones</a:t>
            </a:r>
          </a:p>
        </p:txBody>
      </p:sp>
      <p:sp>
        <p:nvSpPr>
          <p:cNvPr id="7" name="Marcador de texto 1">
            <a:extLst>
              <a:ext uri="{FF2B5EF4-FFF2-40B4-BE49-F238E27FC236}">
                <a16:creationId xmlns:a16="http://schemas.microsoft.com/office/drawing/2014/main" id="{5EE7D5FD-40A2-4E9E-8110-24AA07135F5C}"/>
              </a:ext>
            </a:extLst>
          </p:cNvPr>
          <p:cNvSpPr txBox="1">
            <a:spLocks/>
          </p:cNvSpPr>
          <p:nvPr/>
        </p:nvSpPr>
        <p:spPr>
          <a:xfrm>
            <a:off x="698982" y="2422504"/>
            <a:ext cx="10794036" cy="4009547"/>
          </a:xfrm>
          <a:prstGeom prst="rect">
            <a:avLst/>
          </a:prstGeom>
        </p:spPr>
        <p:txBody>
          <a:bodyPr vert="horz" lIns="91440" tIns="45720" rIns="91440" bIns="45720" rtlCol="0">
            <a:noAutofit/>
          </a:bodyPr>
          <a:lstStyle>
            <a:defPPr rtl="0">
              <a:defRPr lang="es-ES"/>
            </a:defPPr>
            <a:lvl1pPr marL="449263" indent="-449263">
              <a:lnSpc>
                <a:spcPct val="150000"/>
              </a:lnSpc>
              <a:spcBef>
                <a:spcPts val="1000"/>
              </a:spcBef>
              <a:spcAft>
                <a:spcPts val="1200"/>
              </a:spcAft>
              <a:buClr>
                <a:srgbClr val="FFC000"/>
              </a:buClr>
              <a:buFont typeface="Wingdings" panose="05000000000000000000" pitchFamily="2" charset="2"/>
              <a:buChar char="v"/>
              <a:defRPr sz="2000">
                <a:solidFill>
                  <a:schemeClr val="bg1"/>
                </a:solidFill>
              </a:defRPr>
            </a:lvl1pPr>
            <a:lvl2pPr marL="685800" indent="-228600">
              <a:lnSpc>
                <a:spcPct val="90000"/>
              </a:lnSpc>
              <a:spcBef>
                <a:spcPts val="500"/>
              </a:spcBef>
              <a:buFont typeface="Arial" panose="020B0604020202020204" pitchFamily="34" charset="0"/>
              <a:buChar char="•"/>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dirty="0"/>
              <a:t>Aprovechamiento comercial</a:t>
            </a:r>
          </a:p>
          <a:p>
            <a:r>
              <a:rPr lang="es-AR" dirty="0"/>
              <a:t>Reducción de las pérdidas en la red</a:t>
            </a:r>
          </a:p>
          <a:p>
            <a:r>
              <a:rPr lang="es-AR" dirty="0"/>
              <a:t>Viabilidad de instalación de generación distribuida renovable en el punto de demanda: dependiendo de la potencia de generación instalada y de la capacidad de almacenamiento de energía del banco de baterías, podría lograrse el autoabastecimiento de la Localidad Piloto a partir de fuentes no contaminantes, y eventualmente, podría exportarse energía a La Cooperativa a través del distribuidor en 13,2 kV</a:t>
            </a:r>
          </a:p>
          <a:p>
            <a:endParaRPr lang="es-AR" dirty="0"/>
          </a:p>
        </p:txBody>
      </p:sp>
      <p:sp>
        <p:nvSpPr>
          <p:cNvPr id="8" name="Marcador de texto 2">
            <a:extLst>
              <a:ext uri="{FF2B5EF4-FFF2-40B4-BE49-F238E27FC236}">
                <a16:creationId xmlns:a16="http://schemas.microsoft.com/office/drawing/2014/main" id="{26B85F76-5737-4D92-AF8D-5B2936461A3E}"/>
              </a:ext>
            </a:extLst>
          </p:cNvPr>
          <p:cNvSpPr txBox="1">
            <a:spLocks/>
          </p:cNvSpPr>
          <p:nvPr/>
        </p:nvSpPr>
        <p:spPr>
          <a:xfrm>
            <a:off x="698981" y="1912735"/>
            <a:ext cx="11114328" cy="454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700" b="1"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2000" b="0" i="0" u="none" strike="noStrike" kern="1200" cap="none" spc="0" normalizeH="0" baseline="0" noProof="0" dirty="0">
                <a:ln>
                  <a:noFill/>
                </a:ln>
                <a:solidFill>
                  <a:srgbClr val="00AEDE"/>
                </a:solidFill>
                <a:effectLst/>
                <a:uLnTx/>
                <a:uFillTx/>
                <a:latin typeface="Verdana"/>
                <a:ea typeface="+mn-ea"/>
                <a:cs typeface="+mn-cs"/>
              </a:rPr>
              <a:t>El estudio realizado podría enriquecerse incorporando análisis referidos a:</a:t>
            </a:r>
          </a:p>
        </p:txBody>
      </p:sp>
    </p:spTree>
    <p:extLst>
      <p:ext uri="{BB962C8B-B14F-4D97-AF65-F5344CB8AC3E}">
        <p14:creationId xmlns:p14="http://schemas.microsoft.com/office/powerpoint/2010/main" val="31221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B93806-769F-4C20-A684-CA4CB5BB858C}"/>
              </a:ext>
            </a:extLst>
          </p:cNvPr>
          <p:cNvSpPr>
            <a:spLocks noGrp="1"/>
          </p:cNvSpPr>
          <p:nvPr>
            <p:ph type="title"/>
          </p:nvPr>
        </p:nvSpPr>
        <p:spPr>
          <a:xfrm>
            <a:off x="777922" y="490503"/>
            <a:ext cx="11159367" cy="1338275"/>
          </a:xfrm>
        </p:spPr>
        <p:txBody>
          <a:bodyPr rtlCol="0">
            <a:normAutofit/>
          </a:bodyPr>
          <a:lstStyle/>
          <a:p>
            <a:pPr algn="r"/>
            <a:r>
              <a:rPr lang="es-AR" sz="3200" dirty="0"/>
              <a:t>SISTEMAS DE ALMACENAMIENTO DE ENERGÍA. ESTADO DEL ARTE</a:t>
            </a:r>
            <a:endParaRPr lang="es-ES" sz="3200" dirty="0"/>
          </a:p>
        </p:txBody>
      </p:sp>
      <p:sp>
        <p:nvSpPr>
          <p:cNvPr id="6" name="Marcador de texto 5">
            <a:extLst>
              <a:ext uri="{FF2B5EF4-FFF2-40B4-BE49-F238E27FC236}">
                <a16:creationId xmlns:a16="http://schemas.microsoft.com/office/drawing/2014/main" id="{E7292DFE-EBA3-4DB2-A2C7-1810115565E7}"/>
              </a:ext>
            </a:extLst>
          </p:cNvPr>
          <p:cNvSpPr>
            <a:spLocks noGrp="1"/>
          </p:cNvSpPr>
          <p:nvPr>
            <p:ph type="body" sz="quarter" idx="13"/>
          </p:nvPr>
        </p:nvSpPr>
        <p:spPr>
          <a:xfrm>
            <a:off x="391870" y="2092322"/>
            <a:ext cx="6276784" cy="749047"/>
          </a:xfrm>
        </p:spPr>
        <p:txBody>
          <a:bodyPr rtlCol="0"/>
          <a:lstStyle/>
          <a:p>
            <a:pPr rtl="0"/>
            <a:r>
              <a:rPr lang="es-ES" dirty="0"/>
              <a:t>Generalidades. Componentes principales</a:t>
            </a:r>
          </a:p>
        </p:txBody>
      </p:sp>
      <p:pic>
        <p:nvPicPr>
          <p:cNvPr id="9" name="Imagen 8">
            <a:extLst>
              <a:ext uri="{FF2B5EF4-FFF2-40B4-BE49-F238E27FC236}">
                <a16:creationId xmlns:a16="http://schemas.microsoft.com/office/drawing/2014/main" id="{A17DFC78-4F3E-4FD3-91F1-30CD00795644}"/>
              </a:ext>
            </a:extLst>
          </p:cNvPr>
          <p:cNvPicPr>
            <a:picLocks noChangeAspect="1"/>
          </p:cNvPicPr>
          <p:nvPr/>
        </p:nvPicPr>
        <p:blipFill rotWithShape="1">
          <a:blip r:embed="rId3"/>
          <a:srcRect l="12852" t="19394" r="13232" b="32390"/>
          <a:stretch/>
        </p:blipFill>
        <p:spPr>
          <a:xfrm>
            <a:off x="1657927" y="2633027"/>
            <a:ext cx="8876146" cy="4094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arcador de fecha 2"/>
          <p:cNvSpPr>
            <a:spLocks noGrp="1"/>
          </p:cNvSpPr>
          <p:nvPr>
            <p:ph type="dt" sz="half" idx="17"/>
          </p:nvPr>
        </p:nvSpPr>
        <p:spPr/>
        <p:txBody>
          <a:bodyPr/>
          <a:lstStyle/>
          <a:p>
            <a:pPr rtl="0"/>
            <a:fld id="{63C71083-DE2B-4592-BBA1-93B20F986120}" type="datetime10">
              <a:rPr lang="es-ES" noProof="0" smtClean="0"/>
              <a:t>10:55</a:t>
            </a:fld>
            <a:endParaRPr lang="es-ES" noProof="0" dirty="0"/>
          </a:p>
        </p:txBody>
      </p:sp>
      <p:sp>
        <p:nvSpPr>
          <p:cNvPr id="4" name="Marcador de número de diapositiva 3"/>
          <p:cNvSpPr>
            <a:spLocks noGrp="1"/>
          </p:cNvSpPr>
          <p:nvPr>
            <p:ph type="sldNum" sz="quarter" idx="19"/>
          </p:nvPr>
        </p:nvSpPr>
        <p:spPr/>
        <p:txBody>
          <a:bodyPr/>
          <a:lstStyle/>
          <a:p>
            <a:fld id="{D495E168-DA5E-4888-8D8A-92B118324C14}" type="slidenum">
              <a:rPr lang="es-ES" smtClean="0"/>
              <a:pPr/>
              <a:t>7</a:t>
            </a:fld>
            <a:endParaRPr lang="es-ES"/>
          </a:p>
        </p:txBody>
      </p:sp>
    </p:spTree>
    <p:extLst>
      <p:ext uri="{BB962C8B-B14F-4D97-AF65-F5344CB8AC3E}">
        <p14:creationId xmlns:p14="http://schemas.microsoft.com/office/powerpoint/2010/main" val="2987149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CE36D771-817A-4FF2-82AC-505C66F9EFF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26" t="1272" r="730" b="1691"/>
          <a:stretch/>
        </p:blipFill>
        <p:spPr>
          <a:xfrm>
            <a:off x="113206" y="117764"/>
            <a:ext cx="11965588" cy="6622472"/>
          </a:xfrm>
          <a:prstGeom prst="rect">
            <a:avLst/>
          </a:prstGeom>
        </p:spPr>
      </p:pic>
      <p:sp>
        <p:nvSpPr>
          <p:cNvPr id="4" name="Marcador de fecha 3"/>
          <p:cNvSpPr>
            <a:spLocks noGrp="1"/>
          </p:cNvSpPr>
          <p:nvPr>
            <p:ph type="dt" sz="half" idx="27"/>
          </p:nvPr>
        </p:nvSpPr>
        <p:spPr/>
        <p:txBody>
          <a:bodyPr/>
          <a:lstStyle/>
          <a:p>
            <a:pPr rtl="0"/>
            <a:fld id="{377BA1B8-5CCC-48BF-AD8C-9B298543C9B5}" type="datetime10">
              <a:rPr lang="es-ES" noProof="0" smtClean="0"/>
              <a:t>10:55</a:t>
            </a:fld>
            <a:endParaRPr lang="es-ES" noProof="0" dirty="0"/>
          </a:p>
        </p:txBody>
      </p:sp>
      <p:sp>
        <p:nvSpPr>
          <p:cNvPr id="10" name="Marcador de número de diapositiva 9"/>
          <p:cNvSpPr>
            <a:spLocks noGrp="1"/>
          </p:cNvSpPr>
          <p:nvPr>
            <p:ph type="sldNum" sz="quarter" idx="29"/>
          </p:nvPr>
        </p:nvSpPr>
        <p:spPr/>
        <p:txBody>
          <a:bodyPr/>
          <a:lstStyle/>
          <a:p>
            <a:fld id="{D495E168-DA5E-4888-8D8A-92B118324C14}" type="slidenum">
              <a:rPr lang="es-ES" smtClean="0"/>
              <a:pPr/>
              <a:t>70</a:t>
            </a:fld>
            <a:endParaRPr lang="es-ES"/>
          </a:p>
        </p:txBody>
      </p:sp>
      <p:sp>
        <p:nvSpPr>
          <p:cNvPr id="2" name="Título 1">
            <a:extLst>
              <a:ext uri="{FF2B5EF4-FFF2-40B4-BE49-F238E27FC236}">
                <a16:creationId xmlns:a16="http://schemas.microsoft.com/office/drawing/2014/main" id="{D110F751-9975-4653-9855-BA1C7499B75F}"/>
              </a:ext>
            </a:extLst>
          </p:cNvPr>
          <p:cNvSpPr>
            <a:spLocks noGrp="1"/>
          </p:cNvSpPr>
          <p:nvPr>
            <p:ph type="title"/>
          </p:nvPr>
        </p:nvSpPr>
        <p:spPr>
          <a:xfrm>
            <a:off x="729672" y="0"/>
            <a:ext cx="10646639" cy="2281355"/>
          </a:xfrm>
        </p:spPr>
        <p:txBody>
          <a:bodyPr rtlCol="0"/>
          <a:lstStyle/>
          <a:p>
            <a:pPr rtl="0"/>
            <a:r>
              <a:rPr lang="es-ES" dirty="0">
                <a:latin typeface="Corbel" panose="020B0503020204020204" pitchFamily="34" charset="0"/>
              </a:rPr>
              <a:t>¡Muchas gracias!</a:t>
            </a:r>
          </a:p>
        </p:txBody>
      </p:sp>
      <p:sp>
        <p:nvSpPr>
          <p:cNvPr id="29" name="Rectángulo 28">
            <a:extLst>
              <a:ext uri="{FF2B5EF4-FFF2-40B4-BE49-F238E27FC236}">
                <a16:creationId xmlns:a16="http://schemas.microsoft.com/office/drawing/2014/main" id="{FAC26EF7-2777-44AB-92E0-9906880017C8}"/>
              </a:ext>
            </a:extLst>
          </p:cNvPr>
          <p:cNvSpPr/>
          <p:nvPr/>
        </p:nvSpPr>
        <p:spPr>
          <a:xfrm>
            <a:off x="7906327" y="4726386"/>
            <a:ext cx="3469984" cy="1129668"/>
          </a:xfrm>
          <a:prstGeom prst="rect">
            <a:avLst/>
          </a:prstGeom>
          <a:solidFill>
            <a:srgbClr val="92953A">
              <a:alpha val="88000"/>
            </a:srgbClr>
          </a:solidFill>
          <a:effectLst>
            <a:softEdge rad="127000"/>
          </a:effectLst>
        </p:spPr>
        <p:txBody>
          <a:bodyPr wrap="square">
            <a:spAutoFit/>
          </a:bodyPr>
          <a:lstStyle/>
          <a:p>
            <a:pPr algn="r">
              <a:lnSpc>
                <a:spcPct val="125000"/>
              </a:lnSpc>
            </a:pPr>
            <a:r>
              <a:rPr lang="es-ES" sz="2800" dirty="0">
                <a:solidFill>
                  <a:schemeClr val="bg1"/>
                </a:solidFill>
                <a:latin typeface="Corbel" panose="020B0503020204020204" pitchFamily="34" charset="0"/>
              </a:rPr>
              <a:t>Lucas Mateo</a:t>
            </a:r>
          </a:p>
          <a:p>
            <a:pPr algn="r">
              <a:lnSpc>
                <a:spcPct val="125000"/>
              </a:lnSpc>
            </a:pPr>
            <a:r>
              <a:rPr lang="es-ES" sz="2800" dirty="0">
                <a:solidFill>
                  <a:schemeClr val="bg1"/>
                </a:solidFill>
                <a:latin typeface="Corbel" panose="020B0503020204020204" pitchFamily="34" charset="0"/>
              </a:rPr>
              <a:t>Sebastián Zeballos</a:t>
            </a:r>
          </a:p>
        </p:txBody>
      </p:sp>
    </p:spTree>
    <p:extLst>
      <p:ext uri="{BB962C8B-B14F-4D97-AF65-F5344CB8AC3E}">
        <p14:creationId xmlns:p14="http://schemas.microsoft.com/office/powerpoint/2010/main" val="231420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66000">
              <a:schemeClr val="accent6"/>
            </a:gs>
            <a:gs pos="100000">
              <a:srgbClr val="424262"/>
            </a:gs>
          </a:gsLst>
          <a:lin ang="5400000" scaled="0"/>
        </a:grad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80DE55C3-A6C8-42D1-BFD6-DBD73F54DE55}"/>
              </a:ext>
            </a:extLst>
          </p:cNvPr>
          <p:cNvGraphicFramePr/>
          <p:nvPr>
            <p:extLst>
              <p:ext uri="{D42A27DB-BD31-4B8C-83A1-F6EECF244321}">
                <p14:modId xmlns:p14="http://schemas.microsoft.com/office/powerpoint/2010/main" val="4118237939"/>
              </p:ext>
            </p:extLst>
          </p:nvPr>
        </p:nvGraphicFramePr>
        <p:xfrm>
          <a:off x="0" y="1954334"/>
          <a:ext cx="12302524" cy="4627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640" y="1954333"/>
            <a:ext cx="6990789" cy="4419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rotWithShape="1">
          <a:blip r:embed="rId9">
            <a:extLst>
              <a:ext uri="{28A0092B-C50C-407E-A947-70E740481C1C}">
                <a14:useLocalDpi xmlns:a14="http://schemas.microsoft.com/office/drawing/2010/main" val="0"/>
              </a:ext>
            </a:extLst>
          </a:blip>
          <a:srcRect l="34749" t="14204"/>
          <a:stretch/>
        </p:blipFill>
        <p:spPr>
          <a:xfrm>
            <a:off x="4107627" y="1944056"/>
            <a:ext cx="7109578" cy="4596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p:nvPr/>
        </p:nvPicPr>
        <p:blipFill rotWithShape="1">
          <a:blip r:embed="rId10">
            <a:extLst>
              <a:ext uri="{28A0092B-C50C-407E-A947-70E740481C1C}">
                <a14:useLocalDpi xmlns:a14="http://schemas.microsoft.com/office/drawing/2010/main" val="0"/>
              </a:ext>
            </a:extLst>
          </a:blip>
          <a:srcRect b="1495"/>
          <a:stretch/>
        </p:blipFill>
        <p:spPr bwMode="auto">
          <a:xfrm>
            <a:off x="4122867" y="1954334"/>
            <a:ext cx="6227995" cy="4627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4" name="Marcador de número de diapositiva 3"/>
          <p:cNvSpPr>
            <a:spLocks noGrp="1"/>
          </p:cNvSpPr>
          <p:nvPr>
            <p:ph type="sldNum" sz="quarter" idx="10"/>
          </p:nvPr>
        </p:nvSpPr>
        <p:spPr/>
        <p:txBody>
          <a:bodyPr/>
          <a:lstStyle/>
          <a:p>
            <a:pPr rtl="0"/>
            <a:fld id="{D495E168-DA5E-4888-8D8A-92B118324C14}" type="slidenum">
              <a:rPr lang="es-ES" noProof="0" smtClean="0"/>
              <a:pPr rtl="0"/>
              <a:t>8</a:t>
            </a:fld>
            <a:endParaRPr lang="es-ES" noProof="0"/>
          </a:p>
        </p:txBody>
      </p:sp>
      <p:sp>
        <p:nvSpPr>
          <p:cNvPr id="3" name="Marcador de fecha 2"/>
          <p:cNvSpPr>
            <a:spLocks noGrp="1"/>
          </p:cNvSpPr>
          <p:nvPr>
            <p:ph type="dt" sz="half" idx="22"/>
          </p:nvPr>
        </p:nvSpPr>
        <p:spPr/>
        <p:txBody>
          <a:bodyPr/>
          <a:lstStyle/>
          <a:p>
            <a:pPr rtl="0"/>
            <a:fld id="{60CCA02B-E8B2-48AE-A346-19A782EAEEE8}" type="datetime10">
              <a:rPr lang="es-ES" noProof="0" smtClean="0"/>
              <a:t>10:55</a:t>
            </a:fld>
            <a:endParaRPr lang="es-ES" noProof="0" dirty="0"/>
          </a:p>
        </p:txBody>
      </p:sp>
      <p:sp>
        <p:nvSpPr>
          <p:cNvPr id="12" name="Título 11">
            <a:extLst>
              <a:ext uri="{FF2B5EF4-FFF2-40B4-BE49-F238E27FC236}">
                <a16:creationId xmlns:a16="http://schemas.microsoft.com/office/drawing/2014/main" id="{D3D3F777-7256-43B5-A122-4DEE2B46D550}"/>
              </a:ext>
            </a:extLst>
          </p:cNvPr>
          <p:cNvSpPr>
            <a:spLocks noGrp="1"/>
          </p:cNvSpPr>
          <p:nvPr>
            <p:ph type="title"/>
          </p:nvPr>
        </p:nvSpPr>
        <p:spPr/>
        <p:txBody>
          <a:bodyPr/>
          <a:lstStyle/>
          <a:p>
            <a:r>
              <a:rPr lang="es-AR" dirty="0"/>
              <a:t>Medios físicos de almacenamiento</a:t>
            </a:r>
          </a:p>
        </p:txBody>
      </p:sp>
      <p:sp>
        <p:nvSpPr>
          <p:cNvPr id="17" name="Marcador de texto 16">
            <a:extLst>
              <a:ext uri="{FF2B5EF4-FFF2-40B4-BE49-F238E27FC236}">
                <a16:creationId xmlns:a16="http://schemas.microsoft.com/office/drawing/2014/main" id="{41361B04-7322-42CF-BF25-74F0AC13F066}"/>
              </a:ext>
            </a:extLst>
          </p:cNvPr>
          <p:cNvSpPr>
            <a:spLocks noGrp="1"/>
          </p:cNvSpPr>
          <p:nvPr>
            <p:ph type="body" sz="quarter" idx="24"/>
          </p:nvPr>
        </p:nvSpPr>
        <p:spPr>
          <a:xfrm>
            <a:off x="4981575" y="217913"/>
            <a:ext cx="7004681" cy="441428"/>
          </a:xfrm>
        </p:spPr>
        <p:txBody>
          <a:bodyPr/>
          <a:lstStyle/>
          <a:p>
            <a:r>
              <a:rPr lang="es-AR" dirty="0"/>
              <a:t>Sistemas de almacenamiento de energía. Estado del arte</a:t>
            </a:r>
          </a:p>
        </p:txBody>
      </p:sp>
    </p:spTree>
    <p:extLst>
      <p:ext uri="{BB962C8B-B14F-4D97-AF65-F5344CB8AC3E}">
        <p14:creationId xmlns:p14="http://schemas.microsoft.com/office/powerpoint/2010/main" val="393995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9"/>
          <p:cNvSpPr>
            <a:spLocks noGrp="1"/>
          </p:cNvSpPr>
          <p:nvPr>
            <p:ph type="sldNum" sz="quarter" idx="10"/>
          </p:nvPr>
        </p:nvSpPr>
        <p:spPr/>
        <p:txBody>
          <a:bodyPr/>
          <a:lstStyle/>
          <a:p>
            <a:pPr rtl="0"/>
            <a:fld id="{D495E168-DA5E-4888-8D8A-92B118324C14}" type="slidenum">
              <a:rPr lang="es-ES" noProof="0" smtClean="0"/>
              <a:pPr rtl="0"/>
              <a:t>9</a:t>
            </a:fld>
            <a:endParaRPr lang="es-ES" noProof="0"/>
          </a:p>
        </p:txBody>
      </p:sp>
      <p:sp>
        <p:nvSpPr>
          <p:cNvPr id="9" name="Marcador de fecha 8"/>
          <p:cNvSpPr>
            <a:spLocks noGrp="1"/>
          </p:cNvSpPr>
          <p:nvPr>
            <p:ph type="dt" sz="half" idx="22"/>
          </p:nvPr>
        </p:nvSpPr>
        <p:spPr/>
        <p:txBody>
          <a:bodyPr/>
          <a:lstStyle/>
          <a:p>
            <a:pPr rtl="0"/>
            <a:fld id="{D0F9266C-0765-4AA2-A364-BE8951FBF473}" type="datetime10">
              <a:rPr lang="es-ES" noProof="0" smtClean="0"/>
              <a:t>10:55</a:t>
            </a:fld>
            <a:endParaRPr lang="es-ES" noProof="0" dirty="0"/>
          </a:p>
        </p:txBody>
      </p:sp>
      <p:sp>
        <p:nvSpPr>
          <p:cNvPr id="3" name="Título 2">
            <a:extLst>
              <a:ext uri="{FF2B5EF4-FFF2-40B4-BE49-F238E27FC236}">
                <a16:creationId xmlns:a16="http://schemas.microsoft.com/office/drawing/2014/main" id="{86B7ECCF-ED87-491D-98D4-822FC89E56DD}"/>
              </a:ext>
            </a:extLst>
          </p:cNvPr>
          <p:cNvSpPr>
            <a:spLocks noGrp="1"/>
          </p:cNvSpPr>
          <p:nvPr>
            <p:ph type="title"/>
          </p:nvPr>
        </p:nvSpPr>
        <p:spPr>
          <a:xfrm>
            <a:off x="2965938" y="675329"/>
            <a:ext cx="9009397" cy="782638"/>
          </a:xfrm>
        </p:spPr>
        <p:txBody>
          <a:bodyPr>
            <a:noAutofit/>
          </a:bodyPr>
          <a:lstStyle/>
          <a:p>
            <a:r>
              <a:rPr lang="es-AR" dirty="0"/>
              <a:t>Aplicaciones típicas de los sistemas de almacenamiento de energía</a:t>
            </a:r>
          </a:p>
        </p:txBody>
      </p:sp>
      <p:sp>
        <p:nvSpPr>
          <p:cNvPr id="15" name="Marcador de texto 14">
            <a:extLst>
              <a:ext uri="{FF2B5EF4-FFF2-40B4-BE49-F238E27FC236}">
                <a16:creationId xmlns:a16="http://schemas.microsoft.com/office/drawing/2014/main" id="{1F312EC0-198B-4914-ABD2-7D481C4B29D8}"/>
              </a:ext>
            </a:extLst>
          </p:cNvPr>
          <p:cNvSpPr>
            <a:spLocks noGrp="1"/>
          </p:cNvSpPr>
          <p:nvPr>
            <p:ph type="body" sz="quarter" idx="24"/>
          </p:nvPr>
        </p:nvSpPr>
        <p:spPr>
          <a:xfrm>
            <a:off x="5016182" y="217913"/>
            <a:ext cx="6970074" cy="441428"/>
          </a:xfrm>
        </p:spPr>
        <p:txBody>
          <a:bodyPr/>
          <a:lstStyle/>
          <a:p>
            <a:r>
              <a:rPr lang="es-AR" dirty="0"/>
              <a:t>Sistemas de almacenamiento de energía. Estado del arte</a:t>
            </a:r>
          </a:p>
          <a:p>
            <a:endParaRPr lang="es-AR" dirty="0"/>
          </a:p>
        </p:txBody>
      </p:sp>
      <p:pic>
        <p:nvPicPr>
          <p:cNvPr id="12" name="Imagen 11">
            <a:extLst>
              <a:ext uri="{FF2B5EF4-FFF2-40B4-BE49-F238E27FC236}">
                <a16:creationId xmlns:a16="http://schemas.microsoft.com/office/drawing/2014/main" id="{9A8B66D1-6076-4EFC-8396-F5EDF6DBE165}"/>
              </a:ext>
            </a:extLst>
          </p:cNvPr>
          <p:cNvPicPr>
            <a:picLocks noChangeAspect="1"/>
          </p:cNvPicPr>
          <p:nvPr/>
        </p:nvPicPr>
        <p:blipFill>
          <a:blip r:embed="rId2">
            <a:lum bright="-20000" contrast="40000"/>
          </a:blip>
          <a:stretch>
            <a:fillRect/>
          </a:stretch>
        </p:blipFill>
        <p:spPr>
          <a:xfrm>
            <a:off x="202924" y="2612599"/>
            <a:ext cx="3240000" cy="2082857"/>
          </a:xfrm>
          <a:prstGeom prst="rect">
            <a:avLst/>
          </a:prstGeom>
        </p:spPr>
      </p:pic>
      <p:pic>
        <p:nvPicPr>
          <p:cNvPr id="13" name="Imagen 12">
            <a:extLst>
              <a:ext uri="{FF2B5EF4-FFF2-40B4-BE49-F238E27FC236}">
                <a16:creationId xmlns:a16="http://schemas.microsoft.com/office/drawing/2014/main" id="{000834E9-7DCF-45AC-9F25-384CCC427051}"/>
              </a:ext>
            </a:extLst>
          </p:cNvPr>
          <p:cNvPicPr>
            <a:picLocks noChangeAspect="1"/>
          </p:cNvPicPr>
          <p:nvPr/>
        </p:nvPicPr>
        <p:blipFill>
          <a:blip r:embed="rId3">
            <a:lum bright="-20000" contrast="40000"/>
          </a:blip>
          <a:stretch>
            <a:fillRect/>
          </a:stretch>
        </p:blipFill>
        <p:spPr>
          <a:xfrm>
            <a:off x="846804" y="5042778"/>
            <a:ext cx="3240000" cy="1397744"/>
          </a:xfrm>
          <a:prstGeom prst="rect">
            <a:avLst/>
          </a:prstGeom>
        </p:spPr>
      </p:pic>
      <p:pic>
        <p:nvPicPr>
          <p:cNvPr id="16" name="Imagen 15">
            <a:extLst>
              <a:ext uri="{FF2B5EF4-FFF2-40B4-BE49-F238E27FC236}">
                <a16:creationId xmlns:a16="http://schemas.microsoft.com/office/drawing/2014/main" id="{5902521A-4BDD-433A-87B5-8871394E2323}"/>
              </a:ext>
            </a:extLst>
          </p:cNvPr>
          <p:cNvPicPr>
            <a:picLocks noChangeAspect="1"/>
          </p:cNvPicPr>
          <p:nvPr/>
        </p:nvPicPr>
        <p:blipFill>
          <a:blip r:embed="rId4">
            <a:lum bright="-20000" contrast="40000"/>
          </a:blip>
          <a:stretch>
            <a:fillRect/>
          </a:stretch>
        </p:blipFill>
        <p:spPr>
          <a:xfrm>
            <a:off x="3822546" y="2374868"/>
            <a:ext cx="3960000" cy="1892647"/>
          </a:xfrm>
          <a:prstGeom prst="rect">
            <a:avLst/>
          </a:prstGeom>
        </p:spPr>
      </p:pic>
      <p:sp>
        <p:nvSpPr>
          <p:cNvPr id="19" name="CuadroTexto 18">
            <a:extLst>
              <a:ext uri="{FF2B5EF4-FFF2-40B4-BE49-F238E27FC236}">
                <a16:creationId xmlns:a16="http://schemas.microsoft.com/office/drawing/2014/main" id="{F6FE0B51-E2C2-45CF-A798-A290AC713D17}"/>
              </a:ext>
            </a:extLst>
          </p:cNvPr>
          <p:cNvSpPr txBox="1"/>
          <p:nvPr/>
        </p:nvSpPr>
        <p:spPr>
          <a:xfrm>
            <a:off x="477021" y="2133172"/>
            <a:ext cx="2392736" cy="519708"/>
          </a:xfrm>
          <a:prstGeom prst="roundRect">
            <a:avLst>
              <a:gd name="adj" fmla="val 20383"/>
            </a:avLst>
          </a:prstGeom>
          <a:solidFill>
            <a:srgbClr val="AAD4F2"/>
          </a:solidFill>
          <a:effectLst>
            <a:softEdge rad="12700"/>
          </a:effectLst>
        </p:spPr>
        <p:txBody>
          <a:bodyPr wrap="square" rtlCol="0">
            <a:spAutoFit/>
          </a:bodyPr>
          <a:lstStyle/>
          <a:p>
            <a:r>
              <a:rPr lang="es-AR" sz="1200" dirty="0">
                <a:solidFill>
                  <a:srgbClr val="002060"/>
                </a:solidFill>
              </a:rPr>
              <a:t>Postergación de inversiones en transmisión / distribución</a:t>
            </a:r>
          </a:p>
        </p:txBody>
      </p:sp>
      <p:sp>
        <p:nvSpPr>
          <p:cNvPr id="20" name="CuadroTexto 19">
            <a:extLst>
              <a:ext uri="{FF2B5EF4-FFF2-40B4-BE49-F238E27FC236}">
                <a16:creationId xmlns:a16="http://schemas.microsoft.com/office/drawing/2014/main" id="{04F85A66-BD18-4FEA-895E-C5D4FB32515A}"/>
              </a:ext>
            </a:extLst>
          </p:cNvPr>
          <p:cNvSpPr txBox="1"/>
          <p:nvPr/>
        </p:nvSpPr>
        <p:spPr>
          <a:xfrm>
            <a:off x="493546" y="6401677"/>
            <a:ext cx="2860343" cy="325219"/>
          </a:xfrm>
          <a:prstGeom prst="roundRect">
            <a:avLst>
              <a:gd name="adj" fmla="val 25791"/>
            </a:avLst>
          </a:prstGeom>
          <a:solidFill>
            <a:srgbClr val="AAD4F2"/>
          </a:solidFill>
          <a:effectLst>
            <a:softEdge rad="12700"/>
          </a:effectLst>
        </p:spPr>
        <p:txBody>
          <a:bodyPr wrap="square" rtlCol="0">
            <a:spAutoFit/>
          </a:bodyPr>
          <a:lstStyle>
            <a:defPPr rtl="0">
              <a:defRPr lang="es-ES"/>
            </a:defPPr>
            <a:lvl1pPr>
              <a:defRPr sz="1400">
                <a:solidFill>
                  <a:srgbClr val="002060"/>
                </a:solidFill>
              </a:defRPr>
            </a:lvl1pPr>
          </a:lstStyle>
          <a:p>
            <a:r>
              <a:rPr lang="es-AR" sz="1200" dirty="0"/>
              <a:t>Limitación de potencia punta (usuario)</a:t>
            </a:r>
          </a:p>
        </p:txBody>
      </p:sp>
      <p:sp>
        <p:nvSpPr>
          <p:cNvPr id="22" name="CuadroTexto 21">
            <a:extLst>
              <a:ext uri="{FF2B5EF4-FFF2-40B4-BE49-F238E27FC236}">
                <a16:creationId xmlns:a16="http://schemas.microsoft.com/office/drawing/2014/main" id="{C982C7AF-8BA7-4EC7-A445-358FC8F842AE}"/>
              </a:ext>
            </a:extLst>
          </p:cNvPr>
          <p:cNvSpPr txBox="1">
            <a:spLocks/>
          </p:cNvSpPr>
          <p:nvPr/>
        </p:nvSpPr>
        <p:spPr>
          <a:xfrm>
            <a:off x="4153742" y="1902700"/>
            <a:ext cx="2976029" cy="550962"/>
          </a:xfrm>
          <a:prstGeom prst="roundRect">
            <a:avLst>
              <a:gd name="adj" fmla="val 27992"/>
            </a:avLst>
          </a:prstGeom>
          <a:solidFill>
            <a:srgbClr val="AAD4F2"/>
          </a:solidFill>
          <a:effectLst>
            <a:softEdge rad="12700"/>
          </a:effectLst>
        </p:spPr>
        <p:txBody>
          <a:bodyPr wrap="square" rtlCol="0">
            <a:spAutoFit/>
          </a:bodyPr>
          <a:lstStyle>
            <a:defPPr rtl="0">
              <a:defRPr lang="es-ES"/>
            </a:defPPr>
            <a:lvl1pPr>
              <a:defRPr sz="1400">
                <a:solidFill>
                  <a:srgbClr val="002060"/>
                </a:solidFill>
              </a:defRPr>
            </a:lvl1pPr>
          </a:lstStyle>
          <a:p>
            <a:r>
              <a:rPr lang="es-AR" sz="1200" dirty="0"/>
              <a:t>Generación con energías renovables en microrredes aisladas</a:t>
            </a:r>
          </a:p>
        </p:txBody>
      </p:sp>
      <p:pic>
        <p:nvPicPr>
          <p:cNvPr id="11" name="Imagen 10">
            <a:extLst>
              <a:ext uri="{FF2B5EF4-FFF2-40B4-BE49-F238E27FC236}">
                <a16:creationId xmlns:a16="http://schemas.microsoft.com/office/drawing/2014/main" id="{4E70EB37-E634-4CE8-8001-19D4430EFF4B}"/>
              </a:ext>
            </a:extLst>
          </p:cNvPr>
          <p:cNvPicPr>
            <a:picLocks noChangeAspect="1"/>
          </p:cNvPicPr>
          <p:nvPr/>
        </p:nvPicPr>
        <p:blipFill>
          <a:blip r:embed="rId5">
            <a:lum bright="-20000" contrast="20000"/>
          </a:blip>
          <a:stretch>
            <a:fillRect/>
          </a:stretch>
        </p:blipFill>
        <p:spPr>
          <a:xfrm>
            <a:off x="6125196" y="4080466"/>
            <a:ext cx="3600000" cy="2582412"/>
          </a:xfrm>
          <a:prstGeom prst="rect">
            <a:avLst/>
          </a:prstGeom>
        </p:spPr>
      </p:pic>
      <p:pic>
        <p:nvPicPr>
          <p:cNvPr id="2" name="Imagen 1">
            <a:extLst>
              <a:ext uri="{FF2B5EF4-FFF2-40B4-BE49-F238E27FC236}">
                <a16:creationId xmlns:a16="http://schemas.microsoft.com/office/drawing/2014/main" id="{492F114C-9A2C-41EC-96B2-AD3A0B66DFC2}"/>
              </a:ext>
            </a:extLst>
          </p:cNvPr>
          <p:cNvPicPr>
            <a:picLocks noChangeAspect="1"/>
          </p:cNvPicPr>
          <p:nvPr/>
        </p:nvPicPr>
        <p:blipFill>
          <a:blip r:embed="rId6">
            <a:lum bright="-20000" contrast="40000"/>
          </a:blip>
          <a:stretch>
            <a:fillRect/>
          </a:stretch>
        </p:blipFill>
        <p:spPr>
          <a:xfrm>
            <a:off x="8735335" y="2422613"/>
            <a:ext cx="3240000" cy="2460375"/>
          </a:xfrm>
          <a:prstGeom prst="rect">
            <a:avLst/>
          </a:prstGeom>
        </p:spPr>
      </p:pic>
      <p:sp>
        <p:nvSpPr>
          <p:cNvPr id="24" name="CuadroTexto 23">
            <a:extLst>
              <a:ext uri="{FF2B5EF4-FFF2-40B4-BE49-F238E27FC236}">
                <a16:creationId xmlns:a16="http://schemas.microsoft.com/office/drawing/2014/main" id="{72DD5144-9C36-434F-A978-7BD351B162A3}"/>
              </a:ext>
            </a:extLst>
          </p:cNvPr>
          <p:cNvSpPr txBox="1">
            <a:spLocks/>
          </p:cNvSpPr>
          <p:nvPr/>
        </p:nvSpPr>
        <p:spPr>
          <a:xfrm>
            <a:off x="8267335" y="1916189"/>
            <a:ext cx="3240000" cy="550962"/>
          </a:xfrm>
          <a:prstGeom prst="roundRect">
            <a:avLst>
              <a:gd name="adj" fmla="val 27992"/>
            </a:avLst>
          </a:prstGeom>
          <a:solidFill>
            <a:srgbClr val="AAD4F2"/>
          </a:solidFill>
          <a:effectLst>
            <a:softEdge rad="12700"/>
          </a:effectLst>
        </p:spPr>
        <p:txBody>
          <a:bodyPr wrap="square" rtlCol="0">
            <a:spAutoFit/>
          </a:bodyPr>
          <a:lstStyle>
            <a:defPPr rtl="0">
              <a:defRPr lang="es-ES"/>
            </a:defPPr>
            <a:lvl1pPr>
              <a:defRPr sz="1400">
                <a:solidFill>
                  <a:srgbClr val="002060"/>
                </a:solidFill>
              </a:defRPr>
            </a:lvl1pPr>
          </a:lstStyle>
          <a:p>
            <a:r>
              <a:rPr lang="es-AR" sz="1200" dirty="0"/>
              <a:t>Reemplazo de generación térmica de punta por energía renovable</a:t>
            </a:r>
          </a:p>
        </p:txBody>
      </p:sp>
      <p:sp>
        <p:nvSpPr>
          <p:cNvPr id="25" name="CuadroTexto 24">
            <a:extLst>
              <a:ext uri="{FF2B5EF4-FFF2-40B4-BE49-F238E27FC236}">
                <a16:creationId xmlns:a16="http://schemas.microsoft.com/office/drawing/2014/main" id="{E61B80CD-096F-4080-83AF-5F42EDB88C43}"/>
              </a:ext>
            </a:extLst>
          </p:cNvPr>
          <p:cNvSpPr txBox="1">
            <a:spLocks/>
          </p:cNvSpPr>
          <p:nvPr/>
        </p:nvSpPr>
        <p:spPr>
          <a:xfrm>
            <a:off x="5192487" y="6275918"/>
            <a:ext cx="2287368" cy="330577"/>
          </a:xfrm>
          <a:prstGeom prst="roundRect">
            <a:avLst>
              <a:gd name="adj" fmla="val 27992"/>
            </a:avLst>
          </a:prstGeom>
          <a:solidFill>
            <a:srgbClr val="AAD4F2"/>
          </a:solidFill>
          <a:effectLst>
            <a:softEdge rad="12700"/>
          </a:effectLst>
        </p:spPr>
        <p:txBody>
          <a:bodyPr wrap="square" rtlCol="0">
            <a:spAutoFit/>
          </a:bodyPr>
          <a:lstStyle>
            <a:defPPr rtl="0">
              <a:defRPr lang="es-ES"/>
            </a:defPPr>
            <a:lvl1pPr>
              <a:defRPr sz="1400">
                <a:solidFill>
                  <a:srgbClr val="002060"/>
                </a:solidFill>
              </a:defRPr>
            </a:lvl1pPr>
          </a:lstStyle>
          <a:p>
            <a:r>
              <a:rPr lang="es-AR" sz="1200" dirty="0"/>
              <a:t>Regulación de frecuencia</a:t>
            </a:r>
          </a:p>
        </p:txBody>
      </p:sp>
      <p:sp>
        <p:nvSpPr>
          <p:cNvPr id="26" name="CuadroTexto 25">
            <a:extLst>
              <a:ext uri="{FF2B5EF4-FFF2-40B4-BE49-F238E27FC236}">
                <a16:creationId xmlns:a16="http://schemas.microsoft.com/office/drawing/2014/main" id="{8EA882CE-53FC-4B16-91AB-8B65B8C45D80}"/>
              </a:ext>
            </a:extLst>
          </p:cNvPr>
          <p:cNvSpPr txBox="1">
            <a:spLocks/>
          </p:cNvSpPr>
          <p:nvPr/>
        </p:nvSpPr>
        <p:spPr>
          <a:xfrm>
            <a:off x="113837" y="2193835"/>
            <a:ext cx="468000" cy="468000"/>
          </a:xfrm>
          <a:prstGeom prst="ellipse">
            <a:avLst/>
          </a:prstGeom>
          <a:solidFill>
            <a:srgbClr val="FFC000"/>
          </a:solidFill>
        </p:spPr>
        <p:txBody>
          <a:bodyPr wrap="square" rtlCol="0">
            <a:spAutoFit/>
          </a:bodyPr>
          <a:lstStyle/>
          <a:p>
            <a:r>
              <a:rPr lang="es-AR" b="1" dirty="0">
                <a:solidFill>
                  <a:schemeClr val="bg1"/>
                </a:solidFill>
              </a:rPr>
              <a:t>1</a:t>
            </a:r>
          </a:p>
        </p:txBody>
      </p:sp>
      <p:sp>
        <p:nvSpPr>
          <p:cNvPr id="27" name="CuadroTexto 26">
            <a:extLst>
              <a:ext uri="{FF2B5EF4-FFF2-40B4-BE49-F238E27FC236}">
                <a16:creationId xmlns:a16="http://schemas.microsoft.com/office/drawing/2014/main" id="{D8BCE541-5B3E-4CD7-9297-05F34FC0262D}"/>
              </a:ext>
            </a:extLst>
          </p:cNvPr>
          <p:cNvSpPr txBox="1">
            <a:spLocks/>
          </p:cNvSpPr>
          <p:nvPr/>
        </p:nvSpPr>
        <p:spPr>
          <a:xfrm>
            <a:off x="311033" y="5860405"/>
            <a:ext cx="468000" cy="468000"/>
          </a:xfrm>
          <a:prstGeom prst="ellipse">
            <a:avLst/>
          </a:prstGeom>
          <a:solidFill>
            <a:srgbClr val="FFC000"/>
          </a:solidFill>
        </p:spPr>
        <p:txBody>
          <a:bodyPr wrap="square" rtlCol="0">
            <a:spAutoFit/>
          </a:bodyPr>
          <a:lstStyle/>
          <a:p>
            <a:r>
              <a:rPr lang="es-AR" b="1" dirty="0">
                <a:solidFill>
                  <a:schemeClr val="bg1"/>
                </a:solidFill>
              </a:rPr>
              <a:t>2</a:t>
            </a:r>
          </a:p>
        </p:txBody>
      </p:sp>
      <p:sp>
        <p:nvSpPr>
          <p:cNvPr id="28" name="CuadroTexto 27">
            <a:extLst>
              <a:ext uri="{FF2B5EF4-FFF2-40B4-BE49-F238E27FC236}">
                <a16:creationId xmlns:a16="http://schemas.microsoft.com/office/drawing/2014/main" id="{52E70D2E-8E62-46FF-BCC3-041D14FFB160}"/>
              </a:ext>
            </a:extLst>
          </p:cNvPr>
          <p:cNvSpPr txBox="1">
            <a:spLocks/>
          </p:cNvSpPr>
          <p:nvPr/>
        </p:nvSpPr>
        <p:spPr>
          <a:xfrm>
            <a:off x="7186237" y="1944181"/>
            <a:ext cx="468000" cy="468000"/>
          </a:xfrm>
          <a:prstGeom prst="ellipse">
            <a:avLst/>
          </a:prstGeom>
          <a:solidFill>
            <a:srgbClr val="FFC000"/>
          </a:solidFill>
        </p:spPr>
        <p:txBody>
          <a:bodyPr wrap="square" rtlCol="0">
            <a:spAutoFit/>
          </a:bodyPr>
          <a:lstStyle/>
          <a:p>
            <a:r>
              <a:rPr lang="es-AR" b="1" dirty="0">
                <a:solidFill>
                  <a:schemeClr val="bg1"/>
                </a:solidFill>
              </a:rPr>
              <a:t>3</a:t>
            </a:r>
          </a:p>
        </p:txBody>
      </p:sp>
      <p:sp>
        <p:nvSpPr>
          <p:cNvPr id="29" name="CuadroTexto 28">
            <a:extLst>
              <a:ext uri="{FF2B5EF4-FFF2-40B4-BE49-F238E27FC236}">
                <a16:creationId xmlns:a16="http://schemas.microsoft.com/office/drawing/2014/main" id="{E3F34DF8-AAC3-4335-8EA4-AD3907603862}"/>
              </a:ext>
            </a:extLst>
          </p:cNvPr>
          <p:cNvSpPr txBox="1">
            <a:spLocks/>
          </p:cNvSpPr>
          <p:nvPr/>
        </p:nvSpPr>
        <p:spPr>
          <a:xfrm>
            <a:off x="5568546" y="5707943"/>
            <a:ext cx="468000" cy="468000"/>
          </a:xfrm>
          <a:prstGeom prst="ellipse">
            <a:avLst/>
          </a:prstGeom>
          <a:solidFill>
            <a:srgbClr val="FFC000"/>
          </a:solidFill>
        </p:spPr>
        <p:txBody>
          <a:bodyPr wrap="square" rtlCol="0">
            <a:spAutoFit/>
          </a:bodyPr>
          <a:lstStyle/>
          <a:p>
            <a:r>
              <a:rPr lang="es-AR" b="1" dirty="0">
                <a:solidFill>
                  <a:schemeClr val="bg1"/>
                </a:solidFill>
              </a:rPr>
              <a:t>4</a:t>
            </a:r>
          </a:p>
        </p:txBody>
      </p:sp>
      <p:sp>
        <p:nvSpPr>
          <p:cNvPr id="30" name="CuadroTexto 29">
            <a:extLst>
              <a:ext uri="{FF2B5EF4-FFF2-40B4-BE49-F238E27FC236}">
                <a16:creationId xmlns:a16="http://schemas.microsoft.com/office/drawing/2014/main" id="{E8B66C49-708A-4DB2-9E6F-513809525C91}"/>
              </a:ext>
            </a:extLst>
          </p:cNvPr>
          <p:cNvSpPr txBox="1">
            <a:spLocks/>
          </p:cNvSpPr>
          <p:nvPr/>
        </p:nvSpPr>
        <p:spPr>
          <a:xfrm>
            <a:off x="11507335" y="1957670"/>
            <a:ext cx="468000" cy="468000"/>
          </a:xfrm>
          <a:prstGeom prst="ellipse">
            <a:avLst/>
          </a:prstGeom>
          <a:solidFill>
            <a:srgbClr val="FFC000"/>
          </a:solidFill>
        </p:spPr>
        <p:txBody>
          <a:bodyPr wrap="square" rtlCol="0">
            <a:spAutoFit/>
          </a:bodyPr>
          <a:lstStyle/>
          <a:p>
            <a:r>
              <a:rPr lang="es-AR" b="1" dirty="0">
                <a:solidFill>
                  <a:schemeClr val="bg1"/>
                </a:solidFill>
              </a:rPr>
              <a:t>5</a:t>
            </a:r>
          </a:p>
        </p:txBody>
      </p:sp>
    </p:spTree>
    <p:extLst>
      <p:ext uri="{BB962C8B-B14F-4D97-AF65-F5344CB8AC3E}">
        <p14:creationId xmlns:p14="http://schemas.microsoft.com/office/powerpoint/2010/main" val="767037272"/>
      </p:ext>
    </p:extLst>
  </p:cSld>
  <p:clrMapOvr>
    <a:masterClrMapping/>
  </p:clrMapOvr>
</p:sld>
</file>

<file path=ppt/theme/theme1.xml><?xml version="1.0" encoding="utf-8"?>
<a:theme xmlns:a="http://schemas.openxmlformats.org/drawingml/2006/main" name="Tema de Office">
  <a:themeElements>
    <a:clrScheme name="Custom 25">
      <a:dk1>
        <a:sysClr val="windowText" lastClr="000000"/>
      </a:dk1>
      <a:lt1>
        <a:sysClr val="window" lastClr="FFFFFF"/>
      </a:lt1>
      <a:dk2>
        <a:srgbClr val="FFCD00"/>
      </a:dk2>
      <a:lt2>
        <a:srgbClr val="00AEDE"/>
      </a:lt2>
      <a:accent1>
        <a:srgbClr val="002E62"/>
      </a:accent1>
      <a:accent2>
        <a:srgbClr val="004CB9"/>
      </a:accent2>
      <a:accent3>
        <a:srgbClr val="FF9D00"/>
      </a:accent3>
      <a:accent4>
        <a:srgbClr val="57A773"/>
      </a:accent4>
      <a:accent5>
        <a:srgbClr val="D11149"/>
      </a:accent5>
      <a:accent6>
        <a:srgbClr val="00111F"/>
      </a:accent6>
      <a:hlink>
        <a:srgbClr val="FFFFFF"/>
      </a:hlink>
      <a:folHlink>
        <a:srgbClr val="FFFFFF"/>
      </a:folHlink>
    </a:clrScheme>
    <a:fontScheme name="Custom 22">
      <a:majorFont>
        <a:latin typeface="Verdana"/>
        <a:ea typeface=""/>
        <a:cs typeface=""/>
      </a:majorFont>
      <a:minorFont>
        <a:latin typeface="Lucida Gran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677704_TF45331398" id="{7B17669D-3993-46FF-9D57-72D6711C80A1}" vid="{6E7079E0-5D52-42C6-BBB3-6371C3B42A2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
    <a:dk1>
      <a:sysClr val="windowText" lastClr="000000"/>
    </a:dk1>
    <a:lt1>
      <a:sysClr val="window" lastClr="FFFFFF"/>
    </a:lt1>
    <a:dk2>
      <a:srgbClr val="FFCD00"/>
    </a:dk2>
    <a:lt2>
      <a:srgbClr val="00AEDE"/>
    </a:lt2>
    <a:accent1>
      <a:srgbClr val="002E62"/>
    </a:accent1>
    <a:accent2>
      <a:srgbClr val="004CB9"/>
    </a:accent2>
    <a:accent3>
      <a:srgbClr val="FF9D00"/>
    </a:accent3>
    <a:accent4>
      <a:srgbClr val="57A773"/>
    </a:accent4>
    <a:accent5>
      <a:srgbClr val="D11149"/>
    </a:accent5>
    <a:accent6>
      <a:srgbClr val="00111F"/>
    </a:accent6>
    <a:hlink>
      <a:srgbClr val="FFFFFF"/>
    </a:hlink>
    <a:folHlink>
      <a:srgbClr val="FFF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5154C8-4BB5-43F2-9F6C-5E79271A0D50}">
  <ds:schemaRefs>
    <ds:schemaRef ds:uri="http://schemas.microsoft.com/sharepoint/v3/contenttype/forms"/>
  </ds:schemaRefs>
</ds:datastoreItem>
</file>

<file path=customXml/itemProps2.xml><?xml version="1.0" encoding="utf-8"?>
<ds:datastoreItem xmlns:ds="http://schemas.openxmlformats.org/officeDocument/2006/customXml" ds:itemID="{947A0EF5-23A9-4627-BC46-745B7DD804D2}">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2807890-83DC-4772-9CAD-F7CB30099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3543</Words>
  <Application>Microsoft Office PowerPoint</Application>
  <PresentationFormat>Panorámica</PresentationFormat>
  <Paragraphs>636</Paragraphs>
  <Slides>70</Slides>
  <Notes>40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70</vt:i4>
      </vt:variant>
    </vt:vector>
  </HeadingPairs>
  <TitlesOfParts>
    <vt:vector size="78" baseType="lpstr">
      <vt:lpstr>Arial</vt:lpstr>
      <vt:lpstr>Calibri</vt:lpstr>
      <vt:lpstr>Cambria Math</vt:lpstr>
      <vt:lpstr>Corbel</vt:lpstr>
      <vt:lpstr>Lucida Grande</vt:lpstr>
      <vt:lpstr>Verdana</vt:lpstr>
      <vt:lpstr>Wingdings</vt:lpstr>
      <vt:lpstr>Tema de Office</vt:lpstr>
      <vt:lpstr>IMPLEMENTACIÓN DE TECNOLOGÍAS DE ALMACENAMIENTO DE ENERGÍA EN LA RED DE DISTRIBUCIÓN DE ENERSA</vt:lpstr>
      <vt:lpstr>Energías renovables, generación distribuida y sistemas de almacenamiento de energía: </vt:lpstr>
      <vt:lpstr>Estado de la tecnología de generación de energías renovables</vt:lpstr>
      <vt:lpstr>Nuestro proyecto</vt:lpstr>
      <vt:lpstr>OBJETIVOS</vt:lpstr>
      <vt:lpstr>SUMARIO</vt:lpstr>
      <vt:lpstr>SISTEMAS DE ALMACENAMIENTO DE ENERGÍA. ESTADO DEL ARTE</vt:lpstr>
      <vt:lpstr>Medios físicos de almacenamiento</vt:lpstr>
      <vt:lpstr>Aplicaciones típicas de los sistemas de almacenamiento de energía</vt:lpstr>
      <vt:lpstr>Antecedentes exitosos</vt:lpstr>
      <vt:lpstr>Antecedentes exitosos</vt:lpstr>
      <vt:lpstr>DEFINICIÓN DEL CASO DE ESTUDIO</vt:lpstr>
      <vt:lpstr>ESTUDIO DE LA NECESIDAD</vt:lpstr>
      <vt:lpstr>Características de los elementos de la red</vt:lpstr>
      <vt:lpstr>Esquema de medición comercial</vt:lpstr>
      <vt:lpstr>Mejoras solicitadas en la medición</vt:lpstr>
      <vt:lpstr>Análisis preliminar de las mediciones</vt:lpstr>
      <vt:lpstr>Medición de tensiones</vt:lpstr>
      <vt:lpstr>Modelo de la línea</vt:lpstr>
      <vt:lpstr>Ajuste del modelo de la línea. Simulación en Microsoft Excel ® </vt:lpstr>
      <vt:lpstr>Ajuste del modelo</vt:lpstr>
      <vt:lpstr>Presentación de PowerPoint</vt:lpstr>
      <vt:lpstr>Modelo de la línea. Simulación con ETAP ®</vt:lpstr>
      <vt:lpstr>Límite de potencia operable por el distribuidor</vt:lpstr>
      <vt:lpstr>Límite de potencia operable por el distribuidor</vt:lpstr>
      <vt:lpstr>Proyección de la demanda</vt:lpstr>
      <vt:lpstr>Proyección de la demanda</vt:lpstr>
      <vt:lpstr>Proyección de la demanda</vt:lpstr>
      <vt:lpstr>Proyección de la demanda</vt:lpstr>
      <vt:lpstr>Calidad del servicio público de distribución</vt:lpstr>
      <vt:lpstr>Calidad del servicio público de distribución</vt:lpstr>
      <vt:lpstr>Calidad del servicio público de distribución</vt:lpstr>
      <vt:lpstr>Calidad del servicio público de distribución</vt:lpstr>
      <vt:lpstr>Calidad del servicio público de distribución</vt:lpstr>
      <vt:lpstr>DEFINICIÓN DE SOLUCIONES ALTERNATIVAS</vt:lpstr>
      <vt:lpstr>Alternativa 1: RAT + BESS (E.R.A.E.)</vt:lpstr>
      <vt:lpstr>Alternativa 1: RAT + BESS (E.R.A.E.)</vt:lpstr>
      <vt:lpstr>Alternativa 1: RAT + BESS (E.R.A.E.)</vt:lpstr>
      <vt:lpstr>Alternativa 1: RAT + BESS (E.R.A.E.)</vt:lpstr>
      <vt:lpstr>Alternativa 1: RAT + BESS (E.R.A.E.)</vt:lpstr>
      <vt:lpstr>Alternativa 1: RAT + BESS (E.R.A.E.)</vt:lpstr>
      <vt:lpstr>Alternativa 1: RAT + BESS (E.R.A.E.)</vt:lpstr>
      <vt:lpstr>Alternativa 1: RAT + BESS (E.R.A.E.)</vt:lpstr>
      <vt:lpstr>Alternativa 1: RAT + BESS (E.R.A.E.)</vt:lpstr>
      <vt:lpstr>Alternativa 1: RAT + BESS (E.R.A.E.)</vt:lpstr>
      <vt:lpstr>Alternativa 1: RAT + BESS (E.R.A.E.)</vt:lpstr>
      <vt:lpstr>Presentación de PowerPoint</vt:lpstr>
      <vt:lpstr>Presentación de PowerPoint</vt:lpstr>
      <vt:lpstr>Alternativa 1: RAT + BESS (E.R.A.E.)</vt:lpstr>
      <vt:lpstr>Presentación de PowerPoint</vt:lpstr>
      <vt:lpstr>Alternativa 1: RAT + BESS (E.R.A.E.)</vt:lpstr>
      <vt:lpstr>Alternativa 1: RAT + BESS (E.R.A.E.)</vt:lpstr>
      <vt:lpstr>Alternativa 1: RAT + BESS (E.R.A.E.)</vt:lpstr>
      <vt:lpstr>Alternativa 2: Nuevo alimentador 13,2 kV</vt:lpstr>
      <vt:lpstr>Alternativa 2: Nuevo alimentador 13,2 kV</vt:lpstr>
      <vt:lpstr>Alternativa 3: Nuevo alimentador 33 kV + SET 33/13,2 kV</vt:lpstr>
      <vt:lpstr>Alternativa 3: Nuevo alimentador 33 kV + SET 33/13,2 kV</vt:lpstr>
      <vt:lpstr>EVALUACIÓN ECONÓMICA</vt:lpstr>
      <vt:lpstr>Costo de la energía no suministrada (CENS)</vt:lpstr>
      <vt:lpstr>Costo de las inversiones. Presupuesto</vt:lpstr>
      <vt:lpstr>Costo de las inversiones. Presupuesto</vt:lpstr>
      <vt:lpstr>Costo de las inversiones. Presupuesto</vt:lpstr>
      <vt:lpstr>Costo de la energía no suministrada (CENS)</vt:lpstr>
      <vt:lpstr>Presentación de PowerPoint</vt:lpstr>
      <vt:lpstr>Flujo y valor presente de los costos (VPC)</vt:lpstr>
      <vt:lpstr>Resumen</vt:lpstr>
      <vt:lpstr>CONCLUSIONES</vt:lpstr>
      <vt:lpstr>Conclusión conceptual del Proyecto final</vt:lpstr>
      <vt:lpstr>Panorama para el futuro</vt:lpstr>
      <vt:lpstr>¡Muchas gracias!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2020-02-17T12:23:44Z</dcterms:created>
  <dcterms:modified xsi:type="dcterms:W3CDTF">2020-03-05T15:52:46Z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