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 autoCompressPictures="0">
  <p:sldMasterIdLst>
    <p:sldMasterId id="2147483648" r:id="rId4"/>
  </p:sldMasterIdLst>
  <p:notesMasterIdLst>
    <p:notesMasterId r:id="rId42"/>
  </p:notesMasterIdLst>
  <p:handoutMasterIdLst>
    <p:handoutMasterId r:id="rId43"/>
  </p:handoutMasterIdLst>
  <p:sldIdLst>
    <p:sldId id="257" r:id="rId5"/>
    <p:sldId id="258" r:id="rId6"/>
    <p:sldId id="268" r:id="rId7"/>
    <p:sldId id="269" r:id="rId8"/>
    <p:sldId id="272" r:id="rId9"/>
    <p:sldId id="271" r:id="rId10"/>
    <p:sldId id="270" r:id="rId11"/>
    <p:sldId id="273" r:id="rId12"/>
    <p:sldId id="266" r:id="rId13"/>
    <p:sldId id="274" r:id="rId14"/>
    <p:sldId id="278" r:id="rId15"/>
    <p:sldId id="279" r:id="rId16"/>
    <p:sldId id="280" r:id="rId17"/>
    <p:sldId id="281" r:id="rId18"/>
    <p:sldId id="282" r:id="rId19"/>
    <p:sldId id="283" r:id="rId20"/>
    <p:sldId id="284" r:id="rId21"/>
    <p:sldId id="285" r:id="rId22"/>
    <p:sldId id="286" r:id="rId23"/>
    <p:sldId id="287" r:id="rId24"/>
    <p:sldId id="289" r:id="rId25"/>
    <p:sldId id="288" r:id="rId26"/>
    <p:sldId id="290" r:id="rId27"/>
    <p:sldId id="291" r:id="rId28"/>
    <p:sldId id="275" r:id="rId29"/>
    <p:sldId id="293" r:id="rId30"/>
    <p:sldId id="294" r:id="rId31"/>
    <p:sldId id="295" r:id="rId32"/>
    <p:sldId id="296" r:id="rId33"/>
    <p:sldId id="297" r:id="rId34"/>
    <p:sldId id="301" r:id="rId35"/>
    <p:sldId id="298" r:id="rId36"/>
    <p:sldId id="299" r:id="rId37"/>
    <p:sldId id="300" r:id="rId38"/>
    <p:sldId id="292" r:id="rId39"/>
    <p:sldId id="277" r:id="rId40"/>
    <p:sldId id="276" r:id="rId41"/>
  </p:sldIdLst>
  <p:sldSz cx="12192000" cy="6858000"/>
  <p:notesSz cx="6858000" cy="9144000"/>
  <p:defaultTextStyle>
    <a:defPPr rtl="0"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2C7"/>
    <a:srgbClr val="2C567A"/>
    <a:srgbClr val="0D1D51"/>
    <a:srgbClr val="66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87949" autoAdjust="0"/>
  </p:normalViewPr>
  <p:slideViewPr>
    <p:cSldViewPr snapToGrid="0" showGuides="1">
      <p:cViewPr varScale="1">
        <p:scale>
          <a:sx n="65" d="100"/>
          <a:sy n="65" d="100"/>
        </p:scale>
        <p:origin x="936" y="19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7" d="100"/>
          <a:sy n="77" d="100"/>
        </p:scale>
        <p:origin x="3864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s-ES" dirty="0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BECE4AB0-A141-48A3-8F94-05C5738136D2}" type="datetime1">
              <a:rPr lang="es-ES" smtClean="0"/>
              <a:t>15/12/2022</a:t>
            </a:fld>
            <a:endParaRPr lang="es-E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s-ES" dirty="0"/>
          </a:p>
        </p:txBody>
      </p:sp>
      <p:sp>
        <p:nvSpPr>
          <p:cNvPr id="5" name="Marcador de posición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C18A1656-FDB1-442A-B22F-67D2FDA9ED13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0478500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s-ES" noProof="0" dirty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AD44D5-968C-47AE-923A-8F06B728004A}" type="datetime1">
              <a:rPr lang="es-ES" smtClean="0"/>
              <a:pPr/>
              <a:t>15/12/2022</a:t>
            </a:fld>
            <a:endParaRPr lang="es-ES" dirty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s-ES" noProof="0" dirty="0"/>
          </a:p>
        </p:txBody>
      </p:sp>
      <p:sp>
        <p:nvSpPr>
          <p:cNvPr id="5" name="Marcador de posición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s-ES" noProof="0" dirty="0"/>
              <a:t>Editar estilos de texto del patrón</a:t>
            </a:r>
          </a:p>
          <a:p>
            <a:pPr lvl="1" rtl="0"/>
            <a:r>
              <a:rPr lang="es-ES" noProof="0" dirty="0"/>
              <a:t>Segundo nivel</a:t>
            </a:r>
          </a:p>
          <a:p>
            <a:pPr lvl="2" rtl="0"/>
            <a:r>
              <a:rPr lang="es-ES" noProof="0" dirty="0"/>
              <a:t>Tercer nivel</a:t>
            </a:r>
          </a:p>
          <a:p>
            <a:pPr lvl="3" rtl="0"/>
            <a:r>
              <a:rPr lang="es-ES" noProof="0" dirty="0"/>
              <a:t>Cuarto nivel</a:t>
            </a:r>
          </a:p>
          <a:p>
            <a:pPr lvl="4" rtl="0"/>
            <a:r>
              <a:rPr lang="es-ES" noProof="0" dirty="0"/>
              <a:t>Quinto nivel</a:t>
            </a:r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s-ES" noProof="0" dirty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336304E-FDE3-4B4F-A3B7-EBE87F3FA5E2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408513861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336304E-FDE3-4B4F-A3B7-EBE87F3FA5E2}" type="slidenum">
              <a:rPr lang="es-ES" smtClean="0"/>
              <a:t>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9855309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336304E-FDE3-4B4F-A3B7-EBE87F3FA5E2}" type="slidenum">
              <a:rPr lang="es-ES" smtClean="0"/>
              <a:t>10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90594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es-AR" dirty="0"/>
              <a:t>la identificación de los problemas y </a:t>
            </a:r>
          </a:p>
          <a:p>
            <a:pPr rtl="0"/>
            <a:r>
              <a:rPr lang="es-AR" dirty="0"/>
              <a:t>la evaluación de las alternativas de solución a los mismos</a:t>
            </a:r>
          </a:p>
          <a:p>
            <a:pPr rtl="0"/>
            <a:r>
              <a:rPr lang="es-AR" dirty="0"/>
              <a:t>la propuesta de obras que permitan concretar las soluciones.</a:t>
            </a:r>
          </a:p>
          <a:p>
            <a:pPr rtl="0"/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336304E-FDE3-4B4F-A3B7-EBE87F3FA5E2}" type="slidenum">
              <a:rPr lang="es-ES" smtClean="0"/>
              <a:t>14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440677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fld id="{6336304E-FDE3-4B4F-A3B7-EBE87F3FA5E2}" type="slidenum">
              <a:rPr lang="es-ES" smtClean="0">
                <a:solidFill>
                  <a:prstClr val="black"/>
                </a:solidFill>
              </a:rPr>
              <a:pPr/>
              <a:t>15</a:t>
            </a:fld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5038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336304E-FDE3-4B4F-A3B7-EBE87F3FA5E2}" type="slidenum">
              <a:rPr lang="es-ES" smtClean="0"/>
              <a:t>16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272677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336304E-FDE3-4B4F-A3B7-EBE87F3FA5E2}" type="slidenum">
              <a:rPr lang="es-ES" smtClean="0"/>
              <a:t>17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089114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336304E-FDE3-4B4F-A3B7-EBE87F3FA5E2}" type="slidenum">
              <a:rPr lang="es-ES" smtClean="0"/>
              <a:t>18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461323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336304E-FDE3-4B4F-A3B7-EBE87F3FA5E2}" type="slidenum">
              <a:rPr lang="es-ES" smtClean="0"/>
              <a:t>19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6416303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336304E-FDE3-4B4F-A3B7-EBE87F3FA5E2}" type="slidenum">
              <a:rPr lang="es-ES" smtClean="0"/>
              <a:t>20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574694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336304E-FDE3-4B4F-A3B7-EBE87F3FA5E2}" type="slidenum">
              <a:rPr lang="es-ES" smtClean="0"/>
              <a:t>21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25172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336304E-FDE3-4B4F-A3B7-EBE87F3FA5E2}" type="slidenum">
              <a:rPr lang="es-ES" smtClean="0"/>
              <a:t>22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825750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336304E-FDE3-4B4F-A3B7-EBE87F3FA5E2}" type="slidenum">
              <a:rPr lang="es-ES" smtClean="0"/>
              <a:t>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1797957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336304E-FDE3-4B4F-A3B7-EBE87F3FA5E2}" type="slidenum">
              <a:rPr lang="es-ES" smtClean="0"/>
              <a:t>23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847431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336304E-FDE3-4B4F-A3B7-EBE87F3FA5E2}" type="slidenum">
              <a:rPr lang="es-ES" smtClean="0"/>
              <a:t>24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59838234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336304E-FDE3-4B4F-A3B7-EBE87F3FA5E2}" type="slidenum">
              <a:rPr lang="es-ES" smtClean="0"/>
              <a:t>25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5712277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336304E-FDE3-4B4F-A3B7-EBE87F3FA5E2}" type="slidenum">
              <a:rPr lang="es-ES" smtClean="0"/>
              <a:t>26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8717175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336304E-FDE3-4B4F-A3B7-EBE87F3FA5E2}" type="slidenum">
              <a:rPr lang="es-ES" smtClean="0"/>
              <a:t>27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2524630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336304E-FDE3-4B4F-A3B7-EBE87F3FA5E2}" type="slidenum">
              <a:rPr lang="es-ES" smtClean="0"/>
              <a:t>28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8899910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336304E-FDE3-4B4F-A3B7-EBE87F3FA5E2}" type="slidenum">
              <a:rPr lang="es-ES" smtClean="0"/>
              <a:t>29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334993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336304E-FDE3-4B4F-A3B7-EBE87F3FA5E2}" type="slidenum">
              <a:rPr lang="es-ES" smtClean="0"/>
              <a:t>30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1138821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336304E-FDE3-4B4F-A3B7-EBE87F3FA5E2}" type="slidenum">
              <a:rPr lang="es-ES" smtClean="0"/>
              <a:t>32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2789528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336304E-FDE3-4B4F-A3B7-EBE87F3FA5E2}" type="slidenum">
              <a:rPr lang="es-ES" smtClean="0"/>
              <a:t>33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913022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AR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El presente trabajo, comprende tanto la realización del estudio hidrológico como del estudio hidráulico, con el fin de determinar los volúmenes de agua y caudales de los sistemas de retención aguas pluviales, como destino final las mitigaciones de las crecientes y sus consecuentes inundaciones y daños provocadas por las mismas.</a:t>
            </a:r>
            <a:endParaRPr lang="es-AR" sz="1100" b="1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rtl="0"/>
            <a:endParaRPr lang="es-ES" dirty="0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336304E-FDE3-4B4F-A3B7-EBE87F3FA5E2}" type="slidenum">
              <a:rPr lang="es-ES" smtClean="0"/>
              <a:t>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4316907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336304E-FDE3-4B4F-A3B7-EBE87F3FA5E2}" type="slidenum">
              <a:rPr lang="es-ES" smtClean="0"/>
              <a:t>34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1096522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336304E-FDE3-4B4F-A3B7-EBE87F3FA5E2}" type="slidenum">
              <a:rPr lang="es-ES" smtClean="0"/>
              <a:t>35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7190032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336304E-FDE3-4B4F-A3B7-EBE87F3FA5E2}" type="slidenum">
              <a:rPr lang="es-ES" smtClean="0"/>
              <a:t>37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5882205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336304E-FDE3-4B4F-A3B7-EBE87F3FA5E2}" type="slidenum">
              <a:rPr lang="es-ES" smtClean="0"/>
              <a:t>4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513988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336304E-FDE3-4B4F-A3B7-EBE87F3FA5E2}" type="slidenum">
              <a:rPr lang="es-ES" smtClean="0"/>
              <a:t>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311569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336304E-FDE3-4B4F-A3B7-EBE87F3FA5E2}" type="slidenum">
              <a:rPr lang="es-ES" smtClean="0"/>
              <a:t>6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804042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1200" dirty="0">
                <a:solidFill>
                  <a:schemeClr val="accent2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Presenta un periodo de precipitación anual   de Noviembre-Marzo.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1200" dirty="0">
                <a:solidFill>
                  <a:schemeClr val="accent2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El promedio anual de precipitaciones es de 900 mm anuales, con un máximo en temporada estival.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A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20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cope One" panose="020B0604020202020204" charset="0"/>
                <a:ea typeface="+mn-ea"/>
                <a:cs typeface="Scope One" panose="020B0604020202020204" charset="0"/>
              </a:rPr>
              <a:t>El mes más seco es julio, con 2 mm de lluvia. La mayor cantidad de precipitación ocurre en enero, con un promedio de 140 mm</a:t>
            </a:r>
          </a:p>
          <a:p>
            <a:pPr rtl="0"/>
            <a:endParaRPr lang="es-ES" dirty="0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336304E-FDE3-4B4F-A3B7-EBE87F3FA5E2}" type="slidenum">
              <a:rPr lang="es-ES" smtClean="0"/>
              <a:t>7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280789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La potencialidad Hidrogeológica de los reservorios subterráneos del Valle de Lerma es tan importante, que el 70% de la población (350.000 personas) es abastecida a través de este recurso. </a:t>
            </a:r>
            <a:endParaRPr lang="es-AR" dirty="0"/>
          </a:p>
          <a:p>
            <a:pPr rtl="0"/>
            <a:endParaRPr lang="es-ES" dirty="0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336304E-FDE3-4B4F-A3B7-EBE87F3FA5E2}" type="slidenum">
              <a:rPr lang="es-ES" smtClean="0"/>
              <a:t>8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982210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r>
              <a:rPr lang="es-AR" dirty="0"/>
              <a:t>el proyecto se encuentra localizado en la localidad de Rosario de Lerma en límite con la localidad de Campo Quijano de coordenadas Geográficas</a:t>
            </a:r>
          </a:p>
          <a:p>
            <a:r>
              <a:rPr lang="es-AR" dirty="0"/>
              <a:t>•	Lat. 	24°55´50.59” S</a:t>
            </a:r>
          </a:p>
          <a:p>
            <a:r>
              <a:rPr lang="es-AR" dirty="0"/>
              <a:t>•	Long. 63° 37´1.70” W</a:t>
            </a:r>
          </a:p>
          <a:p>
            <a:pPr rtl="0"/>
            <a:endParaRPr lang="es-ES" dirty="0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336304E-FDE3-4B4F-A3B7-EBE87F3FA5E2}" type="slidenum">
              <a:rPr lang="es-ES" smtClean="0"/>
              <a:t>9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1407943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svg"/><Relationship Id="rId5" Type="http://schemas.openxmlformats.org/officeDocument/2006/relationships/image" Target="../media/image4.png"/><Relationship Id="rId4" Type="http://schemas.openxmlformats.org/officeDocument/2006/relationships/image" Target="../media/image4.svg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456FD49-C258-4333-9422-358C976A34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43650" y="2173288"/>
            <a:ext cx="5143500" cy="2090808"/>
          </a:xfrm>
        </p:spPr>
        <p:txBody>
          <a:bodyPr rtlCol="0" anchor="b">
            <a:noAutofit/>
          </a:bodyPr>
          <a:lstStyle>
            <a:lvl1pPr algn="l">
              <a:defRPr sz="5400" b="1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rtl="0"/>
            <a:r>
              <a:rPr lang="es-ES" noProof="0" dirty="0"/>
              <a:t>El título se escribe aquí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59758E15-A93D-4FB9-843D-1490E27A15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43650" y="4279971"/>
            <a:ext cx="5143500" cy="503167"/>
          </a:xfrm>
        </p:spPr>
        <p:txBody>
          <a:bodyPr rtlCol="0">
            <a:no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s-ES" noProof="0"/>
              <a:t>Haga clic para modificar el estilo de subtítulo del patrón</a:t>
            </a:r>
            <a:endParaRPr lang="es-ES" noProof="0" dirty="0"/>
          </a:p>
        </p:txBody>
      </p:sp>
      <p:sp>
        <p:nvSpPr>
          <p:cNvPr id="13" name="Marcador de posición de imagen 12">
            <a:extLst>
              <a:ext uri="{FF2B5EF4-FFF2-40B4-BE49-F238E27FC236}">
                <a16:creationId xmlns:a16="http://schemas.microsoft.com/office/drawing/2014/main" xmlns="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es-ES" noProof="0"/>
              <a:t>Haga clic en el icono para agregar una imagen</a:t>
            </a:r>
            <a:endParaRPr lang="es-ES" noProof="0" dirty="0"/>
          </a:p>
        </p:txBody>
      </p:sp>
      <p:grpSp>
        <p:nvGrpSpPr>
          <p:cNvPr id="14" name="Grupo 13">
            <a:extLst>
              <a:ext uri="{FF2B5EF4-FFF2-40B4-BE49-F238E27FC236}">
                <a16:creationId xmlns:a16="http://schemas.microsoft.com/office/drawing/2014/main" xmlns="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2">
              <a:alpha val="91000"/>
            </a:schemeClr>
          </a:solidFill>
        </p:grpSpPr>
        <p:sp>
          <p:nvSpPr>
            <p:cNvPr id="15" name="Forma libre 5">
              <a:extLst>
                <a:ext uri="{FF2B5EF4-FFF2-40B4-BE49-F238E27FC236}">
                  <a16:creationId xmlns:a16="http://schemas.microsoft.com/office/drawing/2014/main" xmlns="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6" name="Forma libre 6">
              <a:extLst>
                <a:ext uri="{FF2B5EF4-FFF2-40B4-BE49-F238E27FC236}">
                  <a16:creationId xmlns:a16="http://schemas.microsoft.com/office/drawing/2014/main" xmlns="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</p:grpSp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4FE28ACC-E44C-4381-B768-0310810E78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2999" y="1312605"/>
            <a:ext cx="1745251" cy="673365"/>
          </a:xfrm>
          <a:prstGeom prst="rect">
            <a:avLst/>
          </a:prstGeom>
        </p:spPr>
      </p:pic>
      <p:cxnSp>
        <p:nvCxnSpPr>
          <p:cNvPr id="5" name="Conector recto 4">
            <a:extLst>
              <a:ext uri="{FF2B5EF4-FFF2-40B4-BE49-F238E27FC236}">
                <a16:creationId xmlns:a16="http://schemas.microsoft.com/office/drawing/2014/main" xmlns="" id="{819AFA09-F4B1-493D-BCAD-FF30C20CD1AA}"/>
              </a:ext>
            </a:extLst>
          </p:cNvPr>
          <p:cNvCxnSpPr/>
          <p:nvPr userDrawn="1"/>
        </p:nvCxnSpPr>
        <p:spPr>
          <a:xfrm>
            <a:off x="6469778" y="4233582"/>
            <a:ext cx="3348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84962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radecimiento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59758E15-A93D-4FB9-843D-1490E27A151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002130" y="4484691"/>
            <a:ext cx="4540440" cy="503167"/>
          </a:xfrm>
        </p:spPr>
        <p:txBody>
          <a:bodyPr rtlCol="0">
            <a:noAutofit/>
          </a:bodyPr>
          <a:lstStyle>
            <a:lvl1pPr marL="0" indent="0" algn="l">
              <a:buNone/>
              <a:defRPr sz="16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s-ES" noProof="0" dirty="0"/>
              <a:t>correo electrónico</a:t>
            </a:r>
          </a:p>
        </p:txBody>
      </p:sp>
      <p:sp>
        <p:nvSpPr>
          <p:cNvPr id="13" name="Marcador de posición de imagen 12">
            <a:extLst>
              <a:ext uri="{FF2B5EF4-FFF2-40B4-BE49-F238E27FC236}">
                <a16:creationId xmlns:a16="http://schemas.microsoft.com/office/drawing/2014/main" xmlns="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es-ES" noProof="0"/>
              <a:t>Haga clic en el icono para agregar una imagen</a:t>
            </a:r>
            <a:endParaRPr lang="es-ES" noProof="0" dirty="0"/>
          </a:p>
        </p:txBody>
      </p:sp>
      <p:grpSp>
        <p:nvGrpSpPr>
          <p:cNvPr id="14" name="Grupo 13">
            <a:extLst>
              <a:ext uri="{FF2B5EF4-FFF2-40B4-BE49-F238E27FC236}">
                <a16:creationId xmlns:a16="http://schemas.microsoft.com/office/drawing/2014/main" xmlns="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2">
              <a:alpha val="91000"/>
            </a:schemeClr>
          </a:solidFill>
        </p:grpSpPr>
        <p:sp>
          <p:nvSpPr>
            <p:cNvPr id="15" name="Forma libre 5">
              <a:extLst>
                <a:ext uri="{FF2B5EF4-FFF2-40B4-BE49-F238E27FC236}">
                  <a16:creationId xmlns:a16="http://schemas.microsoft.com/office/drawing/2014/main" xmlns="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6" name="Forma libre 6">
              <a:extLst>
                <a:ext uri="{FF2B5EF4-FFF2-40B4-BE49-F238E27FC236}">
                  <a16:creationId xmlns:a16="http://schemas.microsoft.com/office/drawing/2014/main" xmlns="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</p:grpSp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4FE28ACC-E44C-4381-B768-0310810E78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2999" y="1844881"/>
            <a:ext cx="1745251" cy="673365"/>
          </a:xfrm>
          <a:prstGeom prst="rect">
            <a:avLst/>
          </a:prstGeom>
        </p:spPr>
      </p:pic>
      <p:cxnSp>
        <p:nvCxnSpPr>
          <p:cNvPr id="5" name="Conector recto 4">
            <a:extLst>
              <a:ext uri="{FF2B5EF4-FFF2-40B4-BE49-F238E27FC236}">
                <a16:creationId xmlns:a16="http://schemas.microsoft.com/office/drawing/2014/main" xmlns="" id="{819AFA09-F4B1-493D-BCAD-FF30C20CD1AA}"/>
              </a:ext>
            </a:extLst>
          </p:cNvPr>
          <p:cNvCxnSpPr/>
          <p:nvPr userDrawn="1"/>
        </p:nvCxnSpPr>
        <p:spPr>
          <a:xfrm>
            <a:off x="6469778" y="4233582"/>
            <a:ext cx="25323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Marcador de texto 6">
            <a:extLst>
              <a:ext uri="{FF2B5EF4-FFF2-40B4-BE49-F238E27FC236}">
                <a16:creationId xmlns:a16="http://schemas.microsoft.com/office/drawing/2014/main" xmlns="" id="{4E0FBE0E-A6B0-483E-93DD-5C20DA069DB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02320" y="5012635"/>
            <a:ext cx="4533900" cy="503238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1600" b="0" cap="all" baseline="0" dirty="0" smtClean="0"/>
            </a:lvl1pPr>
          </a:lstStyle>
          <a:p>
            <a:pPr marL="228600" lvl="0" indent="-228600" rtl="0"/>
            <a:r>
              <a:rPr lang="es-ES" noProof="0" dirty="0"/>
              <a:t>Dirección URL del sitio web aquí</a:t>
            </a:r>
          </a:p>
        </p:txBody>
      </p:sp>
      <p:pic>
        <p:nvPicPr>
          <p:cNvPr id="17" name="Gráfico 16" descr="Sobre">
            <a:extLst>
              <a:ext uri="{FF2B5EF4-FFF2-40B4-BE49-F238E27FC236}">
                <a16:creationId xmlns:a16="http://schemas.microsoft.com/office/drawing/2014/main" xmlns="" id="{E5B30B87-6C2E-48F1-9026-E4F6BEA1CFE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541475" y="4452337"/>
            <a:ext cx="387795" cy="387795"/>
          </a:xfrm>
          <a:prstGeom prst="rect">
            <a:avLst/>
          </a:prstGeom>
        </p:spPr>
      </p:pic>
      <p:pic>
        <p:nvPicPr>
          <p:cNvPr id="18" name="Gráfico 17" descr="Red">
            <a:extLst>
              <a:ext uri="{FF2B5EF4-FFF2-40B4-BE49-F238E27FC236}">
                <a16:creationId xmlns:a16="http://schemas.microsoft.com/office/drawing/2014/main" xmlns="" id="{2DA3CFE0-4ED8-4345-A158-94E70F463E9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522084" y="4925640"/>
            <a:ext cx="426575" cy="426575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CE9908F-CF81-43F9-880A-401D0C0FB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9778" y="3429000"/>
            <a:ext cx="5011410" cy="651448"/>
          </a:xfrm>
          <a:noFill/>
        </p:spPr>
        <p:txBody>
          <a:bodyPr wrap="square" rtlCol="0">
            <a:noAutofit/>
          </a:bodyPr>
          <a:lstStyle>
            <a:lvl1pPr>
              <a:defRPr lang="en-US" sz="6000" b="1" cap="all" baseline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6371368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de títul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86299464-ED20-4919-8B3A-2CFAE8DA23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13" name="Marcador de posición de imagen 12">
            <a:extLst>
              <a:ext uri="{FF2B5EF4-FFF2-40B4-BE49-F238E27FC236}">
                <a16:creationId xmlns:a16="http://schemas.microsoft.com/office/drawing/2014/main" xmlns="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es-ES" noProof="0"/>
              <a:t>Haga clic en el icono para agregar una imagen</a:t>
            </a:r>
            <a:endParaRPr lang="es-ES" noProof="0" dirty="0"/>
          </a:p>
        </p:txBody>
      </p:sp>
      <p:grpSp>
        <p:nvGrpSpPr>
          <p:cNvPr id="14" name="Grupo 13">
            <a:extLst>
              <a:ext uri="{FF2B5EF4-FFF2-40B4-BE49-F238E27FC236}">
                <a16:creationId xmlns:a16="http://schemas.microsoft.com/office/drawing/2014/main" xmlns="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1">
              <a:alpha val="16000"/>
            </a:schemeClr>
          </a:solidFill>
        </p:grpSpPr>
        <p:sp>
          <p:nvSpPr>
            <p:cNvPr id="15" name="Forma libre 5">
              <a:extLst>
                <a:ext uri="{FF2B5EF4-FFF2-40B4-BE49-F238E27FC236}">
                  <a16:creationId xmlns:a16="http://schemas.microsoft.com/office/drawing/2014/main" xmlns="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6" name="Forma libre 6">
              <a:extLst>
                <a:ext uri="{FF2B5EF4-FFF2-40B4-BE49-F238E27FC236}">
                  <a16:creationId xmlns:a16="http://schemas.microsoft.com/office/drawing/2014/main" xmlns="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</p:grpSp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4FE28ACC-E44C-4381-B768-0310810E78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5850" y="391862"/>
            <a:ext cx="1745251" cy="673365"/>
          </a:xfrm>
          <a:prstGeom prst="rect">
            <a:avLst/>
          </a:prstGeom>
        </p:spPr>
      </p:pic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xmlns="" id="{77C312F4-62C2-4903-8C4B-423A8717E481}"/>
              </a:ext>
            </a:extLst>
          </p:cNvPr>
          <p:cNvCxnSpPr/>
          <p:nvPr userDrawn="1"/>
        </p:nvCxnSpPr>
        <p:spPr>
          <a:xfrm>
            <a:off x="6469778" y="4233582"/>
            <a:ext cx="253233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Gráfico 18" descr="Sobre">
            <a:extLst>
              <a:ext uri="{FF2B5EF4-FFF2-40B4-BE49-F238E27FC236}">
                <a16:creationId xmlns:a16="http://schemas.microsoft.com/office/drawing/2014/main" xmlns="" id="{A686352B-226C-4579-B831-0DC14EC3895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1475" y="4452337"/>
            <a:ext cx="387795" cy="387795"/>
          </a:xfrm>
          <a:prstGeom prst="rect">
            <a:avLst/>
          </a:prstGeom>
        </p:spPr>
      </p:pic>
      <p:pic>
        <p:nvPicPr>
          <p:cNvPr id="20" name="Gráfico 19" descr="Red">
            <a:extLst>
              <a:ext uri="{FF2B5EF4-FFF2-40B4-BE49-F238E27FC236}">
                <a16:creationId xmlns:a16="http://schemas.microsoft.com/office/drawing/2014/main" xmlns="" id="{460C8169-012B-451A-A6C2-6FEC0DC82AF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2084" y="4925640"/>
            <a:ext cx="426575" cy="426575"/>
          </a:xfrm>
          <a:prstGeom prst="rect">
            <a:avLst/>
          </a:prstGeom>
        </p:spPr>
      </p:pic>
      <p:sp>
        <p:nvSpPr>
          <p:cNvPr id="21" name="Subtítulo 2">
            <a:extLst>
              <a:ext uri="{FF2B5EF4-FFF2-40B4-BE49-F238E27FC236}">
                <a16:creationId xmlns:a16="http://schemas.microsoft.com/office/drawing/2014/main" xmlns="" id="{ADF17BC1-06CE-42EA-A970-31A7ED871AA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002130" y="4484691"/>
            <a:ext cx="4540440" cy="503167"/>
          </a:xfrm>
        </p:spPr>
        <p:txBody>
          <a:bodyPr rtlCol="0">
            <a:noAutofit/>
          </a:bodyPr>
          <a:lstStyle>
            <a:lvl1pPr marL="0" indent="0" algn="l">
              <a:buNone/>
              <a:defRPr sz="1600" b="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s-ES" noProof="0" dirty="0"/>
              <a:t>correo electrónico</a:t>
            </a:r>
          </a:p>
        </p:txBody>
      </p:sp>
      <p:sp>
        <p:nvSpPr>
          <p:cNvPr id="22" name="Marcador de texto 6">
            <a:extLst>
              <a:ext uri="{FF2B5EF4-FFF2-40B4-BE49-F238E27FC236}">
                <a16:creationId xmlns:a16="http://schemas.microsoft.com/office/drawing/2014/main" xmlns="" id="{7035F1B3-4E91-44FF-B4E7-E5D87C7A03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02320" y="5012635"/>
            <a:ext cx="4533900" cy="503238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1600" b="0" cap="all" baseline="0" dirty="0" smtClean="0">
                <a:solidFill>
                  <a:schemeClr val="bg1"/>
                </a:solidFill>
              </a:defRPr>
            </a:lvl1pPr>
          </a:lstStyle>
          <a:p>
            <a:pPr marL="228600" lvl="0" indent="-228600" rtl="0"/>
            <a:r>
              <a:rPr lang="es-ES" noProof="0" dirty="0"/>
              <a:t>Dirección URL del sitio web aquí</a:t>
            </a:r>
          </a:p>
        </p:txBody>
      </p:sp>
      <p:sp>
        <p:nvSpPr>
          <p:cNvPr id="18" name="Título 1">
            <a:extLst>
              <a:ext uri="{FF2B5EF4-FFF2-40B4-BE49-F238E27FC236}">
                <a16:creationId xmlns:a16="http://schemas.microsoft.com/office/drawing/2014/main" xmlns="" id="{525B5135-F466-4A63-A42C-3BB2BAA7D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9778" y="3158641"/>
            <a:ext cx="5011410" cy="921807"/>
          </a:xfrm>
          <a:noFill/>
        </p:spPr>
        <p:txBody>
          <a:bodyPr wrap="square" rtlCol="0">
            <a:noAutofit/>
          </a:bodyPr>
          <a:lstStyle>
            <a:lvl1pPr>
              <a:defRPr lang="en-US" sz="6000" b="1" cap="all" baseline="0" dirty="0">
                <a:solidFill>
                  <a:schemeClr val="bg1"/>
                </a:solidFill>
                <a:ea typeface="+mn-ea"/>
                <a:cs typeface="+mn-cs"/>
              </a:defRPr>
            </a:lvl1pPr>
          </a:lstStyle>
          <a:p>
            <a:pPr marL="0" lvl="0"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8101070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333">
          <p15:clr>
            <a:srgbClr val="FBAE40"/>
          </p15:clr>
        </p15:guide>
        <p15:guide id="4" pos="362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86299464-ED20-4919-8B3A-2CFAE8DA23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xmlns="" id="{1F54E98B-AC75-484D-9121-68498EB888AA}"/>
              </a:ext>
            </a:extLst>
          </p:cNvPr>
          <p:cNvSpPr/>
          <p:nvPr userDrawn="1"/>
        </p:nvSpPr>
        <p:spPr>
          <a:xfrm>
            <a:off x="754010" y="708293"/>
            <a:ext cx="5334029" cy="5334029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456FD49-C258-4333-9422-358C976A34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43650" y="2173288"/>
            <a:ext cx="5143500" cy="2090808"/>
          </a:xfrm>
        </p:spPr>
        <p:txBody>
          <a:bodyPr rtlCol="0" anchor="b">
            <a:noAutofit/>
          </a:bodyPr>
          <a:lstStyle>
            <a:lvl1pPr algn="l">
              <a:defRPr sz="54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es-ES" noProof="0" dirty="0"/>
              <a:t>El título se escribe aquí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59758E15-A93D-4FB9-843D-1490E27A15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43650" y="4279971"/>
            <a:ext cx="5143500" cy="503167"/>
          </a:xfrm>
        </p:spPr>
        <p:txBody>
          <a:bodyPr rtlCol="0">
            <a:noAutofit/>
          </a:bodyPr>
          <a:lstStyle>
            <a:lvl1pPr marL="0" indent="0" algn="l">
              <a:buNone/>
              <a:defRPr sz="1800" b="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s-ES" noProof="0"/>
              <a:t>Haga clic para modificar el estilo de subtítulo del patrón</a:t>
            </a:r>
            <a:endParaRPr lang="es-ES" noProof="0" dirty="0"/>
          </a:p>
        </p:txBody>
      </p:sp>
      <p:grpSp>
        <p:nvGrpSpPr>
          <p:cNvPr id="14" name="Grupo 13">
            <a:extLst>
              <a:ext uri="{FF2B5EF4-FFF2-40B4-BE49-F238E27FC236}">
                <a16:creationId xmlns:a16="http://schemas.microsoft.com/office/drawing/2014/main" xmlns="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1">
              <a:alpha val="16000"/>
            </a:schemeClr>
          </a:solidFill>
        </p:grpSpPr>
        <p:sp>
          <p:nvSpPr>
            <p:cNvPr id="15" name="Forma libre 5">
              <a:extLst>
                <a:ext uri="{FF2B5EF4-FFF2-40B4-BE49-F238E27FC236}">
                  <a16:creationId xmlns:a16="http://schemas.microsoft.com/office/drawing/2014/main" xmlns="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6" name="Forma libre 6">
              <a:extLst>
                <a:ext uri="{FF2B5EF4-FFF2-40B4-BE49-F238E27FC236}">
                  <a16:creationId xmlns:a16="http://schemas.microsoft.com/office/drawing/2014/main" xmlns="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</p:grpSp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4FE28ACC-E44C-4381-B768-0310810E78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5850" y="391862"/>
            <a:ext cx="1745251" cy="673365"/>
          </a:xfrm>
          <a:prstGeom prst="rect">
            <a:avLst/>
          </a:prstGeom>
        </p:spPr>
      </p:pic>
      <p:cxnSp>
        <p:nvCxnSpPr>
          <p:cNvPr id="5" name="Conector recto 4">
            <a:extLst>
              <a:ext uri="{FF2B5EF4-FFF2-40B4-BE49-F238E27FC236}">
                <a16:creationId xmlns:a16="http://schemas.microsoft.com/office/drawing/2014/main" xmlns="" id="{819AFA09-F4B1-493D-BCAD-FF30C20CD1AA}"/>
              </a:ext>
            </a:extLst>
          </p:cNvPr>
          <p:cNvCxnSpPr/>
          <p:nvPr userDrawn="1"/>
        </p:nvCxnSpPr>
        <p:spPr>
          <a:xfrm>
            <a:off x="6469778" y="4233582"/>
            <a:ext cx="253233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90578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333">
          <p15:clr>
            <a:srgbClr val="FBAE40"/>
          </p15:clr>
        </p15:guide>
        <p15:guide id="4" pos="362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xmlns="" id="{F9087E09-D75F-4E26-B01E-A1A09BA2EA7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F7A70B7-7ADE-4E0B-B956-363B0B1AA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2563"/>
            <a:ext cx="10515600" cy="940181"/>
          </a:xfrm>
        </p:spPr>
        <p:txBody>
          <a:bodyPr rtlCol="0" anchor="b">
            <a:noAutofit/>
          </a:bodyPr>
          <a:lstStyle>
            <a:lvl1pPr algn="ctr">
              <a:defRPr sz="4000" b="1" cap="all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25FC40B0-ED27-47E5-A3C2-32A8418567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638" y="6260507"/>
            <a:ext cx="1075427" cy="414929"/>
          </a:xfrm>
          <a:prstGeom prst="rect">
            <a:avLst/>
          </a:prstGeom>
        </p:spPr>
      </p:pic>
      <p:sp>
        <p:nvSpPr>
          <p:cNvPr id="11" name="Elipse 10">
            <a:extLst>
              <a:ext uri="{FF2B5EF4-FFF2-40B4-BE49-F238E27FC236}">
                <a16:creationId xmlns:a16="http://schemas.microsoft.com/office/drawing/2014/main" xmlns="" id="{8931D2A9-0B92-4197-8802-80424C14EA7E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533B74B0-30B9-45C2-9AE6-45D1978AA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rgbClr val="2C567A"/>
                </a:solidFill>
                <a:latin typeface="+mn-lt"/>
              </a:defRPr>
            </a:lvl1pPr>
          </a:lstStyle>
          <a:p>
            <a:pPr rtl="0"/>
            <a:fld id="{9EC71654-96A5-4280-94F3-931C61A9F92C}" type="slidenum">
              <a:rPr lang="es-ES" noProof="0" smtClean="0"/>
              <a:pPr rtl="0"/>
              <a:t>‹Nº›</a:t>
            </a:fld>
            <a:endParaRPr lang="es-ES" noProof="0" dirty="0"/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xmlns="" id="{AD5251EA-F450-4DD1-995B-DC89513424C8}"/>
              </a:ext>
            </a:extLst>
          </p:cNvPr>
          <p:cNvGrpSpPr/>
          <p:nvPr userDrawn="1"/>
        </p:nvGrpSpPr>
        <p:grpSpPr>
          <a:xfrm rot="16200000">
            <a:off x="1637386" y="1473117"/>
            <a:ext cx="8917229" cy="10769768"/>
            <a:chOff x="-1728305" y="-2049517"/>
            <a:chExt cx="8917229" cy="10769768"/>
          </a:xfrm>
        </p:grpSpPr>
        <p:sp>
          <p:nvSpPr>
            <p:cNvPr id="17" name="Elipse 16">
              <a:extLst>
                <a:ext uri="{FF2B5EF4-FFF2-40B4-BE49-F238E27FC236}">
                  <a16:creationId xmlns:a16="http://schemas.microsoft.com/office/drawing/2014/main" xmlns="" id="{44882F4E-E8C8-46FE-A9C8-7B79782767F6}"/>
                </a:ext>
              </a:extLst>
            </p:cNvPr>
            <p:cNvSpPr/>
            <p:nvPr userDrawn="1"/>
          </p:nvSpPr>
          <p:spPr>
            <a:xfrm>
              <a:off x="754010" y="708293"/>
              <a:ext cx="5334029" cy="5334029"/>
            </a:xfrm>
            <a:prstGeom prst="ellipse">
              <a:avLst/>
            </a:prstGeom>
            <a:solidFill>
              <a:schemeClr val="bg1">
                <a:alpha val="1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noProof="0" dirty="0"/>
            </a:p>
          </p:txBody>
        </p:sp>
        <p:grpSp>
          <p:nvGrpSpPr>
            <p:cNvPr id="18" name="Grupo 17">
              <a:extLst>
                <a:ext uri="{FF2B5EF4-FFF2-40B4-BE49-F238E27FC236}">
                  <a16:creationId xmlns:a16="http://schemas.microsoft.com/office/drawing/2014/main" xmlns="" id="{965CD13B-04FB-40D5-AF62-2F43CF49BA9B}"/>
                </a:ext>
              </a:extLst>
            </p:cNvPr>
            <p:cNvGrpSpPr/>
            <p:nvPr userDrawn="1"/>
          </p:nvGrpSpPr>
          <p:grpSpPr>
            <a:xfrm>
              <a:off x="-1728305" y="-2049517"/>
              <a:ext cx="8917229" cy="10769768"/>
              <a:chOff x="11114088" y="2241550"/>
              <a:chExt cx="1905000" cy="2354263"/>
            </a:xfrm>
            <a:solidFill>
              <a:schemeClr val="bg1">
                <a:alpha val="16000"/>
              </a:schemeClr>
            </a:solidFill>
          </p:grpSpPr>
          <p:sp>
            <p:nvSpPr>
              <p:cNvPr id="19" name="Forma libre 5">
                <a:extLst>
                  <a:ext uri="{FF2B5EF4-FFF2-40B4-BE49-F238E27FC236}">
                    <a16:creationId xmlns:a16="http://schemas.microsoft.com/office/drawing/2014/main" xmlns="" id="{01876F8F-C11E-4FB2-8150-1F0602752F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14088" y="2241550"/>
                <a:ext cx="1905000" cy="2354263"/>
              </a:xfrm>
              <a:custGeom>
                <a:avLst/>
                <a:gdLst>
                  <a:gd name="T0" fmla="*/ 0 w 447"/>
                  <a:gd name="T1" fmla="*/ 264 h 553"/>
                  <a:gd name="T2" fmla="*/ 141 w 447"/>
                  <a:gd name="T3" fmla="*/ 48 h 553"/>
                  <a:gd name="T4" fmla="*/ 414 w 447"/>
                  <a:gd name="T5" fmla="*/ 67 h 553"/>
                  <a:gd name="T6" fmla="*/ 438 w 447"/>
                  <a:gd name="T7" fmla="*/ 98 h 553"/>
                  <a:gd name="T8" fmla="*/ 391 w 447"/>
                  <a:gd name="T9" fmla="*/ 111 h 553"/>
                  <a:gd name="T10" fmla="*/ 94 w 447"/>
                  <a:gd name="T11" fmla="*/ 149 h 553"/>
                  <a:gd name="T12" fmla="*/ 107 w 447"/>
                  <a:gd name="T13" fmla="*/ 424 h 553"/>
                  <a:gd name="T14" fmla="*/ 383 w 447"/>
                  <a:gd name="T15" fmla="*/ 453 h 553"/>
                  <a:gd name="T16" fmla="*/ 393 w 447"/>
                  <a:gd name="T17" fmla="*/ 446 h 553"/>
                  <a:gd name="T18" fmla="*/ 433 w 447"/>
                  <a:gd name="T19" fmla="*/ 449 h 553"/>
                  <a:gd name="T20" fmla="*/ 421 w 447"/>
                  <a:gd name="T21" fmla="*/ 485 h 553"/>
                  <a:gd name="T22" fmla="*/ 194 w 447"/>
                  <a:gd name="T23" fmla="*/ 531 h 553"/>
                  <a:gd name="T24" fmla="*/ 0 w 447"/>
                  <a:gd name="T25" fmla="*/ 264 h 5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47" h="553">
                    <a:moveTo>
                      <a:pt x="0" y="264"/>
                    </a:moveTo>
                    <a:cubicBezTo>
                      <a:pt x="5" y="176"/>
                      <a:pt x="49" y="96"/>
                      <a:pt x="141" y="48"/>
                    </a:cubicBezTo>
                    <a:cubicBezTo>
                      <a:pt x="235" y="0"/>
                      <a:pt x="327" y="9"/>
                      <a:pt x="414" y="67"/>
                    </a:cubicBezTo>
                    <a:cubicBezTo>
                      <a:pt x="425" y="75"/>
                      <a:pt x="439" y="82"/>
                      <a:pt x="438" y="98"/>
                    </a:cubicBezTo>
                    <a:cubicBezTo>
                      <a:pt x="437" y="120"/>
                      <a:pt x="413" y="127"/>
                      <a:pt x="391" y="111"/>
                    </a:cubicBezTo>
                    <a:cubicBezTo>
                      <a:pt x="294" y="40"/>
                      <a:pt x="166" y="56"/>
                      <a:pt x="94" y="149"/>
                    </a:cubicBezTo>
                    <a:cubicBezTo>
                      <a:pt x="30" y="231"/>
                      <a:pt x="36" y="349"/>
                      <a:pt x="107" y="424"/>
                    </a:cubicBezTo>
                    <a:cubicBezTo>
                      <a:pt x="180" y="502"/>
                      <a:pt x="296" y="514"/>
                      <a:pt x="383" y="453"/>
                    </a:cubicBezTo>
                    <a:cubicBezTo>
                      <a:pt x="386" y="451"/>
                      <a:pt x="390" y="449"/>
                      <a:pt x="393" y="446"/>
                    </a:cubicBezTo>
                    <a:cubicBezTo>
                      <a:pt x="407" y="433"/>
                      <a:pt x="420" y="433"/>
                      <a:pt x="433" y="449"/>
                    </a:cubicBezTo>
                    <a:cubicBezTo>
                      <a:pt x="447" y="467"/>
                      <a:pt x="433" y="477"/>
                      <a:pt x="421" y="485"/>
                    </a:cubicBezTo>
                    <a:cubicBezTo>
                      <a:pt x="353" y="537"/>
                      <a:pt x="277" y="553"/>
                      <a:pt x="194" y="531"/>
                    </a:cubicBezTo>
                    <a:cubicBezTo>
                      <a:pt x="79" y="501"/>
                      <a:pt x="1" y="397"/>
                      <a:pt x="0" y="2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s-ES" noProof="0" dirty="0"/>
              </a:p>
            </p:txBody>
          </p:sp>
          <p:sp>
            <p:nvSpPr>
              <p:cNvPr id="20" name="Forma libre 6">
                <a:extLst>
                  <a:ext uri="{FF2B5EF4-FFF2-40B4-BE49-F238E27FC236}">
                    <a16:creationId xmlns:a16="http://schemas.microsoft.com/office/drawing/2014/main" xmlns="" id="{08A1D05F-5F61-4156-8C83-1A002AA1E8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12538" y="2590800"/>
                <a:ext cx="835025" cy="1673225"/>
              </a:xfrm>
              <a:custGeom>
                <a:avLst/>
                <a:gdLst>
                  <a:gd name="T0" fmla="*/ 0 w 196"/>
                  <a:gd name="T1" fmla="*/ 198 h 393"/>
                  <a:gd name="T2" fmla="*/ 157 w 196"/>
                  <a:gd name="T3" fmla="*/ 8 h 393"/>
                  <a:gd name="T4" fmla="*/ 192 w 196"/>
                  <a:gd name="T5" fmla="*/ 22 h 393"/>
                  <a:gd name="T6" fmla="*/ 167 w 196"/>
                  <a:gd name="T7" fmla="*/ 56 h 393"/>
                  <a:gd name="T8" fmla="*/ 48 w 196"/>
                  <a:gd name="T9" fmla="*/ 198 h 393"/>
                  <a:gd name="T10" fmla="*/ 170 w 196"/>
                  <a:gd name="T11" fmla="*/ 339 h 393"/>
                  <a:gd name="T12" fmla="*/ 193 w 196"/>
                  <a:gd name="T13" fmla="*/ 372 h 393"/>
                  <a:gd name="T14" fmla="*/ 160 w 196"/>
                  <a:gd name="T15" fmla="*/ 387 h 393"/>
                  <a:gd name="T16" fmla="*/ 0 w 196"/>
                  <a:gd name="T17" fmla="*/ 198 h 3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6" h="393">
                    <a:moveTo>
                      <a:pt x="0" y="198"/>
                    </a:moveTo>
                    <a:cubicBezTo>
                      <a:pt x="0" y="103"/>
                      <a:pt x="64" y="26"/>
                      <a:pt x="157" y="8"/>
                    </a:cubicBezTo>
                    <a:cubicBezTo>
                      <a:pt x="171" y="6"/>
                      <a:pt x="188" y="0"/>
                      <a:pt x="192" y="22"/>
                    </a:cubicBezTo>
                    <a:cubicBezTo>
                      <a:pt x="196" y="41"/>
                      <a:pt x="190" y="52"/>
                      <a:pt x="167" y="56"/>
                    </a:cubicBezTo>
                    <a:cubicBezTo>
                      <a:pt x="95" y="70"/>
                      <a:pt x="47" y="129"/>
                      <a:pt x="48" y="198"/>
                    </a:cubicBezTo>
                    <a:cubicBezTo>
                      <a:pt x="48" y="267"/>
                      <a:pt x="97" y="325"/>
                      <a:pt x="170" y="339"/>
                    </a:cubicBezTo>
                    <a:cubicBezTo>
                      <a:pt x="191" y="343"/>
                      <a:pt x="195" y="354"/>
                      <a:pt x="193" y="372"/>
                    </a:cubicBezTo>
                    <a:cubicBezTo>
                      <a:pt x="190" y="393"/>
                      <a:pt x="174" y="389"/>
                      <a:pt x="160" y="387"/>
                    </a:cubicBezTo>
                    <a:cubicBezTo>
                      <a:pt x="70" y="375"/>
                      <a:pt x="0" y="293"/>
                      <a:pt x="0" y="19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s-ES" noProof="0" dirty="0"/>
              </a:p>
            </p:txBody>
          </p:sp>
        </p:grpSp>
      </p:grpSp>
      <p:sp>
        <p:nvSpPr>
          <p:cNvPr id="21" name="Marcador de texto 2">
            <a:extLst>
              <a:ext uri="{FF2B5EF4-FFF2-40B4-BE49-F238E27FC236}">
                <a16:creationId xmlns:a16="http://schemas.microsoft.com/office/drawing/2014/main" xmlns="" id="{4D77C47B-CC1E-41DA-9146-5DFD630654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1153348"/>
            <a:ext cx="10515600" cy="648543"/>
          </a:xfrm>
        </p:spPr>
        <p:txBody>
          <a:bodyPr rtlCol="0"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42265441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upo 21">
            <a:extLst>
              <a:ext uri="{FF2B5EF4-FFF2-40B4-BE49-F238E27FC236}">
                <a16:creationId xmlns:a16="http://schemas.microsoft.com/office/drawing/2014/main" xmlns="" id="{60E0B501-22AA-4685-BE9B-A267F6F675A7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24" name="Forma libre 5">
              <a:extLst>
                <a:ext uri="{FF2B5EF4-FFF2-40B4-BE49-F238E27FC236}">
                  <a16:creationId xmlns:a16="http://schemas.microsoft.com/office/drawing/2014/main" xmlns="" id="{5D0E179E-CA3D-4874-9ACD-F8990F48F4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5" name="Forma libre 6">
              <a:extLst>
                <a:ext uri="{FF2B5EF4-FFF2-40B4-BE49-F238E27FC236}">
                  <a16:creationId xmlns:a16="http://schemas.microsoft.com/office/drawing/2014/main" xmlns="" id="{A9C53936-B93A-4CF6-8766-2FA93ACFEBE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6" name="Forma libre 7">
              <a:extLst>
                <a:ext uri="{FF2B5EF4-FFF2-40B4-BE49-F238E27FC236}">
                  <a16:creationId xmlns:a16="http://schemas.microsoft.com/office/drawing/2014/main" xmlns="" id="{5776DEA2-5422-4F51-B359-652B71274D3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</p:grpSp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>
              <a:solidFill>
                <a:schemeClr val="bg1"/>
              </a:solidFill>
            </a:endParaRPr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xmlns="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16" name="Marcador de número de diapositiva 5">
            <a:extLst>
              <a:ext uri="{FF2B5EF4-FFF2-40B4-BE49-F238E27FC236}">
                <a16:creationId xmlns:a16="http://schemas.microsoft.com/office/drawing/2014/main" xmlns="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fld id="{9EC71654-96A5-4280-94F3-931C61A9F92C}" type="slidenum">
              <a:rPr lang="es-ES" noProof="0" smtClean="0"/>
              <a:pPr rtl="0"/>
              <a:t>‹Nº›</a:t>
            </a:fld>
            <a:endParaRPr lang="es-ES" noProof="0" dirty="0"/>
          </a:p>
        </p:txBody>
      </p:sp>
      <p:sp>
        <p:nvSpPr>
          <p:cNvPr id="27" name="Marcador de posición de contenido 2">
            <a:extLst>
              <a:ext uri="{FF2B5EF4-FFF2-40B4-BE49-F238E27FC236}">
                <a16:creationId xmlns:a16="http://schemas.microsoft.com/office/drawing/2014/main" xmlns="" id="{1A1F33A2-66F7-4D85-99DD-7B00F265AC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8" y="1825625"/>
            <a:ext cx="10837862" cy="4351338"/>
          </a:xfrm>
        </p:spPr>
        <p:txBody>
          <a:bodyPr rtlCol="0"/>
          <a:lstStyle/>
          <a:p>
            <a:pPr lvl="0" rtl="0"/>
            <a:r>
              <a:rPr lang="es-ES" noProof="0"/>
              <a:t>Haga clic para modificar el estilo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EC2DFD46-BF74-47BA-A496-92ED1979C3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13" name="Título 1">
            <a:extLst>
              <a:ext uri="{FF2B5EF4-FFF2-40B4-BE49-F238E27FC236}">
                <a16:creationId xmlns:a16="http://schemas.microsoft.com/office/drawing/2014/main" xmlns="" id="{EF788279-D710-447A-9E71-4D1344575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rtlCol="0" anchor="b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7897589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upo 17">
            <a:extLst>
              <a:ext uri="{FF2B5EF4-FFF2-40B4-BE49-F238E27FC236}">
                <a16:creationId xmlns:a16="http://schemas.microsoft.com/office/drawing/2014/main" xmlns="" id="{C2A6B906-ACDA-40FD-8AC8-0B693AB12796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19" name="Forma libre 5">
              <a:extLst>
                <a:ext uri="{FF2B5EF4-FFF2-40B4-BE49-F238E27FC236}">
                  <a16:creationId xmlns:a16="http://schemas.microsoft.com/office/drawing/2014/main" xmlns="" id="{717F7366-5A99-4065-90C2-AE7DF5DD0F4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0" name="Forma libre 6">
              <a:extLst>
                <a:ext uri="{FF2B5EF4-FFF2-40B4-BE49-F238E27FC236}">
                  <a16:creationId xmlns:a16="http://schemas.microsoft.com/office/drawing/2014/main" xmlns="" id="{90A089CA-63B9-4456-B0B1-17C75EBFB98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2" name="Forma libre 7">
              <a:extLst>
                <a:ext uri="{FF2B5EF4-FFF2-40B4-BE49-F238E27FC236}">
                  <a16:creationId xmlns:a16="http://schemas.microsoft.com/office/drawing/2014/main" xmlns="" id="{8D36B2D1-BCFE-43FC-8743-7B7A30E1AD5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</p:grpSp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>
              <a:solidFill>
                <a:schemeClr val="bg1"/>
              </a:solidFill>
            </a:endParaRPr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xmlns="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16" name="Marcador de número de diapositiva 5">
            <a:extLst>
              <a:ext uri="{FF2B5EF4-FFF2-40B4-BE49-F238E27FC236}">
                <a16:creationId xmlns:a16="http://schemas.microsoft.com/office/drawing/2014/main" xmlns="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fld id="{9EC71654-96A5-4280-94F3-931C61A9F92C}" type="slidenum">
              <a:rPr lang="es-ES" noProof="0" smtClean="0"/>
              <a:pPr rtl="0"/>
              <a:t>‹Nº›</a:t>
            </a:fld>
            <a:endParaRPr lang="es-ES" noProof="0" dirty="0"/>
          </a:p>
        </p:txBody>
      </p:sp>
      <p:sp>
        <p:nvSpPr>
          <p:cNvPr id="14" name="Marcador de posición de contenido 2">
            <a:extLst>
              <a:ext uri="{FF2B5EF4-FFF2-40B4-BE49-F238E27FC236}">
                <a16:creationId xmlns:a16="http://schemas.microsoft.com/office/drawing/2014/main" xmlns="" id="{079DA8F4-EDD3-4D62-A90B-8C3C1AFB00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5938" y="1825625"/>
            <a:ext cx="5503862" cy="4351338"/>
          </a:xfrm>
        </p:spPr>
        <p:txBody>
          <a:bodyPr rtlCol="0"/>
          <a:lstStyle/>
          <a:p>
            <a:pPr lvl="0" rtl="0"/>
            <a:r>
              <a:rPr lang="es-ES" noProof="0"/>
              <a:t>Haga clic para modificar el estilo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17" name="Marcador de posición de contenido 3">
            <a:extLst>
              <a:ext uri="{FF2B5EF4-FFF2-40B4-BE49-F238E27FC236}">
                <a16:creationId xmlns:a16="http://schemas.microsoft.com/office/drawing/2014/main" xmlns="" id="{DA0DA994-B4A9-447A-BEBF-3EA31D3755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 rtlCol="0"/>
          <a:lstStyle/>
          <a:p>
            <a:pPr lvl="0" rtl="0"/>
            <a:r>
              <a:rPr lang="es-ES" noProof="0"/>
              <a:t>Haga clic para modificar el estilo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332150F9-14BF-4DCB-884D-49596914C2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21" name="Título 1">
            <a:extLst>
              <a:ext uri="{FF2B5EF4-FFF2-40B4-BE49-F238E27FC236}">
                <a16:creationId xmlns:a16="http://schemas.microsoft.com/office/drawing/2014/main" xmlns="" id="{19DEF115-82C2-4E9D-A22C-8DA561FB3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rtlCol="0" anchor="b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0929342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upo 19">
            <a:extLst>
              <a:ext uri="{FF2B5EF4-FFF2-40B4-BE49-F238E27FC236}">
                <a16:creationId xmlns:a16="http://schemas.microsoft.com/office/drawing/2014/main" xmlns="" id="{616F52B4-215E-4237-893C-E22B23804744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22" name="Forma libre 5">
              <a:extLst>
                <a:ext uri="{FF2B5EF4-FFF2-40B4-BE49-F238E27FC236}">
                  <a16:creationId xmlns:a16="http://schemas.microsoft.com/office/drawing/2014/main" xmlns="" id="{B7C40C77-B795-4B07-B92D-2E8A5663577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3" name="Forma libre 6">
              <a:extLst>
                <a:ext uri="{FF2B5EF4-FFF2-40B4-BE49-F238E27FC236}">
                  <a16:creationId xmlns:a16="http://schemas.microsoft.com/office/drawing/2014/main" xmlns="" id="{6E703A1E-5F10-4BB5-9D52-77CB6F5994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4" name="Forma libre 7">
              <a:extLst>
                <a:ext uri="{FF2B5EF4-FFF2-40B4-BE49-F238E27FC236}">
                  <a16:creationId xmlns:a16="http://schemas.microsoft.com/office/drawing/2014/main" xmlns="" id="{22CEE04C-09CE-41CF-937D-EC2D3C23ECC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</p:grpSp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>
              <a:solidFill>
                <a:schemeClr val="bg1"/>
              </a:solidFill>
            </a:endParaRPr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xmlns="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16" name="Marcador de número de diapositiva 5">
            <a:extLst>
              <a:ext uri="{FF2B5EF4-FFF2-40B4-BE49-F238E27FC236}">
                <a16:creationId xmlns:a16="http://schemas.microsoft.com/office/drawing/2014/main" xmlns="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fld id="{9EC71654-96A5-4280-94F3-931C61A9F92C}" type="slidenum">
              <a:rPr lang="es-ES" noProof="0" smtClean="0"/>
              <a:pPr rtl="0"/>
              <a:t>‹Nº›</a:t>
            </a:fld>
            <a:endParaRPr lang="es-ES" noProof="0" dirty="0"/>
          </a:p>
        </p:txBody>
      </p:sp>
      <p:sp>
        <p:nvSpPr>
          <p:cNvPr id="14" name="Marcador de posición de texto 2">
            <a:extLst>
              <a:ext uri="{FF2B5EF4-FFF2-40B4-BE49-F238E27FC236}">
                <a16:creationId xmlns:a16="http://schemas.microsoft.com/office/drawing/2014/main" xmlns="" id="{774CF4BA-8DCB-42CF-A2C4-D6AF95EE3F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5938" y="1681163"/>
            <a:ext cx="5157787" cy="823912"/>
          </a:xfrm>
        </p:spPr>
        <p:txBody>
          <a:bodyPr rtlCol="0"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Haga clic para modificar el estilo de texto del patrón</a:t>
            </a:r>
          </a:p>
        </p:txBody>
      </p:sp>
      <p:sp>
        <p:nvSpPr>
          <p:cNvPr id="17" name="Marcador de posición de contenido 3">
            <a:extLst>
              <a:ext uri="{FF2B5EF4-FFF2-40B4-BE49-F238E27FC236}">
                <a16:creationId xmlns:a16="http://schemas.microsoft.com/office/drawing/2014/main" xmlns="" id="{67BA8B6E-A28D-4658-8C91-6CA7BD539B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5938" y="2505075"/>
            <a:ext cx="5157787" cy="3684588"/>
          </a:xfrm>
        </p:spPr>
        <p:txBody>
          <a:bodyPr rtlCol="0"/>
          <a:lstStyle/>
          <a:p>
            <a:pPr lvl="0" rtl="0"/>
            <a:r>
              <a:rPr lang="es-ES" noProof="0"/>
              <a:t>Haga clic para modificar el estilo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18" name="Marcador de posición de texto 4">
            <a:extLst>
              <a:ext uri="{FF2B5EF4-FFF2-40B4-BE49-F238E27FC236}">
                <a16:creationId xmlns:a16="http://schemas.microsoft.com/office/drawing/2014/main" xmlns="" id="{F73B3215-82DB-4DBF-9E77-3AE2308C69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rtlCol="0" anchor="b"/>
          <a:lstStyle>
            <a:lvl1pPr marL="0" indent="0">
              <a:buNone/>
              <a:defRPr sz="2400" b="1">
                <a:solidFill>
                  <a:schemeClr val="accent5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Haga clic para modificar el estilo de texto del patrón</a:t>
            </a:r>
          </a:p>
        </p:txBody>
      </p:sp>
      <p:sp>
        <p:nvSpPr>
          <p:cNvPr id="19" name="Marcador de posición de contenido 5">
            <a:extLst>
              <a:ext uri="{FF2B5EF4-FFF2-40B4-BE49-F238E27FC236}">
                <a16:creationId xmlns:a16="http://schemas.microsoft.com/office/drawing/2014/main" xmlns="" id="{8DFD34E8-36CC-4FFE-926B-C170208FED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 rtlCol="0"/>
          <a:lstStyle/>
          <a:p>
            <a:pPr lvl="0" rtl="0"/>
            <a:r>
              <a:rPr lang="es-ES" noProof="0"/>
              <a:t>Haga clic para modificar el estilo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xmlns="" id="{03383C6B-3BE4-4380-AF26-1C21492FCE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25" name="Título 1">
            <a:extLst>
              <a:ext uri="{FF2B5EF4-FFF2-40B4-BE49-F238E27FC236}">
                <a16:creationId xmlns:a16="http://schemas.microsoft.com/office/drawing/2014/main" xmlns="" id="{AE3770E9-CB74-47B0-8229-91F6F7560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rtlCol="0" anchor="b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4617946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n con ley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Marcador de posición de imagen 21">
            <a:extLst>
              <a:ext uri="{FF2B5EF4-FFF2-40B4-BE49-F238E27FC236}">
                <a16:creationId xmlns:a16="http://schemas.microsoft.com/office/drawing/2014/main" xmlns="" id="{C57825D7-DD33-4B70-BBBE-D46E7A5352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768485"/>
            <a:ext cx="5305662" cy="5305662"/>
          </a:xfrm>
          <a:custGeom>
            <a:avLst/>
            <a:gdLst>
              <a:gd name="connsiteX0" fmla="*/ 2652831 w 5305662"/>
              <a:gd name="connsiteY0" fmla="*/ 0 h 5305662"/>
              <a:gd name="connsiteX1" fmla="*/ 5305662 w 5305662"/>
              <a:gd name="connsiteY1" fmla="*/ 2652831 h 5305662"/>
              <a:gd name="connsiteX2" fmla="*/ 2652831 w 5305662"/>
              <a:gd name="connsiteY2" fmla="*/ 5305662 h 5305662"/>
              <a:gd name="connsiteX3" fmla="*/ 0 w 5305662"/>
              <a:gd name="connsiteY3" fmla="*/ 2652831 h 5305662"/>
              <a:gd name="connsiteX4" fmla="*/ 2652831 w 5305662"/>
              <a:gd name="connsiteY4" fmla="*/ 0 h 5305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05662" h="5305662">
                <a:moveTo>
                  <a:pt x="2652831" y="0"/>
                </a:moveTo>
                <a:cubicBezTo>
                  <a:pt x="4117949" y="0"/>
                  <a:pt x="5305662" y="1187713"/>
                  <a:pt x="5305662" y="2652831"/>
                </a:cubicBezTo>
                <a:cubicBezTo>
                  <a:pt x="5305662" y="4117949"/>
                  <a:pt x="4117949" y="5305662"/>
                  <a:pt x="2652831" y="5305662"/>
                </a:cubicBezTo>
                <a:cubicBezTo>
                  <a:pt x="1187713" y="5305662"/>
                  <a:pt x="0" y="4117949"/>
                  <a:pt x="0" y="2652831"/>
                </a:cubicBezTo>
                <a:cubicBezTo>
                  <a:pt x="0" y="1187713"/>
                  <a:pt x="1187713" y="0"/>
                  <a:pt x="2652831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es-ES" noProof="0"/>
              <a:t>Haga clic en el icono para agregar una imagen</a:t>
            </a:r>
            <a:endParaRPr lang="es-ES" noProof="0" dirty="0"/>
          </a:p>
        </p:txBody>
      </p:sp>
      <p:grpSp>
        <p:nvGrpSpPr>
          <p:cNvPr id="14" name="Grupo 13">
            <a:extLst>
              <a:ext uri="{FF2B5EF4-FFF2-40B4-BE49-F238E27FC236}">
                <a16:creationId xmlns:a16="http://schemas.microsoft.com/office/drawing/2014/main" xmlns="" id="{0DC2055F-AE3F-46BE-B57E-A0F1A86D1C36}"/>
              </a:ext>
            </a:extLst>
          </p:cNvPr>
          <p:cNvGrpSpPr/>
          <p:nvPr userDrawn="1"/>
        </p:nvGrpSpPr>
        <p:grpSpPr>
          <a:xfrm flipH="1">
            <a:off x="5400786" y="-2003509"/>
            <a:ext cx="8917229" cy="10769768"/>
            <a:chOff x="11114088" y="2241550"/>
            <a:chExt cx="1905000" cy="2354263"/>
          </a:xfrm>
          <a:solidFill>
            <a:schemeClr val="bg2">
              <a:alpha val="91000"/>
            </a:schemeClr>
          </a:solidFill>
        </p:grpSpPr>
        <p:sp>
          <p:nvSpPr>
            <p:cNvPr id="15" name="Forma libre 5">
              <a:extLst>
                <a:ext uri="{FF2B5EF4-FFF2-40B4-BE49-F238E27FC236}">
                  <a16:creationId xmlns:a16="http://schemas.microsoft.com/office/drawing/2014/main" xmlns="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6" name="Forma libre 6">
              <a:extLst>
                <a:ext uri="{FF2B5EF4-FFF2-40B4-BE49-F238E27FC236}">
                  <a16:creationId xmlns:a16="http://schemas.microsoft.com/office/drawing/2014/main" xmlns="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</p:grpSp>
      <p:sp>
        <p:nvSpPr>
          <p:cNvPr id="19" name="Título 1">
            <a:extLst>
              <a:ext uri="{FF2B5EF4-FFF2-40B4-BE49-F238E27FC236}">
                <a16:creationId xmlns:a16="http://schemas.microsoft.com/office/drawing/2014/main" xmlns="" id="{19A1397F-1946-4CBE-9EC5-159C3CBC7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20" name="Marcador de texto 3">
            <a:extLst>
              <a:ext uri="{FF2B5EF4-FFF2-40B4-BE49-F238E27FC236}">
                <a16:creationId xmlns:a16="http://schemas.microsoft.com/office/drawing/2014/main" xmlns="" id="{C535F2AB-153E-44A9-97BE-00553BEC17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s-ES" noProof="0"/>
              <a:t>Haga clic para modificar el estilo de texto del patrón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06298D65-1027-4897-A948-DCEEF8FC3D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1857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upo 18">
            <a:extLst>
              <a:ext uri="{FF2B5EF4-FFF2-40B4-BE49-F238E27FC236}">
                <a16:creationId xmlns:a16="http://schemas.microsoft.com/office/drawing/2014/main" xmlns="" id="{9F866E5C-B8AA-4805-B232-831BA01AAF16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20" name="Forma libre 5">
              <a:extLst>
                <a:ext uri="{FF2B5EF4-FFF2-40B4-BE49-F238E27FC236}">
                  <a16:creationId xmlns:a16="http://schemas.microsoft.com/office/drawing/2014/main" xmlns="" id="{F98614F0-2DA3-4F29-8CB3-D61424AC850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2" name="Forma libre 6">
              <a:extLst>
                <a:ext uri="{FF2B5EF4-FFF2-40B4-BE49-F238E27FC236}">
                  <a16:creationId xmlns:a16="http://schemas.microsoft.com/office/drawing/2014/main" xmlns="" id="{66D52F08-13EC-4AB4-BB79-89A5395A03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3" name="Forma libre 7">
              <a:extLst>
                <a:ext uri="{FF2B5EF4-FFF2-40B4-BE49-F238E27FC236}">
                  <a16:creationId xmlns:a16="http://schemas.microsoft.com/office/drawing/2014/main" xmlns="" id="{2544236D-8C3A-41EF-9A68-C84A8A7D0F5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</p:grpSp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>
              <a:solidFill>
                <a:schemeClr val="bg1"/>
              </a:solidFill>
            </a:endParaRPr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xmlns="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16" name="Marcador de número de diapositiva 5">
            <a:extLst>
              <a:ext uri="{FF2B5EF4-FFF2-40B4-BE49-F238E27FC236}">
                <a16:creationId xmlns:a16="http://schemas.microsoft.com/office/drawing/2014/main" xmlns="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fld id="{9EC71654-96A5-4280-94F3-931C61A9F92C}" type="slidenum">
              <a:rPr lang="es-ES" noProof="0" smtClean="0"/>
              <a:pPr rtl="0"/>
              <a:t>‹Nº›</a:t>
            </a:fld>
            <a:endParaRPr lang="es-ES" noProof="0" dirty="0"/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xmlns="" id="{9009D5C6-6206-4291-8037-67DC025F0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17" name="Marcador de posición de texto 3">
            <a:extLst>
              <a:ext uri="{FF2B5EF4-FFF2-40B4-BE49-F238E27FC236}">
                <a16:creationId xmlns:a16="http://schemas.microsoft.com/office/drawing/2014/main" xmlns="" id="{BEB643FD-AA85-4A43-8EBD-AFD10DD987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s-ES" noProof="0"/>
              <a:t>Haga clic para modificar el estilo de texto del patrón</a:t>
            </a:r>
          </a:p>
        </p:txBody>
      </p:sp>
      <p:sp>
        <p:nvSpPr>
          <p:cNvPr id="18" name="Marcador de posición de contenido 2">
            <a:extLst>
              <a:ext uri="{FF2B5EF4-FFF2-40B4-BE49-F238E27FC236}">
                <a16:creationId xmlns:a16="http://schemas.microsoft.com/office/drawing/2014/main" xmlns="" id="{9001F313-F798-43BE-AFF0-A68C84C364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6172200" cy="5403850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es-ES" noProof="0"/>
              <a:t>Haga clic para modificar el estilo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91881DEA-0ECB-4310-ADF5-4337ACB433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3102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86299464-ED20-4919-8B3A-2CFAE8DA23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456FD49-C258-4333-9422-358C976A34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43650" y="2173288"/>
            <a:ext cx="5143500" cy="2090808"/>
          </a:xfrm>
        </p:spPr>
        <p:txBody>
          <a:bodyPr rtlCol="0" anchor="b">
            <a:noAutofit/>
          </a:bodyPr>
          <a:lstStyle>
            <a:lvl1pPr algn="l">
              <a:defRPr sz="54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es-ES" noProof="0" dirty="0"/>
              <a:t>El título se escribe aquí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59758E15-A93D-4FB9-843D-1490E27A15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43650" y="4279971"/>
            <a:ext cx="5143500" cy="503167"/>
          </a:xfrm>
        </p:spPr>
        <p:txBody>
          <a:bodyPr rtlCol="0">
            <a:noAutofit/>
          </a:bodyPr>
          <a:lstStyle>
            <a:lvl1pPr marL="0" indent="0" algn="l">
              <a:buNone/>
              <a:defRPr sz="1800" b="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s-ES" noProof="0"/>
              <a:t>Haga clic para modificar el estilo de subtítulo del patrón</a:t>
            </a:r>
            <a:endParaRPr lang="es-ES" noProof="0" dirty="0"/>
          </a:p>
        </p:txBody>
      </p:sp>
      <p:sp>
        <p:nvSpPr>
          <p:cNvPr id="13" name="Marcador de posición de imagen 12">
            <a:extLst>
              <a:ext uri="{FF2B5EF4-FFF2-40B4-BE49-F238E27FC236}">
                <a16:creationId xmlns:a16="http://schemas.microsoft.com/office/drawing/2014/main" xmlns="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es-ES" noProof="0"/>
              <a:t>Haga clic en el icono para agregar una imagen</a:t>
            </a:r>
            <a:endParaRPr lang="es-ES" noProof="0" dirty="0"/>
          </a:p>
        </p:txBody>
      </p:sp>
      <p:grpSp>
        <p:nvGrpSpPr>
          <p:cNvPr id="14" name="Grupo 13">
            <a:extLst>
              <a:ext uri="{FF2B5EF4-FFF2-40B4-BE49-F238E27FC236}">
                <a16:creationId xmlns:a16="http://schemas.microsoft.com/office/drawing/2014/main" xmlns="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1">
              <a:alpha val="16000"/>
            </a:schemeClr>
          </a:solidFill>
        </p:grpSpPr>
        <p:sp>
          <p:nvSpPr>
            <p:cNvPr id="15" name="Forma libre 5">
              <a:extLst>
                <a:ext uri="{FF2B5EF4-FFF2-40B4-BE49-F238E27FC236}">
                  <a16:creationId xmlns:a16="http://schemas.microsoft.com/office/drawing/2014/main" xmlns="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6" name="Forma libre 6">
              <a:extLst>
                <a:ext uri="{FF2B5EF4-FFF2-40B4-BE49-F238E27FC236}">
                  <a16:creationId xmlns:a16="http://schemas.microsoft.com/office/drawing/2014/main" xmlns="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</p:grpSp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4FE28ACC-E44C-4381-B768-0310810E78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5850" y="391862"/>
            <a:ext cx="1745251" cy="673365"/>
          </a:xfrm>
          <a:prstGeom prst="rect">
            <a:avLst/>
          </a:prstGeom>
        </p:spPr>
      </p:pic>
      <p:cxnSp>
        <p:nvCxnSpPr>
          <p:cNvPr id="5" name="Conector recto 4">
            <a:extLst>
              <a:ext uri="{FF2B5EF4-FFF2-40B4-BE49-F238E27FC236}">
                <a16:creationId xmlns:a16="http://schemas.microsoft.com/office/drawing/2014/main" xmlns="" id="{819AFA09-F4B1-493D-BCAD-FF30C20CD1AA}"/>
              </a:ext>
            </a:extLst>
          </p:cNvPr>
          <p:cNvCxnSpPr/>
          <p:nvPr userDrawn="1"/>
        </p:nvCxnSpPr>
        <p:spPr>
          <a:xfrm>
            <a:off x="6469778" y="4233582"/>
            <a:ext cx="3348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21408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7333" userDrawn="1">
          <p15:clr>
            <a:srgbClr val="FBAE40"/>
          </p15:clr>
        </p15:guide>
        <p15:guide id="4" pos="362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 con ima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xmlns="" id="{F9087E09-D75F-4E26-B01E-A1A09BA2EA7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F7A70B7-7ADE-4E0B-B956-363B0B1AA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2563"/>
            <a:ext cx="10515600" cy="940181"/>
          </a:xfrm>
        </p:spPr>
        <p:txBody>
          <a:bodyPr rtlCol="0" anchor="b">
            <a:noAutofit/>
          </a:bodyPr>
          <a:lstStyle>
            <a:lvl1pPr algn="ctr">
              <a:defRPr sz="4000" b="1" cap="all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4ACB5603-8A62-4D45-B6EF-0D7E2D5FC4F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139388" y="1154832"/>
            <a:ext cx="7900525" cy="764460"/>
          </a:xfrm>
        </p:spPr>
        <p:txBody>
          <a:bodyPr rtlCol="0">
            <a:noAutofit/>
          </a:bodyPr>
          <a:lstStyle>
            <a:lvl1pPr marL="0" indent="0" algn="ctr">
              <a:buNone/>
              <a:defRPr sz="18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 dirty="0"/>
              <a:t>Aquí se incluye texto ficticio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25FC40B0-ED27-47E5-A3C2-32A8418567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638" y="6260507"/>
            <a:ext cx="1075427" cy="414929"/>
          </a:xfrm>
          <a:prstGeom prst="rect">
            <a:avLst/>
          </a:prstGeom>
        </p:spPr>
      </p:pic>
      <p:sp>
        <p:nvSpPr>
          <p:cNvPr id="11" name="Elipse 10">
            <a:extLst>
              <a:ext uri="{FF2B5EF4-FFF2-40B4-BE49-F238E27FC236}">
                <a16:creationId xmlns:a16="http://schemas.microsoft.com/office/drawing/2014/main" xmlns="" id="{8931D2A9-0B92-4197-8802-80424C14EA7E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533B74B0-30B9-45C2-9AE6-45D1978AA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rgbClr val="2C567A"/>
                </a:solidFill>
                <a:latin typeface="+mn-lt"/>
              </a:defRPr>
            </a:lvl1pPr>
          </a:lstStyle>
          <a:p>
            <a:pPr rtl="0"/>
            <a:fld id="{9EC71654-96A5-4280-94F3-931C61A9F92C}" type="slidenum">
              <a:rPr lang="es-ES" noProof="0" smtClean="0"/>
              <a:pPr rtl="0"/>
              <a:t>‹Nº›</a:t>
            </a:fld>
            <a:endParaRPr lang="es-ES" noProof="0" dirty="0"/>
          </a:p>
        </p:txBody>
      </p:sp>
      <p:sp>
        <p:nvSpPr>
          <p:cNvPr id="15" name="Marcador de posición de imagen 14">
            <a:extLst>
              <a:ext uri="{FF2B5EF4-FFF2-40B4-BE49-F238E27FC236}">
                <a16:creationId xmlns:a16="http://schemas.microsoft.com/office/drawing/2014/main" xmlns="" id="{B5A30B6B-EEDB-4142-8138-D50F5A307D7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993041" y="2270376"/>
            <a:ext cx="6206400" cy="4587625"/>
          </a:xfrm>
          <a:custGeom>
            <a:avLst/>
            <a:gdLst>
              <a:gd name="connsiteX0" fmla="*/ 3103200 w 6206400"/>
              <a:gd name="connsiteY0" fmla="*/ 0 h 4587625"/>
              <a:gd name="connsiteX1" fmla="*/ 6206400 w 6206400"/>
              <a:gd name="connsiteY1" fmla="*/ 3103200 h 4587625"/>
              <a:gd name="connsiteX2" fmla="*/ 5831861 w 6206400"/>
              <a:gd name="connsiteY2" fmla="*/ 4582370 h 4587625"/>
              <a:gd name="connsiteX3" fmla="*/ 5828668 w 6206400"/>
              <a:gd name="connsiteY3" fmla="*/ 4587625 h 4587625"/>
              <a:gd name="connsiteX4" fmla="*/ 377733 w 6206400"/>
              <a:gd name="connsiteY4" fmla="*/ 4587625 h 4587625"/>
              <a:gd name="connsiteX5" fmla="*/ 374540 w 6206400"/>
              <a:gd name="connsiteY5" fmla="*/ 4582370 h 4587625"/>
              <a:gd name="connsiteX6" fmla="*/ 0 w 6206400"/>
              <a:gd name="connsiteY6" fmla="*/ 3103200 h 4587625"/>
              <a:gd name="connsiteX7" fmla="*/ 3103200 w 6206400"/>
              <a:gd name="connsiteY7" fmla="*/ 0 h 4587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06400" h="4587625">
                <a:moveTo>
                  <a:pt x="3103200" y="0"/>
                </a:moveTo>
                <a:cubicBezTo>
                  <a:pt x="4817050" y="0"/>
                  <a:pt x="6206400" y="1389350"/>
                  <a:pt x="6206400" y="3103200"/>
                </a:cubicBezTo>
                <a:cubicBezTo>
                  <a:pt x="6206400" y="3638778"/>
                  <a:pt x="6070721" y="4142667"/>
                  <a:pt x="5831861" y="4582370"/>
                </a:cubicBezTo>
                <a:lnTo>
                  <a:pt x="5828668" y="4587625"/>
                </a:lnTo>
                <a:lnTo>
                  <a:pt x="377733" y="4587625"/>
                </a:lnTo>
                <a:lnTo>
                  <a:pt x="374540" y="4582370"/>
                </a:lnTo>
                <a:cubicBezTo>
                  <a:pt x="135679" y="4142667"/>
                  <a:pt x="0" y="3638778"/>
                  <a:pt x="0" y="3103200"/>
                </a:cubicBezTo>
                <a:cubicBezTo>
                  <a:pt x="0" y="1389350"/>
                  <a:pt x="1389350" y="0"/>
                  <a:pt x="310320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pPr rtl="0"/>
            <a:r>
              <a:rPr lang="es-ES" noProof="0"/>
              <a:t>Haga clic en el icono para agregar una imagen</a:t>
            </a:r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7504955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contenido con ima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ción de contenido 2">
            <a:extLst>
              <a:ext uri="{FF2B5EF4-FFF2-40B4-BE49-F238E27FC236}">
                <a16:creationId xmlns:a16="http://schemas.microsoft.com/office/drawing/2014/main" xmlns="" id="{0FEE9886-36F0-4E06-A3A6-D8F00B066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960" y="1825625"/>
            <a:ext cx="4914189" cy="4351338"/>
          </a:xfrm>
        </p:spPr>
        <p:txBody>
          <a:bodyPr lIns="0" tIns="0" rIns="0" bIns="0" rtlCol="0"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es-ES" noProof="0"/>
              <a:t>Haga clic para modificar el estilo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>
              <a:solidFill>
                <a:schemeClr val="bg1"/>
              </a:solidFill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676C557E-B5A7-4416-BCC0-5743550BF1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grpSp>
        <p:nvGrpSpPr>
          <p:cNvPr id="10" name="Grupo 9">
            <a:extLst>
              <a:ext uri="{FF2B5EF4-FFF2-40B4-BE49-F238E27FC236}">
                <a16:creationId xmlns:a16="http://schemas.microsoft.com/office/drawing/2014/main" xmlns="" id="{42E17FB3-B5C4-4B3A-A57B-C6493A9D0C66}"/>
              </a:ext>
            </a:extLst>
          </p:cNvPr>
          <p:cNvGrpSpPr/>
          <p:nvPr userDrawn="1"/>
        </p:nvGrpSpPr>
        <p:grpSpPr>
          <a:xfrm rot="8650774">
            <a:off x="5037655" y="4336093"/>
            <a:ext cx="1905000" cy="2354263"/>
            <a:chOff x="11114088" y="2241550"/>
            <a:chExt cx="1905000" cy="2354263"/>
          </a:xfrm>
          <a:solidFill>
            <a:schemeClr val="bg2"/>
          </a:solidFill>
        </p:grpSpPr>
        <p:sp>
          <p:nvSpPr>
            <p:cNvPr id="11" name="Forma libre 5">
              <a:extLst>
                <a:ext uri="{FF2B5EF4-FFF2-40B4-BE49-F238E27FC236}">
                  <a16:creationId xmlns:a16="http://schemas.microsoft.com/office/drawing/2014/main" xmlns="" id="{DCA6C454-F761-4265-BB5E-DFD947CC359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2" name="Forma libre 6">
              <a:extLst>
                <a:ext uri="{FF2B5EF4-FFF2-40B4-BE49-F238E27FC236}">
                  <a16:creationId xmlns:a16="http://schemas.microsoft.com/office/drawing/2014/main" xmlns="" id="{6B853B2F-9E1C-4AC4-9344-8610498D5B5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3" name="Forma libre 7">
              <a:extLst>
                <a:ext uri="{FF2B5EF4-FFF2-40B4-BE49-F238E27FC236}">
                  <a16:creationId xmlns:a16="http://schemas.microsoft.com/office/drawing/2014/main" xmlns="" id="{B7FCC84B-2235-4948-8277-8363DFC691A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</p:grpSp>
      <p:sp>
        <p:nvSpPr>
          <p:cNvPr id="15" name="Elipse 14">
            <a:extLst>
              <a:ext uri="{FF2B5EF4-FFF2-40B4-BE49-F238E27FC236}">
                <a16:creationId xmlns:a16="http://schemas.microsoft.com/office/drawing/2014/main" xmlns="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16" name="Marcador de número de diapositiva 5">
            <a:extLst>
              <a:ext uri="{FF2B5EF4-FFF2-40B4-BE49-F238E27FC236}">
                <a16:creationId xmlns:a16="http://schemas.microsoft.com/office/drawing/2014/main" xmlns="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fld id="{9EC71654-96A5-4280-94F3-931C61A9F92C}" type="slidenum">
              <a:rPr lang="es-ES" noProof="0" smtClean="0"/>
              <a:pPr rtl="0"/>
              <a:t>‹Nº›</a:t>
            </a:fld>
            <a:endParaRPr lang="es-ES" noProof="0" dirty="0"/>
          </a:p>
        </p:txBody>
      </p:sp>
      <p:sp>
        <p:nvSpPr>
          <p:cNvPr id="23" name="Marcador de posición de imagen 22">
            <a:extLst>
              <a:ext uri="{FF2B5EF4-FFF2-40B4-BE49-F238E27FC236}">
                <a16:creationId xmlns:a16="http://schemas.microsoft.com/office/drawing/2014/main" xmlns="" id="{26619E66-5354-4D60-8529-27917AC037C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84648" y="0"/>
            <a:ext cx="6307353" cy="5780372"/>
          </a:xfrm>
          <a:custGeom>
            <a:avLst/>
            <a:gdLst>
              <a:gd name="connsiteX0" fmla="*/ 760444 w 6307353"/>
              <a:gd name="connsiteY0" fmla="*/ 0 h 5780372"/>
              <a:gd name="connsiteX1" fmla="*/ 6307353 w 6307353"/>
              <a:gd name="connsiteY1" fmla="*/ 0 h 5780372"/>
              <a:gd name="connsiteX2" fmla="*/ 6307353 w 6307353"/>
              <a:gd name="connsiteY2" fmla="*/ 4515612 h 5780372"/>
              <a:gd name="connsiteX3" fmla="*/ 6110746 w 6307353"/>
              <a:gd name="connsiteY3" fmla="*/ 4731934 h 5780372"/>
              <a:gd name="connsiteX4" fmla="*/ 3579592 w 6307353"/>
              <a:gd name="connsiteY4" fmla="*/ 5780372 h 5780372"/>
              <a:gd name="connsiteX5" fmla="*/ 0 w 6307353"/>
              <a:gd name="connsiteY5" fmla="*/ 2200780 h 5780372"/>
              <a:gd name="connsiteX6" fmla="*/ 611338 w 6307353"/>
              <a:gd name="connsiteY6" fmla="*/ 199396 h 5780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07353" h="5780372">
                <a:moveTo>
                  <a:pt x="760444" y="0"/>
                </a:moveTo>
                <a:lnTo>
                  <a:pt x="6307353" y="0"/>
                </a:lnTo>
                <a:lnTo>
                  <a:pt x="6307353" y="4515612"/>
                </a:lnTo>
                <a:lnTo>
                  <a:pt x="6110746" y="4731934"/>
                </a:lnTo>
                <a:cubicBezTo>
                  <a:pt x="5462967" y="5379713"/>
                  <a:pt x="4568069" y="5780372"/>
                  <a:pt x="3579592" y="5780372"/>
                </a:cubicBezTo>
                <a:cubicBezTo>
                  <a:pt x="1602638" y="5780372"/>
                  <a:pt x="0" y="4177734"/>
                  <a:pt x="0" y="2200780"/>
                </a:cubicBezTo>
                <a:cubicBezTo>
                  <a:pt x="0" y="1459422"/>
                  <a:pt x="225371" y="770703"/>
                  <a:pt x="611338" y="199396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es-ES" noProof="0"/>
              <a:t>Haga clic en el icono para agregar una imagen</a:t>
            </a:r>
            <a:endParaRPr lang="es-ES" noProof="0" dirty="0"/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xmlns="" id="{2E646B4F-6CCB-724C-9D5E-6D5770023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499595"/>
            <a:ext cx="4937211" cy="1325563"/>
          </a:xfrm>
        </p:spPr>
        <p:txBody>
          <a:bodyPr lIns="0" tIns="0" rIns="0" bIns="0" rtlCol="0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16962084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contenido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2970CD0-696D-4313-96BA-4AA72C813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499595"/>
            <a:ext cx="4937211" cy="1325563"/>
          </a:xfrm>
        </p:spPr>
        <p:txBody>
          <a:bodyPr lIns="0" tIns="0" rIns="0" bIns="0" rtlCol="0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contenido 2">
            <a:extLst>
              <a:ext uri="{FF2B5EF4-FFF2-40B4-BE49-F238E27FC236}">
                <a16:creationId xmlns:a16="http://schemas.microsoft.com/office/drawing/2014/main" xmlns="" id="{0FEE9886-36F0-4E06-A3A6-D8F00B066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960" y="1825625"/>
            <a:ext cx="4914189" cy="4351338"/>
          </a:xfrm>
        </p:spPr>
        <p:txBody>
          <a:bodyPr lIns="0" tIns="0" rIns="0" bIns="0" rtlCol="0"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es-ES" noProof="0"/>
              <a:t>Haga clic para modificar el estilo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>
              <a:solidFill>
                <a:schemeClr val="bg1"/>
              </a:solidFill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676C557E-B5A7-4416-BCC0-5743550BF1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15" name="Elipse 14">
            <a:extLst>
              <a:ext uri="{FF2B5EF4-FFF2-40B4-BE49-F238E27FC236}">
                <a16:creationId xmlns:a16="http://schemas.microsoft.com/office/drawing/2014/main" xmlns="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16" name="Marcador de número de diapositiva 5">
            <a:extLst>
              <a:ext uri="{FF2B5EF4-FFF2-40B4-BE49-F238E27FC236}">
                <a16:creationId xmlns:a16="http://schemas.microsoft.com/office/drawing/2014/main" xmlns="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fld id="{9EC71654-96A5-4280-94F3-931C61A9F92C}" type="slidenum">
              <a:rPr lang="es-ES" noProof="0" smtClean="0"/>
              <a:pPr rtl="0"/>
              <a:t>‹Nº›</a:t>
            </a:fld>
            <a:endParaRPr lang="es-ES" noProof="0" dirty="0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xmlns="" id="{9D415693-E2CB-4DB4-B07C-2F96B0CAB302}"/>
              </a:ext>
            </a:extLst>
          </p:cNvPr>
          <p:cNvSpPr/>
          <p:nvPr userDrawn="1"/>
        </p:nvSpPr>
        <p:spPr>
          <a:xfrm>
            <a:off x="7854462" y="988536"/>
            <a:ext cx="4329129" cy="488092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xmlns="" id="{14C1BF67-E354-4E04-8F94-BABF2B7D1AFB}"/>
              </a:ext>
            </a:extLst>
          </p:cNvPr>
          <p:cNvSpPr/>
          <p:nvPr userDrawn="1"/>
        </p:nvSpPr>
        <p:spPr>
          <a:xfrm>
            <a:off x="5107816" y="633613"/>
            <a:ext cx="5571908" cy="5571906"/>
          </a:xfrm>
          <a:prstGeom prst="ellipse">
            <a:avLst/>
          </a:prstGeom>
          <a:solidFill>
            <a:schemeClr val="bg2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18" name="Marcador de posición de imagen 5">
            <a:extLst>
              <a:ext uri="{FF2B5EF4-FFF2-40B4-BE49-F238E27FC236}">
                <a16:creationId xmlns:a16="http://schemas.microsoft.com/office/drawing/2014/main" xmlns="" id="{FF6AC390-6F85-4B64-AE7A-E8E0D8FC89C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55212" y="988536"/>
            <a:ext cx="4884848" cy="4884848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es-ES" noProof="0"/>
              <a:t>Haga clic en el icono para agregar una imagen</a:t>
            </a:r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1969986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contenido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ángulo 18">
            <a:extLst>
              <a:ext uri="{FF2B5EF4-FFF2-40B4-BE49-F238E27FC236}">
                <a16:creationId xmlns:a16="http://schemas.microsoft.com/office/drawing/2014/main" xmlns="" id="{12E4E194-63F1-4D43-AC02-75733DF045E9}"/>
              </a:ext>
            </a:extLst>
          </p:cNvPr>
          <p:cNvSpPr/>
          <p:nvPr userDrawn="1"/>
        </p:nvSpPr>
        <p:spPr>
          <a:xfrm>
            <a:off x="8308181" y="1630018"/>
            <a:ext cx="3883819" cy="437321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xmlns="" id="{E799E3E2-888B-2343-9A63-F84C03265CB5}"/>
              </a:ext>
            </a:extLst>
          </p:cNvPr>
          <p:cNvSpPr>
            <a:spLocks noChangeAspect="1"/>
          </p:cNvSpPr>
          <p:nvPr userDrawn="1"/>
        </p:nvSpPr>
        <p:spPr>
          <a:xfrm>
            <a:off x="9833702" y="1823757"/>
            <a:ext cx="832104" cy="832104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23" name="Marcador de posición de imagen 11">
            <a:extLst>
              <a:ext uri="{FF2B5EF4-FFF2-40B4-BE49-F238E27FC236}">
                <a16:creationId xmlns:a16="http://schemas.microsoft.com/office/drawing/2014/main" xmlns="" id="{8FEDE8EF-5B7A-A741-9A56-D365CAE01B6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998318" y="1988373"/>
            <a:ext cx="502873" cy="502873"/>
          </a:xfrm>
          <a:prstGeom prst="rect">
            <a:avLst/>
          </a:prstGeom>
          <a:noFill/>
        </p:spPr>
        <p:txBody>
          <a:bodyPr lIns="0" rIns="0" rtlCol="0" anchor="ctr">
            <a:no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 dirty="0"/>
              <a:t>icono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xmlns="" id="{3755C1FB-E61C-4BBC-8179-D34908DEA1B6}"/>
              </a:ext>
            </a:extLst>
          </p:cNvPr>
          <p:cNvSpPr/>
          <p:nvPr userDrawn="1"/>
        </p:nvSpPr>
        <p:spPr>
          <a:xfrm>
            <a:off x="0" y="1630018"/>
            <a:ext cx="3883819" cy="437321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xmlns="" id="{8C1E0992-271E-4948-9461-C7AA54AF8FEA}"/>
              </a:ext>
            </a:extLst>
          </p:cNvPr>
          <p:cNvSpPr>
            <a:spLocks noChangeAspect="1"/>
          </p:cNvSpPr>
          <p:nvPr userDrawn="1"/>
        </p:nvSpPr>
        <p:spPr>
          <a:xfrm>
            <a:off x="1526011" y="1823757"/>
            <a:ext cx="832104" cy="832104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2970CD0-696D-4313-96BA-4AA72C813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rtlCol="0" anchor="b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0FEE9886-36F0-4E06-A3A6-D8F00B066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126" y="3207024"/>
            <a:ext cx="3445566" cy="2504663"/>
          </a:xfrm>
        </p:spPr>
        <p:txBody>
          <a:bodyPr lIns="0" tIns="0" rIns="0" bIns="0" rtlCol="0">
            <a:norm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es-ES" noProof="0"/>
              <a:t>Haga clic para modificar el estilo de texto del patrón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>
              <a:solidFill>
                <a:schemeClr val="bg1"/>
              </a:solidFill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676C557E-B5A7-4416-BCC0-5743550BF1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15" name="Elipse 14">
            <a:extLst>
              <a:ext uri="{FF2B5EF4-FFF2-40B4-BE49-F238E27FC236}">
                <a16:creationId xmlns:a16="http://schemas.microsoft.com/office/drawing/2014/main" xmlns="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16" name="Marcador de número de diapositiva 5">
            <a:extLst>
              <a:ext uri="{FF2B5EF4-FFF2-40B4-BE49-F238E27FC236}">
                <a16:creationId xmlns:a16="http://schemas.microsoft.com/office/drawing/2014/main" xmlns="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fld id="{9EC71654-96A5-4280-94F3-931C61A9F92C}" type="slidenum">
              <a:rPr lang="es-ES" noProof="0" smtClean="0"/>
              <a:pPr rtl="0"/>
              <a:t>‹Nº›</a:t>
            </a:fld>
            <a:endParaRPr lang="es-ES" noProof="0" dirty="0"/>
          </a:p>
        </p:txBody>
      </p:sp>
      <p:sp>
        <p:nvSpPr>
          <p:cNvPr id="6" name="Marcador de posición de imagen 5">
            <a:extLst>
              <a:ext uri="{FF2B5EF4-FFF2-40B4-BE49-F238E27FC236}">
                <a16:creationId xmlns:a16="http://schemas.microsoft.com/office/drawing/2014/main" xmlns="" id="{35B71D50-AA4B-4E0C-8F6A-0F64F2C8A8C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883819" y="1630018"/>
            <a:ext cx="4424362" cy="4373217"/>
          </a:xfrm>
          <a:solidFill>
            <a:schemeClr val="bg2">
              <a:lumMod val="90000"/>
            </a:schemeClr>
          </a:solidFill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es-ES" noProof="0"/>
              <a:t>Haga clic en el icono para agregar una imagen</a:t>
            </a:r>
            <a:endParaRPr lang="es-ES" noProof="0" dirty="0"/>
          </a:p>
        </p:txBody>
      </p:sp>
      <p:sp>
        <p:nvSpPr>
          <p:cNvPr id="17" name="Marcador de contenido 2">
            <a:extLst>
              <a:ext uri="{FF2B5EF4-FFF2-40B4-BE49-F238E27FC236}">
                <a16:creationId xmlns:a16="http://schemas.microsoft.com/office/drawing/2014/main" xmlns="" id="{147C9C38-5B17-467D-B581-EF28ECB11E80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527490" y="3207024"/>
            <a:ext cx="3445200" cy="2504663"/>
          </a:xfrm>
        </p:spPr>
        <p:txBody>
          <a:bodyPr lIns="0" tIns="0" rIns="0" bIns="0" rtlCol="0">
            <a:norm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es-ES" noProof="0"/>
              <a:t>Haga clic para modificar el estilo de texto del patrón</a:t>
            </a:r>
          </a:p>
        </p:txBody>
      </p:sp>
      <p:sp>
        <p:nvSpPr>
          <p:cNvPr id="20" name="Marcador de contenido 2">
            <a:extLst>
              <a:ext uri="{FF2B5EF4-FFF2-40B4-BE49-F238E27FC236}">
                <a16:creationId xmlns:a16="http://schemas.microsoft.com/office/drawing/2014/main" xmlns="" id="{FEB88DD7-AEB5-4718-AF2D-28B5B91ED715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219126" y="2711636"/>
            <a:ext cx="3445566" cy="495389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800" b="1" cap="all" baseline="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es-ES" noProof="0"/>
              <a:t>Haga clic para modificar el estilo de texto del patrón</a:t>
            </a:r>
          </a:p>
        </p:txBody>
      </p:sp>
      <p:sp>
        <p:nvSpPr>
          <p:cNvPr id="21" name="Marcador de contenido 2">
            <a:extLst>
              <a:ext uri="{FF2B5EF4-FFF2-40B4-BE49-F238E27FC236}">
                <a16:creationId xmlns:a16="http://schemas.microsoft.com/office/drawing/2014/main" xmlns="" id="{F694448B-800C-40EF-8F61-18C018E8374C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527124" y="2711636"/>
            <a:ext cx="3445566" cy="495389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800" b="1" cap="all" baseline="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es-ES" noProof="0"/>
              <a:t>Haga clic para modificar el estilo de texto del patrón</a:t>
            </a:r>
          </a:p>
        </p:txBody>
      </p:sp>
      <p:sp>
        <p:nvSpPr>
          <p:cNvPr id="12" name="Marcador de posición de imagen 11">
            <a:extLst>
              <a:ext uri="{FF2B5EF4-FFF2-40B4-BE49-F238E27FC236}">
                <a16:creationId xmlns:a16="http://schemas.microsoft.com/office/drawing/2014/main" xmlns="" id="{483B974E-5202-4EAD-9D55-4129C84BAE8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690627" y="1988373"/>
            <a:ext cx="502873" cy="502873"/>
          </a:xfrm>
          <a:prstGeom prst="rect">
            <a:avLst/>
          </a:prstGeom>
          <a:noFill/>
        </p:spPr>
        <p:txBody>
          <a:bodyPr lIns="0" rIns="0" rtlCol="0" anchor="ctr">
            <a:no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 dirty="0"/>
              <a:t>icono</a:t>
            </a:r>
          </a:p>
        </p:txBody>
      </p:sp>
    </p:spTree>
    <p:extLst>
      <p:ext uri="{BB962C8B-B14F-4D97-AF65-F5344CB8AC3E}">
        <p14:creationId xmlns:p14="http://schemas.microsoft.com/office/powerpoint/2010/main" val="17410332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de 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ángulo 21">
            <a:extLst>
              <a:ext uri="{FF2B5EF4-FFF2-40B4-BE49-F238E27FC236}">
                <a16:creationId xmlns:a16="http://schemas.microsoft.com/office/drawing/2014/main" xmlns="" id="{1B6EB0C6-606C-4AFB-8FF8-AB43606B95BD}"/>
              </a:ext>
            </a:extLst>
          </p:cNvPr>
          <p:cNvSpPr/>
          <p:nvPr userDrawn="1"/>
        </p:nvSpPr>
        <p:spPr>
          <a:xfrm>
            <a:off x="6599236" y="4707908"/>
            <a:ext cx="5592763" cy="10064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25CE6D5A-A5C0-4B12-A26A-691D5743FA5C}"/>
              </a:ext>
            </a:extLst>
          </p:cNvPr>
          <p:cNvSpPr/>
          <p:nvPr userDrawn="1"/>
        </p:nvSpPr>
        <p:spPr>
          <a:xfrm>
            <a:off x="-82063" y="1648186"/>
            <a:ext cx="5709139" cy="10064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2970CD0-696D-4313-96BA-4AA72C813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rtlCol="0" anchor="b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0FEE9886-36F0-4E06-A3A6-D8F00B066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934" y="2863158"/>
            <a:ext cx="4074002" cy="2846648"/>
          </a:xfrm>
        </p:spPr>
        <p:txBody>
          <a:bodyPr lIns="0" tIns="0" rIns="0" bIns="0" rtlCol="0">
            <a:noAutofit/>
          </a:bodyPr>
          <a:lstStyle>
            <a:lvl1pPr marL="0" indent="0" algn="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es-ES" noProof="0"/>
              <a:t>Haga clic para modificar el estilo de texto del patrón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>
              <a:solidFill>
                <a:schemeClr val="accent2"/>
              </a:solidFill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676C557E-B5A7-4416-BCC0-5743550BF1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15" name="Elipse 14">
            <a:extLst>
              <a:ext uri="{FF2B5EF4-FFF2-40B4-BE49-F238E27FC236}">
                <a16:creationId xmlns:a16="http://schemas.microsoft.com/office/drawing/2014/main" xmlns="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16" name="Marcador de número de diapositiva 5">
            <a:extLst>
              <a:ext uri="{FF2B5EF4-FFF2-40B4-BE49-F238E27FC236}">
                <a16:creationId xmlns:a16="http://schemas.microsoft.com/office/drawing/2014/main" xmlns="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fld id="{9EC71654-96A5-4280-94F3-931C61A9F92C}" type="slidenum">
              <a:rPr lang="es-ES" noProof="0" smtClean="0"/>
              <a:pPr rtl="0"/>
              <a:t>‹Nº›</a:t>
            </a:fld>
            <a:endParaRPr lang="es-ES" noProof="0" dirty="0"/>
          </a:p>
        </p:txBody>
      </p:sp>
      <p:sp>
        <p:nvSpPr>
          <p:cNvPr id="20" name="Marcador de contenido 2">
            <a:extLst>
              <a:ext uri="{FF2B5EF4-FFF2-40B4-BE49-F238E27FC236}">
                <a16:creationId xmlns:a16="http://schemas.microsoft.com/office/drawing/2014/main" xmlns="" id="{FEB88DD7-AEB5-4718-AF2D-28B5B91ED715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1309370" y="1903728"/>
            <a:ext cx="3445566" cy="495389"/>
          </a:xfrm>
        </p:spPr>
        <p:txBody>
          <a:bodyPr lIns="0" tIns="0" rIns="0" bIns="0" rtlCol="0" anchor="ctr">
            <a:noAutofit/>
          </a:bodyPr>
          <a:lstStyle>
            <a:lvl1pPr marL="0" indent="0" algn="r">
              <a:buNone/>
              <a:defRPr sz="1800" b="1" cap="all" baseline="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es-ES" noProof="0" dirty="0"/>
              <a:t>Tema 01 va aquí</a:t>
            </a:r>
          </a:p>
        </p:txBody>
      </p:sp>
      <p:sp>
        <p:nvSpPr>
          <p:cNvPr id="23" name="Marcador de posición de contenido 2">
            <a:extLst>
              <a:ext uri="{FF2B5EF4-FFF2-40B4-BE49-F238E27FC236}">
                <a16:creationId xmlns:a16="http://schemas.microsoft.com/office/drawing/2014/main" xmlns="" id="{E5123CE7-2F8A-489B-BD99-0C2A33ADF49A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7327918" y="1648186"/>
            <a:ext cx="4074002" cy="2834508"/>
          </a:xfrm>
        </p:spPr>
        <p:txBody>
          <a:bodyPr lIns="0" tIns="0" rIns="0" bIns="0" rtlCol="0" anchor="b">
            <a:noAutofit/>
          </a:bodyPr>
          <a:lstStyle>
            <a:lvl1pPr marL="0" indent="0" algn="l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es-ES" noProof="0"/>
              <a:t>Haga clic para modificar el estilo de texto del patrón</a:t>
            </a:r>
          </a:p>
        </p:txBody>
      </p:sp>
      <p:sp>
        <p:nvSpPr>
          <p:cNvPr id="25" name="Marcador de contenido 2">
            <a:extLst>
              <a:ext uri="{FF2B5EF4-FFF2-40B4-BE49-F238E27FC236}">
                <a16:creationId xmlns:a16="http://schemas.microsoft.com/office/drawing/2014/main" xmlns="" id="{07730BCF-AC2A-4FEC-8F01-63964DB444CF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7475709" y="4963450"/>
            <a:ext cx="3445566" cy="495389"/>
          </a:xfrm>
        </p:spPr>
        <p:txBody>
          <a:bodyPr lIns="0" tIns="0" rIns="0" bIns="0" rtlCol="0" anchor="ctr">
            <a:noAutofit/>
          </a:bodyPr>
          <a:lstStyle>
            <a:lvl1pPr marL="0" indent="0" algn="l">
              <a:buNone/>
              <a:defRPr sz="1800" b="1" cap="all" baseline="0">
                <a:solidFill>
                  <a:schemeClr val="accent3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es-ES" noProof="0" dirty="0"/>
              <a:t>Tema 02 va aquí</a:t>
            </a:r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xmlns="" id="{919C8692-230B-D543-A7F7-4FD61B04D1C6}"/>
              </a:ext>
            </a:extLst>
          </p:cNvPr>
          <p:cNvSpPr>
            <a:spLocks noChangeAspect="1"/>
          </p:cNvSpPr>
          <p:nvPr userDrawn="1"/>
        </p:nvSpPr>
        <p:spPr>
          <a:xfrm>
            <a:off x="5084763" y="1652762"/>
            <a:ext cx="1001899" cy="1001899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24" name="Marcador de posición de imagen 11">
            <a:extLst>
              <a:ext uri="{FF2B5EF4-FFF2-40B4-BE49-F238E27FC236}">
                <a16:creationId xmlns:a16="http://schemas.microsoft.com/office/drawing/2014/main" xmlns="" id="{E150BFC7-A11D-CC46-B5A2-8BD93C269506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282969" y="1850968"/>
            <a:ext cx="605487" cy="605487"/>
          </a:xfrm>
          <a:prstGeom prst="rect">
            <a:avLst/>
          </a:prstGeom>
          <a:noFill/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 dirty="0"/>
              <a:t>icono</a:t>
            </a:r>
          </a:p>
        </p:txBody>
      </p:sp>
      <p:sp>
        <p:nvSpPr>
          <p:cNvPr id="28" name="Elipse 27">
            <a:extLst>
              <a:ext uri="{FF2B5EF4-FFF2-40B4-BE49-F238E27FC236}">
                <a16:creationId xmlns:a16="http://schemas.microsoft.com/office/drawing/2014/main" xmlns="" id="{F95B55F4-B501-3440-8904-A1C7F049CBE8}"/>
              </a:ext>
            </a:extLst>
          </p:cNvPr>
          <p:cNvSpPr>
            <a:spLocks noChangeAspect="1"/>
          </p:cNvSpPr>
          <p:nvPr userDrawn="1"/>
        </p:nvSpPr>
        <p:spPr>
          <a:xfrm>
            <a:off x="6100576" y="4707907"/>
            <a:ext cx="1001899" cy="1001899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29" name="Marcador de posición de imagen 11">
            <a:extLst>
              <a:ext uri="{FF2B5EF4-FFF2-40B4-BE49-F238E27FC236}">
                <a16:creationId xmlns:a16="http://schemas.microsoft.com/office/drawing/2014/main" xmlns="" id="{F2116994-BE3E-6A43-9C15-E71BA8EC821F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298782" y="4906113"/>
            <a:ext cx="605487" cy="605487"/>
          </a:xfrm>
          <a:prstGeom prst="rect">
            <a:avLst/>
          </a:prstGeom>
          <a:noFill/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 dirty="0"/>
              <a:t>icono</a:t>
            </a:r>
          </a:p>
        </p:txBody>
      </p:sp>
    </p:spTree>
    <p:extLst>
      <p:ext uri="{BB962C8B-B14F-4D97-AF65-F5344CB8AC3E}">
        <p14:creationId xmlns:p14="http://schemas.microsoft.com/office/powerpoint/2010/main" val="8914009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o 10">
            <a:extLst>
              <a:ext uri="{FF2B5EF4-FFF2-40B4-BE49-F238E27FC236}">
                <a16:creationId xmlns:a16="http://schemas.microsoft.com/office/drawing/2014/main" xmlns="" id="{04B31150-A166-4DB3-A898-2154C9665891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12" name="Forma libre 5">
              <a:extLst>
                <a:ext uri="{FF2B5EF4-FFF2-40B4-BE49-F238E27FC236}">
                  <a16:creationId xmlns:a16="http://schemas.microsoft.com/office/drawing/2014/main" xmlns="" id="{1C1A95BC-42CA-4166-918D-DF430688140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3" name="Forma libre 6">
              <a:extLst>
                <a:ext uri="{FF2B5EF4-FFF2-40B4-BE49-F238E27FC236}">
                  <a16:creationId xmlns:a16="http://schemas.microsoft.com/office/drawing/2014/main" xmlns="" id="{4B4D5F91-2158-4A30-B83C-5CC9CC6E5D4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4" name="Forma libre 7">
              <a:extLst>
                <a:ext uri="{FF2B5EF4-FFF2-40B4-BE49-F238E27FC236}">
                  <a16:creationId xmlns:a16="http://schemas.microsoft.com/office/drawing/2014/main" xmlns="" id="{C509E5D6-79CC-4E1D-AAF4-C6F28F3C177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</p:grpSp>
      <p:sp>
        <p:nvSpPr>
          <p:cNvPr id="6" name="Título 1">
            <a:extLst>
              <a:ext uri="{FF2B5EF4-FFF2-40B4-BE49-F238E27FC236}">
                <a16:creationId xmlns:a16="http://schemas.microsoft.com/office/drawing/2014/main" xmlns="" id="{B70E2287-0F7B-4DD3-A805-DB19BBF3C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rtlCol="0" anchor="b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8DCE74CE-BEFF-42B3-BF3E-C41B1B1F1EE4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>
              <a:solidFill>
                <a:schemeClr val="bg1"/>
              </a:solidFill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8B0944B4-FE4A-459A-85B1-3476FE6C4C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9" name="Elipse 8">
            <a:extLst>
              <a:ext uri="{FF2B5EF4-FFF2-40B4-BE49-F238E27FC236}">
                <a16:creationId xmlns:a16="http://schemas.microsoft.com/office/drawing/2014/main" xmlns="" id="{1B26B4BC-3D52-4C1C-85FB-226F0B5201F1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10" name="Marcador de número de diapositiva 5">
            <a:extLst>
              <a:ext uri="{FF2B5EF4-FFF2-40B4-BE49-F238E27FC236}">
                <a16:creationId xmlns:a16="http://schemas.microsoft.com/office/drawing/2014/main" xmlns="" id="{CEC6B25A-6AA2-46A7-84BE-5C907CA51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fld id="{9EC71654-96A5-4280-94F3-931C61A9F92C}" type="slidenum">
              <a:rPr lang="es-ES" noProof="0" smtClean="0"/>
              <a:pPr rtl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15647606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l equip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upo 34">
            <a:extLst>
              <a:ext uri="{FF2B5EF4-FFF2-40B4-BE49-F238E27FC236}">
                <a16:creationId xmlns:a16="http://schemas.microsoft.com/office/drawing/2014/main" xmlns="" id="{431CD316-21C7-4FA9-A45A-374D6AE71ED5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36" name="Forma libre 5">
              <a:extLst>
                <a:ext uri="{FF2B5EF4-FFF2-40B4-BE49-F238E27FC236}">
                  <a16:creationId xmlns:a16="http://schemas.microsoft.com/office/drawing/2014/main" xmlns="" id="{E107D9FB-3967-4583-A9DA-6787AF71202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7" name="Forma libre 6">
              <a:extLst>
                <a:ext uri="{FF2B5EF4-FFF2-40B4-BE49-F238E27FC236}">
                  <a16:creationId xmlns:a16="http://schemas.microsoft.com/office/drawing/2014/main" xmlns="" id="{138D5FEB-37FF-4F26-B625-CE2BE91FF21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8" name="Forma libre 7">
              <a:extLst>
                <a:ext uri="{FF2B5EF4-FFF2-40B4-BE49-F238E27FC236}">
                  <a16:creationId xmlns:a16="http://schemas.microsoft.com/office/drawing/2014/main" xmlns="" id="{6C2B67E8-673C-422C-B021-296E2E2B95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</p:grpSp>
      <p:sp>
        <p:nvSpPr>
          <p:cNvPr id="23" name="Elipse 22">
            <a:extLst>
              <a:ext uri="{FF2B5EF4-FFF2-40B4-BE49-F238E27FC236}">
                <a16:creationId xmlns:a16="http://schemas.microsoft.com/office/drawing/2014/main" xmlns="" id="{687010E4-ADF2-486D-8DF7-B0FF38C6DADF}"/>
              </a:ext>
            </a:extLst>
          </p:cNvPr>
          <p:cNvSpPr/>
          <p:nvPr userDrawn="1"/>
        </p:nvSpPr>
        <p:spPr>
          <a:xfrm>
            <a:off x="954140" y="1698469"/>
            <a:ext cx="1729332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24" name="Elipse 23">
            <a:extLst>
              <a:ext uri="{FF2B5EF4-FFF2-40B4-BE49-F238E27FC236}">
                <a16:creationId xmlns:a16="http://schemas.microsoft.com/office/drawing/2014/main" xmlns="" id="{9159AA79-2237-4A27-BBC2-D44032158D19}"/>
              </a:ext>
            </a:extLst>
          </p:cNvPr>
          <p:cNvSpPr/>
          <p:nvPr userDrawn="1"/>
        </p:nvSpPr>
        <p:spPr>
          <a:xfrm>
            <a:off x="3807539" y="1698469"/>
            <a:ext cx="1729332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25" name="Elipse 24">
            <a:extLst>
              <a:ext uri="{FF2B5EF4-FFF2-40B4-BE49-F238E27FC236}">
                <a16:creationId xmlns:a16="http://schemas.microsoft.com/office/drawing/2014/main" xmlns="" id="{0272B962-9566-42D2-B4C3-E7AA81884A83}"/>
              </a:ext>
            </a:extLst>
          </p:cNvPr>
          <p:cNvSpPr/>
          <p:nvPr userDrawn="1"/>
        </p:nvSpPr>
        <p:spPr>
          <a:xfrm>
            <a:off x="6646275" y="1698469"/>
            <a:ext cx="1729332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26" name="Elipse 25">
            <a:extLst>
              <a:ext uri="{FF2B5EF4-FFF2-40B4-BE49-F238E27FC236}">
                <a16:creationId xmlns:a16="http://schemas.microsoft.com/office/drawing/2014/main" xmlns="" id="{19733285-016C-4C38-816C-83D30C075C70}"/>
              </a:ext>
            </a:extLst>
          </p:cNvPr>
          <p:cNvSpPr/>
          <p:nvPr userDrawn="1"/>
        </p:nvSpPr>
        <p:spPr>
          <a:xfrm>
            <a:off x="9498658" y="1698469"/>
            <a:ext cx="1729332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20" name="Forma libre: Forma 19">
            <a:extLst>
              <a:ext uri="{FF2B5EF4-FFF2-40B4-BE49-F238E27FC236}">
                <a16:creationId xmlns:a16="http://schemas.microsoft.com/office/drawing/2014/main" xmlns="" id="{EF40DBA4-AB63-4B47-B37F-BCC3D59B5392}"/>
              </a:ext>
            </a:extLst>
          </p:cNvPr>
          <p:cNvSpPr/>
          <p:nvPr userDrawn="1"/>
        </p:nvSpPr>
        <p:spPr>
          <a:xfrm>
            <a:off x="4011967" y="1778212"/>
            <a:ext cx="1320476" cy="362088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21" name="Forma libre: Forma 20">
            <a:extLst>
              <a:ext uri="{FF2B5EF4-FFF2-40B4-BE49-F238E27FC236}">
                <a16:creationId xmlns:a16="http://schemas.microsoft.com/office/drawing/2014/main" xmlns="" id="{33EF0AFB-D099-4FF1-8963-7DA87268867F}"/>
              </a:ext>
            </a:extLst>
          </p:cNvPr>
          <p:cNvSpPr/>
          <p:nvPr userDrawn="1"/>
        </p:nvSpPr>
        <p:spPr>
          <a:xfrm>
            <a:off x="6850703" y="1778212"/>
            <a:ext cx="1320476" cy="362088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22" name="Forma libre: Forma 21">
            <a:extLst>
              <a:ext uri="{FF2B5EF4-FFF2-40B4-BE49-F238E27FC236}">
                <a16:creationId xmlns:a16="http://schemas.microsoft.com/office/drawing/2014/main" xmlns="" id="{6872C96E-9AF3-4FA0-8180-C213C7F2209E}"/>
              </a:ext>
            </a:extLst>
          </p:cNvPr>
          <p:cNvSpPr/>
          <p:nvPr userDrawn="1"/>
        </p:nvSpPr>
        <p:spPr>
          <a:xfrm>
            <a:off x="9703086" y="1778212"/>
            <a:ext cx="1320476" cy="362088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17" name="Forma libre: Forma 16">
            <a:extLst>
              <a:ext uri="{FF2B5EF4-FFF2-40B4-BE49-F238E27FC236}">
                <a16:creationId xmlns:a16="http://schemas.microsoft.com/office/drawing/2014/main" xmlns="" id="{3A08BE29-CFA5-4E0D-9DBE-A430AE1B8072}"/>
              </a:ext>
            </a:extLst>
          </p:cNvPr>
          <p:cNvSpPr/>
          <p:nvPr userDrawn="1"/>
        </p:nvSpPr>
        <p:spPr>
          <a:xfrm>
            <a:off x="1158568" y="1778212"/>
            <a:ext cx="1320476" cy="362088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xmlns="" id="{B70E2287-0F7B-4DD3-A805-DB19BBF3C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rtlCol="0" anchor="b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8DCE74CE-BEFF-42B3-BF3E-C41B1B1F1EE4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>
              <a:solidFill>
                <a:schemeClr val="bg1"/>
              </a:solidFill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8B0944B4-FE4A-459A-85B1-3476FE6C4C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9" name="Elipse 8">
            <a:extLst>
              <a:ext uri="{FF2B5EF4-FFF2-40B4-BE49-F238E27FC236}">
                <a16:creationId xmlns:a16="http://schemas.microsoft.com/office/drawing/2014/main" xmlns="" id="{1B26B4BC-3D52-4C1C-85FB-226F0B5201F1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10" name="Marcador de número de diapositiva 5">
            <a:extLst>
              <a:ext uri="{FF2B5EF4-FFF2-40B4-BE49-F238E27FC236}">
                <a16:creationId xmlns:a16="http://schemas.microsoft.com/office/drawing/2014/main" xmlns="" id="{CEC6B25A-6AA2-46A7-84BE-5C907CA51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fld id="{9EC71654-96A5-4280-94F3-931C61A9F92C}" type="slidenum">
              <a:rPr lang="es-ES" noProof="0" smtClean="0"/>
              <a:pPr rtl="0"/>
              <a:t>‹Nº›</a:t>
            </a:fld>
            <a:endParaRPr lang="es-ES" noProof="0" dirty="0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xmlns="" id="{B1B995BE-66C2-4379-885F-4BE069DA39E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03638" y="1848535"/>
            <a:ext cx="1430337" cy="1430337"/>
          </a:xfrm>
          <a:prstGeom prst="ellipse">
            <a:avLst/>
          </a:prstGeom>
          <a:solidFill>
            <a:schemeClr val="bg2"/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es-ES" noProof="0"/>
              <a:t>Haga clic en el icono para agregar una imagen</a:t>
            </a:r>
            <a:endParaRPr lang="es-ES" noProof="0" dirty="0"/>
          </a:p>
        </p:txBody>
      </p:sp>
      <p:sp>
        <p:nvSpPr>
          <p:cNvPr id="11" name="Marcador de posición de imagen 2">
            <a:extLst>
              <a:ext uri="{FF2B5EF4-FFF2-40B4-BE49-F238E27FC236}">
                <a16:creationId xmlns:a16="http://schemas.microsoft.com/office/drawing/2014/main" xmlns="" id="{9B56B6C6-9F3C-4E80-BBAD-280E697B895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957037" y="1848535"/>
            <a:ext cx="1430337" cy="1430337"/>
          </a:xfrm>
          <a:prstGeom prst="ellipse">
            <a:avLst/>
          </a:prstGeom>
          <a:solidFill>
            <a:schemeClr val="bg2"/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es-ES" noProof="0"/>
              <a:t>Haga clic en el icono para agregar una imagen</a:t>
            </a:r>
            <a:endParaRPr lang="es-ES" noProof="0" dirty="0"/>
          </a:p>
        </p:txBody>
      </p:sp>
      <p:sp>
        <p:nvSpPr>
          <p:cNvPr id="12" name="Marcador de posición de imagen 2">
            <a:extLst>
              <a:ext uri="{FF2B5EF4-FFF2-40B4-BE49-F238E27FC236}">
                <a16:creationId xmlns:a16="http://schemas.microsoft.com/office/drawing/2014/main" xmlns="" id="{54704160-1ED7-4B90-8963-0F887C73E94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795773" y="1848535"/>
            <a:ext cx="1430337" cy="1430337"/>
          </a:xfrm>
          <a:prstGeom prst="ellipse">
            <a:avLst/>
          </a:prstGeom>
          <a:solidFill>
            <a:schemeClr val="bg2"/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es-ES" noProof="0"/>
              <a:t>Haga clic en el icono para agregar una imagen</a:t>
            </a:r>
            <a:endParaRPr lang="es-ES" noProof="0" dirty="0"/>
          </a:p>
        </p:txBody>
      </p:sp>
      <p:sp>
        <p:nvSpPr>
          <p:cNvPr id="13" name="Marcador de posición de imagen 2">
            <a:extLst>
              <a:ext uri="{FF2B5EF4-FFF2-40B4-BE49-F238E27FC236}">
                <a16:creationId xmlns:a16="http://schemas.microsoft.com/office/drawing/2014/main" xmlns="" id="{36610597-6A76-4A06-82A5-A8FFC5BAEA0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648156" y="1848535"/>
            <a:ext cx="1430337" cy="1430337"/>
          </a:xfrm>
          <a:prstGeom prst="ellipse">
            <a:avLst/>
          </a:prstGeom>
          <a:solidFill>
            <a:schemeClr val="bg2"/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es-ES" noProof="0"/>
              <a:t>Haga clic en el icono para agregar una imagen</a:t>
            </a:r>
            <a:endParaRPr lang="es-ES" noProof="0" dirty="0"/>
          </a:p>
        </p:txBody>
      </p:sp>
      <p:sp>
        <p:nvSpPr>
          <p:cNvPr id="27" name="Marcador de contenido 2">
            <a:extLst>
              <a:ext uri="{FF2B5EF4-FFF2-40B4-BE49-F238E27FC236}">
                <a16:creationId xmlns:a16="http://schemas.microsoft.com/office/drawing/2014/main" xmlns="" id="{FF56D2E5-86E4-473A-A62F-B7029E5B25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454" y="4052306"/>
            <a:ext cx="2588705" cy="1749005"/>
          </a:xfrm>
        </p:spPr>
        <p:txBody>
          <a:bodyPr lIns="0" tIns="0" rIns="0" bIns="0" rtlCol="0">
            <a:no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es-ES" noProof="0"/>
              <a:t>Haga clic para modificar el estilo de texto del patrón</a:t>
            </a:r>
          </a:p>
        </p:txBody>
      </p:sp>
      <p:sp>
        <p:nvSpPr>
          <p:cNvPr id="28" name="Marcador de contenido 2">
            <a:extLst>
              <a:ext uri="{FF2B5EF4-FFF2-40B4-BE49-F238E27FC236}">
                <a16:creationId xmlns:a16="http://schemas.microsoft.com/office/drawing/2014/main" xmlns="" id="{93934E34-6CC7-492D-9515-EBEC72EFF4CB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524454" y="3539268"/>
            <a:ext cx="2588705" cy="495389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600" b="1" cap="all" baseline="0">
                <a:solidFill>
                  <a:srgbClr val="0D1D5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es-ES" noProof="0" dirty="0"/>
              <a:t>Ejecutivo 01</a:t>
            </a:r>
          </a:p>
        </p:txBody>
      </p:sp>
      <p:sp>
        <p:nvSpPr>
          <p:cNvPr id="29" name="Marcador de contenido 2">
            <a:extLst>
              <a:ext uri="{FF2B5EF4-FFF2-40B4-BE49-F238E27FC236}">
                <a16:creationId xmlns:a16="http://schemas.microsoft.com/office/drawing/2014/main" xmlns="" id="{E4E27467-A1AA-4773-AAB5-A96267FBD712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3377853" y="4052306"/>
            <a:ext cx="2588705" cy="1749005"/>
          </a:xfrm>
        </p:spPr>
        <p:txBody>
          <a:bodyPr lIns="0" tIns="0" rIns="0" bIns="0" rtlCol="0">
            <a:no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es-ES" noProof="0"/>
              <a:t>Haga clic para modificar el estilo de texto del patrón</a:t>
            </a:r>
          </a:p>
        </p:txBody>
      </p:sp>
      <p:sp>
        <p:nvSpPr>
          <p:cNvPr id="30" name="Marcador de contenido 2">
            <a:extLst>
              <a:ext uri="{FF2B5EF4-FFF2-40B4-BE49-F238E27FC236}">
                <a16:creationId xmlns:a16="http://schemas.microsoft.com/office/drawing/2014/main" xmlns="" id="{6CABD5EB-4A8B-448B-8ED1-B8B420815B2D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3377853" y="3539268"/>
            <a:ext cx="2588705" cy="495389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600" b="1" cap="all" baseline="0">
                <a:solidFill>
                  <a:srgbClr val="0D1D5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es-ES" noProof="0" dirty="0"/>
              <a:t>Ejecutivo 01</a:t>
            </a:r>
          </a:p>
        </p:txBody>
      </p:sp>
      <p:sp>
        <p:nvSpPr>
          <p:cNvPr id="31" name="Marcador de contenido 2">
            <a:extLst>
              <a:ext uri="{FF2B5EF4-FFF2-40B4-BE49-F238E27FC236}">
                <a16:creationId xmlns:a16="http://schemas.microsoft.com/office/drawing/2014/main" xmlns="" id="{0D86883C-E501-47FF-AE1A-E9CE8B71B421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6216589" y="4052306"/>
            <a:ext cx="2588705" cy="1749005"/>
          </a:xfrm>
        </p:spPr>
        <p:txBody>
          <a:bodyPr lIns="0" tIns="0" rIns="0" bIns="0" rtlCol="0">
            <a:no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es-ES" noProof="0"/>
              <a:t>Haga clic para modificar el estilo de texto del patrón</a:t>
            </a:r>
          </a:p>
        </p:txBody>
      </p:sp>
      <p:sp>
        <p:nvSpPr>
          <p:cNvPr id="32" name="Marcador de contenido 2">
            <a:extLst>
              <a:ext uri="{FF2B5EF4-FFF2-40B4-BE49-F238E27FC236}">
                <a16:creationId xmlns:a16="http://schemas.microsoft.com/office/drawing/2014/main" xmlns="" id="{3683A037-F698-4CC9-904D-F377D71F690F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6216589" y="3539268"/>
            <a:ext cx="2588705" cy="495389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600" b="1" cap="all" baseline="0">
                <a:solidFill>
                  <a:srgbClr val="0D1D5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es-ES" noProof="0" dirty="0"/>
              <a:t>Ejecutivo 01</a:t>
            </a:r>
          </a:p>
        </p:txBody>
      </p:sp>
      <p:sp>
        <p:nvSpPr>
          <p:cNvPr id="33" name="Marcador de contenido 2">
            <a:extLst>
              <a:ext uri="{FF2B5EF4-FFF2-40B4-BE49-F238E27FC236}">
                <a16:creationId xmlns:a16="http://schemas.microsoft.com/office/drawing/2014/main" xmlns="" id="{0A095594-2B82-44ED-8C9B-DA7C4D3D2872}"/>
              </a:ext>
            </a:extLst>
          </p:cNvPr>
          <p:cNvSpPr>
            <a:spLocks noGrp="1"/>
          </p:cNvSpPr>
          <p:nvPr>
            <p:ph idx="22"/>
          </p:nvPr>
        </p:nvSpPr>
        <p:spPr>
          <a:xfrm>
            <a:off x="9068972" y="4052306"/>
            <a:ext cx="2588705" cy="1749005"/>
          </a:xfrm>
        </p:spPr>
        <p:txBody>
          <a:bodyPr lIns="0" tIns="0" rIns="0" bIns="0" rtlCol="0">
            <a:no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es-ES" noProof="0"/>
              <a:t>Haga clic para modificar el estilo de texto del patrón</a:t>
            </a:r>
          </a:p>
        </p:txBody>
      </p:sp>
      <p:sp>
        <p:nvSpPr>
          <p:cNvPr id="34" name="Marcador de contenido 2">
            <a:extLst>
              <a:ext uri="{FF2B5EF4-FFF2-40B4-BE49-F238E27FC236}">
                <a16:creationId xmlns:a16="http://schemas.microsoft.com/office/drawing/2014/main" xmlns="" id="{54CDD46A-22ED-48F5-9B5F-13B1B5C4B320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9068972" y="3539268"/>
            <a:ext cx="2588705" cy="495389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600" b="1" cap="all" baseline="0">
                <a:solidFill>
                  <a:srgbClr val="0D1D5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es-ES" noProof="0" dirty="0"/>
              <a:t>Ejecutivo 01</a:t>
            </a:r>
          </a:p>
        </p:txBody>
      </p:sp>
    </p:spTree>
    <p:extLst>
      <p:ext uri="{BB962C8B-B14F-4D97-AF65-F5344CB8AC3E}">
        <p14:creationId xmlns:p14="http://schemas.microsoft.com/office/powerpoint/2010/main" val="38765038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título 1">
            <a:extLst>
              <a:ext uri="{FF2B5EF4-FFF2-40B4-BE49-F238E27FC236}">
                <a16:creationId xmlns:a16="http://schemas.microsoft.com/office/drawing/2014/main" xmlns="" id="{BCC4D7FA-B85E-4477-8C62-94955B340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es-ES" noProof="0" dirty="0"/>
              <a:t>Haga clic para modificar el estilo de título del patrón</a:t>
            </a:r>
          </a:p>
        </p:txBody>
      </p:sp>
      <p:sp>
        <p:nvSpPr>
          <p:cNvPr id="3" name="Marcador de posición de texto 2">
            <a:extLst>
              <a:ext uri="{FF2B5EF4-FFF2-40B4-BE49-F238E27FC236}">
                <a16:creationId xmlns:a16="http://schemas.microsoft.com/office/drawing/2014/main" xmlns="" id="{1F1226BB-3E56-4E7F-8172-7EC03C9F0B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es-ES" noProof="0" dirty="0"/>
              <a:t>Editar estilos de texto del patrón</a:t>
            </a:r>
          </a:p>
          <a:p>
            <a:pPr lvl="1" rtl="0"/>
            <a:r>
              <a:rPr lang="es-ES" noProof="0" dirty="0"/>
              <a:t>Segundo nivel</a:t>
            </a:r>
          </a:p>
          <a:p>
            <a:pPr lvl="2" rtl="0"/>
            <a:r>
              <a:rPr lang="es-ES" noProof="0" dirty="0"/>
              <a:t>Tercer nivel</a:t>
            </a:r>
          </a:p>
          <a:p>
            <a:pPr lvl="3" rtl="0"/>
            <a:r>
              <a:rPr lang="es-ES" noProof="0" dirty="0"/>
              <a:t>Cuarto nivel</a:t>
            </a:r>
          </a:p>
          <a:p>
            <a:pPr lvl="4" rtl="0"/>
            <a:r>
              <a:rPr lang="es-ES" noProof="0" dirty="0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D95D08EF-72FB-4F19-9916-65815A9CA9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314758FF-3187-4609-B511-E3487A9781F9}" type="datetime1">
              <a:rPr lang="es-ES" noProof="0" smtClean="0"/>
              <a:t>15/12/2022</a:t>
            </a:fld>
            <a:endParaRPr lang="es-ES" noProof="0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1365084D-BC85-4A55-BD80-93876AD101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es-ES" noProof="0" dirty="0"/>
          </a:p>
        </p:txBody>
      </p:sp>
      <p:sp>
        <p:nvSpPr>
          <p:cNvPr id="6" name="Marcador de posición de número de diapositiva 5">
            <a:extLst>
              <a:ext uri="{FF2B5EF4-FFF2-40B4-BE49-F238E27FC236}">
                <a16:creationId xmlns:a16="http://schemas.microsoft.com/office/drawing/2014/main" xmlns="" id="{45FDEF23-A140-4DD6-A0D0-A86BD4DF34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9EC71654-96A5-4280-94F3-931C61A9F92C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347082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50" r:id="rId4"/>
    <p:sldLayoutId id="2147483661" r:id="rId5"/>
    <p:sldLayoutId id="2147483662" r:id="rId6"/>
    <p:sldLayoutId id="2147483663" r:id="rId7"/>
    <p:sldLayoutId id="2147483654" r:id="rId8"/>
    <p:sldLayoutId id="2147483664" r:id="rId9"/>
    <p:sldLayoutId id="2147483665" r:id="rId10"/>
    <p:sldLayoutId id="2147483666" r:id="rId11"/>
    <p:sldLayoutId id="2147483667" r:id="rId12"/>
    <p:sldLayoutId id="2147483668" r:id="rId13"/>
    <p:sldLayoutId id="2147483669" r:id="rId14"/>
    <p:sldLayoutId id="2147483670" r:id="rId15"/>
    <p:sldLayoutId id="2147483671" r:id="rId16"/>
    <p:sldLayoutId id="2147483672" r:id="rId17"/>
    <p:sldLayoutId id="2147483673" r:id="rId1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325" userDrawn="1">
          <p15:clr>
            <a:srgbClr val="F26B43"/>
          </p15:clr>
        </p15:guide>
        <p15:guide id="4" pos="734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openxmlformats.org/officeDocument/2006/relationships/image" Target="../media/image14.png"/><Relationship Id="rId7" Type="http://schemas.openxmlformats.org/officeDocument/2006/relationships/image" Target="../media/image3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support.office.com/es-ES/article/edit-a-presentation-ff353d37-742a-4aa8-8bdd-6b1f488127a2?ui=es-ES&amp;rs=es-ES&amp;ad=ES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support.office.com/es-ES/article/edit-a-presentation-ff353d37-742a-4aa8-8bdd-6b1f488127a2?ui=es-ES&amp;rs=es-ES&amp;ad=ES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support.office.com/es-ES/article/edit-a-presentation-ff353d37-742a-4aa8-8bdd-6b1f488127a2?ui=es-ES&amp;rs=es-ES&amp;ad=ES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2.pn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5" Type="http://schemas.openxmlformats.org/officeDocument/2006/relationships/hyperlink" Target="https://support.office.com/es-ES/article/edit-a-presentation-ff353d37-742a-4aa8-8bdd-6b1f488127a2?ui=es-ES&amp;rs=es-ES&amp;ad=ES" TargetMode="External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5.pn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5.jpg"/><Relationship Id="rId4" Type="http://schemas.openxmlformats.org/officeDocument/2006/relationships/image" Target="../media/image54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6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9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3.png"/><Relationship Id="rId5" Type="http://schemas.openxmlformats.org/officeDocument/2006/relationships/image" Target="../media/image39.png"/><Relationship Id="rId4" Type="http://schemas.openxmlformats.org/officeDocument/2006/relationships/hyperlink" Target="https://support.office.com/es-ES/article/edit-a-presentation-ff353d37-742a-4aa8-8bdd-6b1f488127a2?ui=es-ES&amp;rs=es-ES&amp;ad=ES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5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8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0.png"/><Relationship Id="rId4" Type="http://schemas.openxmlformats.org/officeDocument/2006/relationships/image" Target="../media/image3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1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ntoso.com/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2.png"/><Relationship Id="rId5" Type="http://schemas.openxmlformats.org/officeDocument/2006/relationships/image" Target="../media/image11.jpg"/><Relationship Id="rId4" Type="http://schemas.openxmlformats.org/officeDocument/2006/relationships/image" Target="../media/image1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1AFF0EFE-C50F-44EB-8978-B97795477C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14669" y="4365409"/>
            <a:ext cx="5143500" cy="503167"/>
          </a:xfrm>
        </p:spPr>
        <p:txBody>
          <a:bodyPr rtlCol="0"/>
          <a:lstStyle/>
          <a:p>
            <a:r>
              <a:rPr lang="es-AR" sz="2800" b="1" dirty="0">
                <a:solidFill>
                  <a:schemeClr val="accent5">
                    <a:lumMod val="75000"/>
                  </a:schemeClr>
                </a:solidFill>
              </a:rPr>
              <a:t>FACULTAD REGIONAL LA RIOJA</a:t>
            </a:r>
          </a:p>
        </p:txBody>
      </p:sp>
      <p:pic>
        <p:nvPicPr>
          <p:cNvPr id="9" name="Marcador de posición de imagen 8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>
            <a:fillRect/>
          </a:stretch>
        </p:blipFill>
        <p:spPr>
          <a:xfrm>
            <a:off x="688157" y="776005"/>
            <a:ext cx="5305661" cy="5305661"/>
          </a:xfrm>
        </p:spPr>
      </p:pic>
      <p:pic>
        <p:nvPicPr>
          <p:cNvPr id="11" name="12 Imagen"/>
          <p:cNvPicPr/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5726" y="167425"/>
            <a:ext cx="2149784" cy="1889660"/>
          </a:xfrm>
          <a:prstGeom prst="rect">
            <a:avLst/>
          </a:prstGeom>
          <a:noFill/>
        </p:spPr>
      </p:pic>
      <p:sp>
        <p:nvSpPr>
          <p:cNvPr id="13" name="CuadroTexto 12"/>
          <p:cNvSpPr txBox="1"/>
          <p:nvPr/>
        </p:nvSpPr>
        <p:spPr>
          <a:xfrm>
            <a:off x="6397634" y="2241751"/>
            <a:ext cx="51435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sz="4400" b="1" cap="all" dirty="0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UNIVERSIDAD</a:t>
            </a:r>
            <a:r>
              <a:rPr lang="en" sz="1400" dirty="0"/>
              <a:t> </a:t>
            </a:r>
            <a:r>
              <a:rPr lang="en" sz="4400" b="1" cap="all" dirty="0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TECNOLÓGICA </a:t>
            </a:r>
            <a:br>
              <a:rPr lang="en" sz="4400" b="1" cap="all" dirty="0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</a:rPr>
            </a:br>
            <a:r>
              <a:rPr lang="en" sz="4400" b="1" cap="all" dirty="0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NACIONAL</a:t>
            </a:r>
            <a:endParaRPr lang="es-AR" sz="4400" b="1" cap="all" dirty="0">
              <a:solidFill>
                <a:schemeClr val="accent5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5" name="Subtítulo 2">
            <a:extLst>
              <a:ext uri="{FF2B5EF4-FFF2-40B4-BE49-F238E27FC236}">
                <a16:creationId xmlns:a16="http://schemas.microsoft.com/office/drawing/2014/main" xmlns="" id="{2198AA37-E298-4CD8-9F0F-2123ACFD9653}"/>
              </a:ext>
            </a:extLst>
          </p:cNvPr>
          <p:cNvSpPr txBox="1">
            <a:spLocks/>
          </p:cNvSpPr>
          <p:nvPr/>
        </p:nvSpPr>
        <p:spPr>
          <a:xfrm>
            <a:off x="8225844" y="6354833"/>
            <a:ext cx="1072703" cy="5031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kern="1200" cap="all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400" b="1" dirty="0">
                <a:solidFill>
                  <a:schemeClr val="accent5">
                    <a:lumMod val="75000"/>
                  </a:schemeClr>
                </a:solidFill>
              </a:rPr>
              <a:t>2022</a:t>
            </a:r>
          </a:p>
        </p:txBody>
      </p:sp>
    </p:spTree>
    <p:extLst>
      <p:ext uri="{BB962C8B-B14F-4D97-AF65-F5344CB8AC3E}">
        <p14:creationId xmlns:p14="http://schemas.microsoft.com/office/powerpoint/2010/main" val="37379898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FBFCA16-8D78-4A87-9023-708458E3A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502444" y="129103"/>
            <a:ext cx="11150600" cy="920336"/>
          </a:xfrm>
        </p:spPr>
        <p:txBody>
          <a:bodyPr rtlCol="0"/>
          <a:lstStyle/>
          <a:p>
            <a:pPr algn="ctr" rtl="0"/>
            <a:r>
              <a:rPr lang="es-ES" sz="54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ROSARIO DE LERMA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xmlns="" id="{C10F7B49-6C9D-4DBF-AD20-9D4CFAB1C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EC71654-96A5-4280-94F3-931C61A9F92C}" type="slidenum">
              <a:rPr lang="es-ES" smtClean="0"/>
              <a:pPr rtl="0"/>
              <a:t>10</a:t>
            </a:fld>
            <a:endParaRPr lang="es-ES" dirty="0"/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41453"/>
            <a:ext cx="1971429" cy="628571"/>
          </a:xfrm>
          <a:prstGeom prst="rect">
            <a:avLst/>
          </a:prstGeom>
        </p:spPr>
      </p:pic>
      <p:pic>
        <p:nvPicPr>
          <p:cNvPr id="39" name="Marcador de posición de imagen 38"/>
          <p:cNvPicPr>
            <a:picLocks noGrp="1" noChangeAspect="1"/>
          </p:cNvPicPr>
          <p:nvPr>
            <p:ph type="pic" sz="quarter" idx="1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42" r="24842"/>
          <a:stretch>
            <a:fillRect/>
          </a:stretch>
        </p:blipFill>
        <p:spPr/>
      </p:pic>
      <p:sp>
        <p:nvSpPr>
          <p:cNvPr id="7" name="Marcador de posición de imagen 6"/>
          <p:cNvSpPr>
            <a:spLocks noGrp="1"/>
          </p:cNvSpPr>
          <p:nvPr>
            <p:ph type="pic" sz="quarter" idx="16"/>
          </p:nvPr>
        </p:nvSpPr>
        <p:spPr/>
      </p:sp>
      <p:pic>
        <p:nvPicPr>
          <p:cNvPr id="32" name="Marcador de contenido 31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11" y="1444465"/>
            <a:ext cx="3732456" cy="39534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8" name="Marcador de contenido 37"/>
          <p:cNvPicPr>
            <a:picLocks noGrp="1" noChangeAspect="1"/>
          </p:cNvPicPr>
          <p:nvPr>
            <p:ph idx="18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566" y="4675239"/>
            <a:ext cx="4872381" cy="20034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3" name="Marcador de contenido 32"/>
          <p:cNvPicPr>
            <a:picLocks noGrp="1" noChangeAspect="1"/>
          </p:cNvPicPr>
          <p:nvPr>
            <p:ph idx="20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7032" y="1421210"/>
            <a:ext cx="4775268" cy="28178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4" name="Marcador de contenido 33"/>
          <p:cNvPicPr>
            <a:picLocks noGrp="1" noChangeAspect="1"/>
          </p:cNvPicPr>
          <p:nvPr>
            <p:ph idx="2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6612" y="1421210"/>
            <a:ext cx="3153424" cy="39767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356344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EC71654-96A5-4280-94F3-931C61A9F92C}" type="slidenum">
              <a:rPr lang="es-ES" noProof="0" smtClean="0"/>
              <a:pPr rtl="0"/>
              <a:t>11</a:t>
            </a:fld>
            <a:endParaRPr lang="es-ES" noProof="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29429"/>
            <a:ext cx="1971429" cy="628571"/>
          </a:xfrm>
          <a:prstGeom prst="rect">
            <a:avLst/>
          </a:prstGeom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507556" y="157476"/>
            <a:ext cx="11150600" cy="920336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54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ROSARIO DE LERMA</a:t>
            </a:r>
            <a:endParaRPr lang="es-AR" sz="5400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096" y="1286157"/>
            <a:ext cx="5745760" cy="35600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7780" y="1077813"/>
            <a:ext cx="5208326" cy="52639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096" y="4881209"/>
            <a:ext cx="2828789" cy="17618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65885" y="4881209"/>
            <a:ext cx="2904449" cy="17618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741045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20336"/>
          </a:xfrm>
        </p:spPr>
        <p:txBody>
          <a:bodyPr/>
          <a:lstStyle/>
          <a:p>
            <a:r>
              <a:rPr lang="es-AR" sz="3600" dirty="0">
                <a:solidFill>
                  <a:schemeClr val="accent2">
                    <a:lumMod val="95000"/>
                  </a:schemeClr>
                </a:solidFill>
              </a:rPr>
              <a:t>FOTO SATELITAL DEL LUGAR ANTES DE SER INTERVENIDO</a:t>
            </a: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EC71654-96A5-4280-94F3-931C61A9F92C}" type="slidenum">
              <a:rPr lang="es-ES" noProof="0" smtClean="0"/>
              <a:pPr rtl="0"/>
              <a:t>12</a:t>
            </a:fld>
            <a:endParaRPr lang="es-ES" noProof="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29429"/>
            <a:ext cx="1971429" cy="62857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718" y="1054187"/>
            <a:ext cx="11259950" cy="52724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Elipse 5"/>
          <p:cNvSpPr/>
          <p:nvPr/>
        </p:nvSpPr>
        <p:spPr>
          <a:xfrm>
            <a:off x="3207316" y="2240330"/>
            <a:ext cx="4874800" cy="3614780"/>
          </a:xfrm>
          <a:prstGeom prst="ellipse">
            <a:avLst/>
          </a:prstGeom>
          <a:noFill/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ln w="57150">
                <a:solidFill>
                  <a:schemeClr val="tx1"/>
                </a:solidFill>
              </a:ln>
            </a:endParaRPr>
          </a:p>
        </p:txBody>
      </p: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xmlns="" id="{592BF96C-1E9A-8CB4-E7A6-88CDBAE4AB3C}"/>
              </a:ext>
            </a:extLst>
          </p:cNvPr>
          <p:cNvCxnSpPr/>
          <p:nvPr/>
        </p:nvCxnSpPr>
        <p:spPr>
          <a:xfrm>
            <a:off x="659567" y="1738859"/>
            <a:ext cx="3087974" cy="4587737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xmlns="" id="{C61E19A8-C775-C55E-9217-F36F886F34A6}"/>
              </a:ext>
            </a:extLst>
          </p:cNvPr>
          <p:cNvCxnSpPr/>
          <p:nvPr/>
        </p:nvCxnSpPr>
        <p:spPr>
          <a:xfrm flipV="1">
            <a:off x="10283252" y="1738859"/>
            <a:ext cx="179882" cy="501471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xmlns="" id="{42B0D37B-7528-79AD-8A00-0385ADEFB074}"/>
              </a:ext>
            </a:extLst>
          </p:cNvPr>
          <p:cNvCxnSpPr/>
          <p:nvPr/>
        </p:nvCxnSpPr>
        <p:spPr>
          <a:xfrm>
            <a:off x="10268262" y="2240330"/>
            <a:ext cx="1264171" cy="3563483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11670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377" y="766692"/>
            <a:ext cx="11872707" cy="920336"/>
          </a:xfrm>
        </p:spPr>
        <p:txBody>
          <a:bodyPr/>
          <a:lstStyle/>
          <a:p>
            <a:r>
              <a:rPr lang="en" sz="4000" dirty="0">
                <a:solidFill>
                  <a:schemeClr val="accent2">
                    <a:lumMod val="95000"/>
                  </a:schemeClr>
                </a:solidFill>
              </a:rPr>
              <a:t>RECORRIDO DE LA ZONA </a:t>
            </a:r>
            <a:r>
              <a:rPr lang="en" sz="3600" dirty="0">
                <a:solidFill>
                  <a:schemeClr val="accent2">
                    <a:lumMod val="95000"/>
                  </a:schemeClr>
                </a:solidFill>
              </a:rPr>
              <a:t/>
            </a:r>
            <a:br>
              <a:rPr lang="en" sz="3600" dirty="0">
                <a:solidFill>
                  <a:schemeClr val="accent2">
                    <a:lumMod val="95000"/>
                  </a:schemeClr>
                </a:solidFill>
              </a:rPr>
            </a:br>
            <a:endParaRPr lang="es-AR" sz="3600" dirty="0">
              <a:solidFill>
                <a:schemeClr val="accent2">
                  <a:lumMod val="95000"/>
                </a:schemeClr>
              </a:solidFill>
            </a:endParaRP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EC71654-96A5-4280-94F3-931C61A9F92C}" type="slidenum">
              <a:rPr lang="es-ES" noProof="0" smtClean="0"/>
              <a:pPr rtl="0"/>
              <a:t>13</a:t>
            </a:fld>
            <a:endParaRPr lang="es-ES" noProof="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952" y="6141768"/>
            <a:ext cx="1969179" cy="627942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D0676D2E-68EB-0789-B126-A042387CD9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191" y="1687028"/>
            <a:ext cx="5299038" cy="47687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98F6EC18-F8DA-15F8-50AA-BC5B67BA13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1908" y="726510"/>
            <a:ext cx="5411788" cy="54152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142299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 de texto 7">
            <a:hlinkClick r:id="rId3"/>
            <a:extLst>
              <a:ext uri="{FF2B5EF4-FFF2-40B4-BE49-F238E27FC236}">
                <a16:creationId xmlns:a16="http://schemas.microsoft.com/office/drawing/2014/main" xmlns="" id="{5FC6C278-4035-446A-A94B-030E792FDDF5}"/>
              </a:ext>
            </a:extLst>
          </p:cNvPr>
          <p:cNvSpPr txBox="1"/>
          <p:nvPr/>
        </p:nvSpPr>
        <p:spPr>
          <a:xfrm>
            <a:off x="-1814052" y="0"/>
            <a:ext cx="90963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sz="6000" dirty="0">
                <a:solidFill>
                  <a:schemeClr val="accent2">
                    <a:lumMod val="95000"/>
                  </a:schemeClr>
                </a:solidFill>
              </a:rPr>
              <a:t>ANÁLISIS VISUAL</a:t>
            </a:r>
            <a:endParaRPr lang="es-ES" sz="6000" u="sng" dirty="0">
              <a:solidFill>
                <a:srgbClr val="0070C0"/>
              </a:solidFill>
            </a:endParaRPr>
          </a:p>
        </p:txBody>
      </p:sp>
      <p:sp>
        <p:nvSpPr>
          <p:cNvPr id="2" name="Marcador de posición de número de diapositiva 1">
            <a:extLst>
              <a:ext uri="{FF2B5EF4-FFF2-40B4-BE49-F238E27FC236}">
                <a16:creationId xmlns:a16="http://schemas.microsoft.com/office/drawing/2014/main" xmlns="" id="{E668D7CE-0756-4C36-B665-7BEB4733E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EC71654-96A5-4280-94F3-931C61A9F92C}" type="slidenum">
              <a:rPr lang="es-ES" smtClean="0"/>
              <a:pPr rtl="0"/>
              <a:t>14</a:t>
            </a:fld>
            <a:endParaRPr lang="es-ES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952" y="6141768"/>
            <a:ext cx="1969179" cy="627942"/>
          </a:xfrm>
          <a:prstGeom prst="rect">
            <a:avLst/>
          </a:prstGeom>
        </p:spPr>
      </p:pic>
      <p:sp>
        <p:nvSpPr>
          <p:cNvPr id="7" name="1 Marcador de texto"/>
          <p:cNvSpPr txBox="1">
            <a:spLocks/>
          </p:cNvSpPr>
          <p:nvPr/>
        </p:nvSpPr>
        <p:spPr>
          <a:xfrm>
            <a:off x="277808" y="1564564"/>
            <a:ext cx="12081832" cy="402830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3200" dirty="0">
                <a:solidFill>
                  <a:schemeClr val="tx1">
                    <a:lumMod val="95000"/>
                  </a:schemeClr>
                </a:solidFill>
                <a:latin typeface="+mj-lt"/>
              </a:rPr>
              <a:t>Crecientes grandes provocan deterioro en fincas y afectación en zonas urbanas.</a:t>
            </a:r>
          </a:p>
          <a:p>
            <a:pPr marL="0" indent="0">
              <a:buNone/>
            </a:pPr>
            <a:endParaRPr lang="es-AR" sz="3200" dirty="0">
              <a:solidFill>
                <a:schemeClr val="tx1">
                  <a:lumMod val="95000"/>
                </a:schemeClr>
              </a:solidFill>
              <a:latin typeface="+mj-lt"/>
            </a:endParaRPr>
          </a:p>
          <a:p>
            <a:r>
              <a:rPr lang="es-ES" sz="3200" dirty="0">
                <a:solidFill>
                  <a:schemeClr val="tx1">
                    <a:lumMod val="95000"/>
                  </a:schemeClr>
                </a:solidFill>
                <a:latin typeface="+mj-lt"/>
              </a:rPr>
              <a:t>Pérdida de memoria histórica, de la red de drenaje natural preexistente.</a:t>
            </a:r>
          </a:p>
          <a:p>
            <a:endParaRPr lang="es-ES" sz="3200" dirty="0">
              <a:solidFill>
                <a:schemeClr val="tx1">
                  <a:lumMod val="95000"/>
                </a:schemeClr>
              </a:solidFill>
              <a:latin typeface="+mj-lt"/>
            </a:endParaRPr>
          </a:p>
          <a:p>
            <a:r>
              <a:rPr lang="es-ES" sz="3200" dirty="0">
                <a:solidFill>
                  <a:schemeClr val="tx1">
                    <a:lumMod val="95000"/>
                  </a:schemeClr>
                </a:solidFill>
                <a:latin typeface="+mj-lt"/>
              </a:rPr>
              <a:t>Acumulación de excedentes sobre zona productiva y población urbana.</a:t>
            </a:r>
            <a:endParaRPr lang="es-AR" sz="3200" dirty="0">
              <a:solidFill>
                <a:schemeClr val="tx1">
                  <a:lumMod val="95000"/>
                </a:schemeClr>
              </a:solidFill>
              <a:latin typeface="+mj-lt"/>
            </a:endParaRPr>
          </a:p>
          <a:p>
            <a:pPr marL="139700" indent="0">
              <a:buFont typeface="Arial" panose="020B0604020202020204" pitchFamily="34" charset="0"/>
              <a:buNone/>
            </a:pPr>
            <a:endParaRPr lang="es-ES" dirty="0">
              <a:solidFill>
                <a:schemeClr val="tx1">
                  <a:lumMod val="95000"/>
                </a:schemeClr>
              </a:solidFill>
            </a:endParaRPr>
          </a:p>
          <a:p>
            <a:endParaRPr lang="es-AR" dirty="0">
              <a:solidFill>
                <a:schemeClr val="tx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533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 de texto 7">
            <a:hlinkClick r:id="rId3"/>
            <a:extLst>
              <a:ext uri="{FF2B5EF4-FFF2-40B4-BE49-F238E27FC236}">
                <a16:creationId xmlns:a16="http://schemas.microsoft.com/office/drawing/2014/main" xmlns="" id="{5FC6C278-4035-446A-A94B-030E792FDDF5}"/>
              </a:ext>
            </a:extLst>
          </p:cNvPr>
          <p:cNvSpPr txBox="1"/>
          <p:nvPr/>
        </p:nvSpPr>
        <p:spPr>
          <a:xfrm>
            <a:off x="-476372" y="158264"/>
            <a:ext cx="131408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6000" b="1" dirty="0">
                <a:solidFill>
                  <a:schemeClr val="accent2">
                    <a:lumMod val="95000"/>
                  </a:schemeClr>
                </a:solidFill>
              </a:rPr>
              <a:t>CONCLUSIONES DEL ANÁLISIS VISUAL</a:t>
            </a:r>
            <a:endParaRPr lang="es-ES" sz="6000" b="1" dirty="0">
              <a:solidFill>
                <a:schemeClr val="accent2">
                  <a:lumMod val="95000"/>
                </a:schemeClr>
              </a:solidFill>
            </a:endParaRPr>
          </a:p>
        </p:txBody>
      </p:sp>
      <p:sp>
        <p:nvSpPr>
          <p:cNvPr id="2" name="Marcador de posición de número de diapositiva 1">
            <a:extLst>
              <a:ext uri="{FF2B5EF4-FFF2-40B4-BE49-F238E27FC236}">
                <a16:creationId xmlns:a16="http://schemas.microsoft.com/office/drawing/2014/main" xmlns="" id="{E668D7CE-0756-4C36-B665-7BEB4733E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9EC71654-96A5-4280-94F3-931C61A9F92C}" type="slidenum">
              <a:rPr lang="es-ES" smtClean="0">
                <a:solidFill>
                  <a:prstClr val="white"/>
                </a:solidFill>
              </a:rPr>
              <a:pPr/>
              <a:t>15</a:t>
            </a:fld>
            <a:endParaRPr lang="es-ES" dirty="0">
              <a:solidFill>
                <a:prstClr val="white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250" y="6030404"/>
            <a:ext cx="1969179" cy="627942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587890" y="1934933"/>
            <a:ext cx="10923036" cy="3418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200000"/>
              </a:lnSpc>
              <a:buFont typeface="Symbol" panose="05050102010706020507" pitchFamily="18" charset="2"/>
              <a:buChar char=""/>
            </a:pPr>
            <a:r>
              <a:rPr lang="es-ES" sz="2800" dirty="0">
                <a:solidFill>
                  <a:schemeClr val="tx1">
                    <a:lumMod val="95000"/>
                  </a:schemeClr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IDENTIFICACIÓN DE LOS PROBLEMAS.</a:t>
            </a:r>
            <a:endParaRPr lang="es-AR" sz="2800" dirty="0">
              <a:solidFill>
                <a:schemeClr val="tx1">
                  <a:lumMod val="95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200000"/>
              </a:lnSpc>
              <a:buFont typeface="Symbol" panose="05050102010706020507" pitchFamily="18" charset="2"/>
              <a:buChar char=""/>
            </a:pPr>
            <a:r>
              <a:rPr lang="es-ES" sz="2800" dirty="0">
                <a:solidFill>
                  <a:schemeClr val="tx1">
                    <a:lumMod val="95000"/>
                  </a:schemeClr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EVALUACIÓN DE LAS ALTERNATIVAS DE SOLUCIÓN A LOS MISMOS.</a:t>
            </a:r>
            <a:endParaRPr lang="es-AR" sz="2800" dirty="0">
              <a:solidFill>
                <a:schemeClr val="tx1">
                  <a:lumMod val="95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200000"/>
              </a:lnSpc>
              <a:buFont typeface="Symbol" panose="05050102010706020507" pitchFamily="18" charset="2"/>
              <a:buChar char=""/>
            </a:pPr>
            <a:r>
              <a:rPr lang="es-ES" sz="2800" dirty="0">
                <a:solidFill>
                  <a:schemeClr val="tx1">
                    <a:lumMod val="95000"/>
                  </a:schemeClr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PROPUESTA DE OBRAS QUE PERMITAN CONCRETAR LAS SOLUCIONES.</a:t>
            </a:r>
            <a:endParaRPr lang="es-AR" sz="2800" dirty="0">
              <a:solidFill>
                <a:schemeClr val="tx1">
                  <a:lumMod val="95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7000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xmlns="" id="{E98DCA46-603B-4178-8707-30E192CE6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0978" y="5897913"/>
            <a:ext cx="11150600" cy="920336"/>
          </a:xfrm>
        </p:spPr>
        <p:txBody>
          <a:bodyPr rtlCol="0"/>
          <a:lstStyle/>
          <a:p>
            <a:pPr rtl="0"/>
            <a:r>
              <a:rPr lang="es-ES" dirty="0"/>
              <a:t>CONSENSO DE PROPIEDAD PRIVADA</a:t>
            </a:r>
          </a:p>
        </p:txBody>
      </p:sp>
      <p:sp>
        <p:nvSpPr>
          <p:cNvPr id="8" name="Cuadro de texto 7">
            <a:hlinkClick r:id="rId3"/>
            <a:extLst>
              <a:ext uri="{FF2B5EF4-FFF2-40B4-BE49-F238E27FC236}">
                <a16:creationId xmlns:a16="http://schemas.microsoft.com/office/drawing/2014/main" xmlns="" id="{5FC6C278-4035-446A-A94B-030E792FDDF5}"/>
              </a:ext>
            </a:extLst>
          </p:cNvPr>
          <p:cNvSpPr txBox="1"/>
          <p:nvPr/>
        </p:nvSpPr>
        <p:spPr>
          <a:xfrm>
            <a:off x="-555307" y="249704"/>
            <a:ext cx="90963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sz="6000" b="1" dirty="0">
                <a:solidFill>
                  <a:schemeClr val="accent2">
                    <a:lumMod val="95000"/>
                  </a:schemeClr>
                </a:solidFill>
              </a:rPr>
              <a:t>REUNIÓN CON VECINOS</a:t>
            </a:r>
            <a:endParaRPr lang="es-ES" sz="6000" b="1" dirty="0">
              <a:solidFill>
                <a:schemeClr val="accent2">
                  <a:lumMod val="95000"/>
                </a:schemeClr>
              </a:solidFill>
            </a:endParaRPr>
          </a:p>
        </p:txBody>
      </p:sp>
      <p:sp>
        <p:nvSpPr>
          <p:cNvPr id="2" name="Marcador de posición de número de diapositiva 1">
            <a:extLst>
              <a:ext uri="{FF2B5EF4-FFF2-40B4-BE49-F238E27FC236}">
                <a16:creationId xmlns:a16="http://schemas.microsoft.com/office/drawing/2014/main" xmlns="" id="{E668D7CE-0756-4C36-B665-7BEB4733E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EC71654-96A5-4280-94F3-931C61A9F92C}" type="slidenum">
              <a:rPr lang="es-ES" smtClean="0"/>
              <a:pPr rtl="0"/>
              <a:t>16</a:t>
            </a:fld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250" y="6045644"/>
            <a:ext cx="1969179" cy="627942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E7DE4A52-48D9-7968-7C98-ECCAFB707E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360" y="1394216"/>
            <a:ext cx="10847160" cy="46514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84335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xmlns="" id="{E98DCA46-603B-4178-8707-30E192CE6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096" y="1329148"/>
            <a:ext cx="11978904" cy="920336"/>
          </a:xfrm>
        </p:spPr>
        <p:txBody>
          <a:bodyPr rtlCol="0"/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1000"/>
              </a:spcAft>
              <a:tabLst>
                <a:tab pos="270510" algn="l"/>
              </a:tabLst>
            </a:pPr>
            <a:r>
              <a:rPr lang="es-ES" sz="30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obra propuesta para la </a:t>
            </a:r>
            <a:r>
              <a:rPr lang="es-ES" sz="30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regulación </a:t>
            </a:r>
            <a:r>
              <a:rPr lang="es-ES" sz="30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caudal aluvional implica:</a:t>
            </a:r>
          </a:p>
        </p:txBody>
      </p:sp>
      <p:sp>
        <p:nvSpPr>
          <p:cNvPr id="2" name="Marcador de posición de número de diapositiva 1">
            <a:extLst>
              <a:ext uri="{FF2B5EF4-FFF2-40B4-BE49-F238E27FC236}">
                <a16:creationId xmlns:a16="http://schemas.microsoft.com/office/drawing/2014/main" xmlns="" id="{E668D7CE-0756-4C36-B665-7BEB4733E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EC71654-96A5-4280-94F3-931C61A9F92C}" type="slidenum">
              <a:rPr lang="es-ES" smtClean="0"/>
              <a:pPr rtl="0"/>
              <a:t>17</a:t>
            </a:fld>
            <a:endParaRPr lang="es-ES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4720" y="1931167"/>
            <a:ext cx="4907280" cy="41456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076844"/>
            <a:ext cx="1969179" cy="627942"/>
          </a:xfrm>
          <a:prstGeom prst="rect">
            <a:avLst/>
          </a:prstGeom>
        </p:spPr>
      </p:pic>
      <p:sp>
        <p:nvSpPr>
          <p:cNvPr id="7" name="Cuadro de texto 7">
            <a:hlinkClick r:id="rId5"/>
            <a:extLst>
              <a:ext uri="{FF2B5EF4-FFF2-40B4-BE49-F238E27FC236}">
                <a16:creationId xmlns:a16="http://schemas.microsoft.com/office/drawing/2014/main" xmlns="" id="{5FC6C278-4035-446A-A94B-030E792FDDF5}"/>
              </a:ext>
            </a:extLst>
          </p:cNvPr>
          <p:cNvSpPr txBox="1"/>
          <p:nvPr/>
        </p:nvSpPr>
        <p:spPr>
          <a:xfrm>
            <a:off x="984589" y="-134691"/>
            <a:ext cx="90963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sz="6000" b="1" dirty="0">
                <a:solidFill>
                  <a:schemeClr val="accent2">
                    <a:lumMod val="95000"/>
                  </a:schemeClr>
                </a:solidFill>
              </a:rPr>
              <a:t>OBRAS PROPUESTAS</a:t>
            </a:r>
            <a:endParaRPr lang="es-ES" sz="6000" b="1" dirty="0">
              <a:solidFill>
                <a:schemeClr val="accent2">
                  <a:lumMod val="95000"/>
                </a:schemeClr>
              </a:solidFill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0" y="2665190"/>
            <a:ext cx="6995424" cy="29959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spcBef>
                <a:spcPts val="600"/>
              </a:spcBef>
              <a:spcAft>
                <a:spcPts val="1000"/>
              </a:spcAft>
              <a:buFont typeface="Symbol" panose="05050102010706020507" pitchFamily="18" charset="2"/>
              <a:buChar char=""/>
              <a:tabLst>
                <a:tab pos="270510" algn="l"/>
              </a:tabLst>
            </a:pPr>
            <a:r>
              <a:rPr lang="es-ES" sz="3000" b="1" dirty="0">
                <a:latin typeface="+mj-lt"/>
                <a:ea typeface="Times New Roman" panose="02020603050405020304" pitchFamily="18" charset="0"/>
                <a:cs typeface="Scope One" panose="020B0604020202020204" charset="0"/>
              </a:rPr>
              <a:t>Construcción de un canal de captación.</a:t>
            </a:r>
            <a:endParaRPr lang="es-ES" b="1" dirty="0">
              <a:latin typeface="+mj-lt"/>
              <a:ea typeface="Calibri" panose="020F0502020204030204" pitchFamily="34" charset="0"/>
              <a:cs typeface="Scope One" panose="020B0604020202020204" charset="0"/>
            </a:endParaRPr>
          </a:p>
          <a:p>
            <a:pPr marL="342900" lvl="0" indent="-342900" algn="just">
              <a:lnSpc>
                <a:spcPct val="150000"/>
              </a:lnSpc>
              <a:spcBef>
                <a:spcPts val="600"/>
              </a:spcBef>
              <a:spcAft>
                <a:spcPts val="1000"/>
              </a:spcAft>
              <a:buFont typeface="Symbol" panose="05050102010706020507" pitchFamily="18" charset="2"/>
              <a:buChar char=""/>
              <a:tabLst>
                <a:tab pos="270510" algn="l"/>
              </a:tabLst>
            </a:pPr>
            <a:r>
              <a:rPr lang="es-ES" sz="3000" b="1" dirty="0">
                <a:latin typeface="+mj-lt"/>
                <a:ea typeface="Times New Roman" panose="02020603050405020304" pitchFamily="18" charset="0"/>
                <a:cs typeface="Scope One" panose="020B0604020202020204" charset="0"/>
              </a:rPr>
              <a:t>Construcción de un reservorio en tierra de retención de agua, para laminar el pico de avenida.</a:t>
            </a:r>
            <a:endParaRPr lang="es-ES" sz="3000" b="1" dirty="0">
              <a:latin typeface="+mj-lt"/>
              <a:ea typeface="Calibri" panose="020F0502020204030204" pitchFamily="34" charset="0"/>
              <a:cs typeface="Scope One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3253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xmlns="" id="{E98DCA46-603B-4178-8707-30E192CE6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87" y="277101"/>
            <a:ext cx="11150600" cy="920336"/>
          </a:xfrm>
        </p:spPr>
        <p:txBody>
          <a:bodyPr rtlCol="0"/>
          <a:lstStyle/>
          <a:p>
            <a:r>
              <a:rPr lang="en" sz="6000" dirty="0">
                <a:solidFill>
                  <a:schemeClr val="accent2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DATOS DE ESTUDIO</a:t>
            </a:r>
            <a:endParaRPr lang="es-ES" sz="6000" dirty="0">
              <a:solidFill>
                <a:schemeClr val="accent2">
                  <a:lumMod val="9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Marcador de posición de número de diapositiva 1">
            <a:extLst>
              <a:ext uri="{FF2B5EF4-FFF2-40B4-BE49-F238E27FC236}">
                <a16:creationId xmlns:a16="http://schemas.microsoft.com/office/drawing/2014/main" xmlns="" id="{E668D7CE-0756-4C36-B665-7BEB4733E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EC71654-96A5-4280-94F3-931C61A9F92C}" type="slidenum">
              <a:rPr lang="es-ES" smtClean="0"/>
              <a:pPr rtl="0"/>
              <a:t>18</a:t>
            </a:fld>
            <a:endParaRPr lang="es-ES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4596" y="108515"/>
            <a:ext cx="5704253" cy="61551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987" y="6141768"/>
            <a:ext cx="1969179" cy="62794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664" y="3654362"/>
            <a:ext cx="6115173" cy="30716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Rectángulo 8"/>
          <p:cNvSpPr/>
          <p:nvPr/>
        </p:nvSpPr>
        <p:spPr>
          <a:xfrm>
            <a:off x="193704" y="1065448"/>
            <a:ext cx="5567497" cy="25889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AR" sz="2800" dirty="0">
                <a:latin typeface="+mj-lt"/>
                <a:ea typeface="Calibri" panose="020F0502020204030204" pitchFamily="34" charset="0"/>
              </a:rPr>
              <a:t>Para lograr estas metas se estudia: </a:t>
            </a:r>
          </a:p>
          <a:p>
            <a:pPr marL="342900" lvl="0" indent="-342900" algn="just">
              <a:lnSpc>
                <a:spcPct val="150000"/>
              </a:lnSpc>
              <a:spcAft>
                <a:spcPts val="160"/>
              </a:spcAft>
              <a:buFont typeface="+mj-lt"/>
              <a:buAutoNum type="arabicPeriod"/>
            </a:pPr>
            <a:r>
              <a:rPr lang="es-AR" sz="2000" dirty="0">
                <a:latin typeface="+mj-lt"/>
                <a:ea typeface="Calibri" panose="020F0502020204030204" pitchFamily="34" charset="0"/>
              </a:rPr>
              <a:t>Cuencas aportantes circundantes </a:t>
            </a:r>
          </a:p>
          <a:p>
            <a:pPr marL="342900" lvl="0" indent="-342900" algn="just">
              <a:lnSpc>
                <a:spcPct val="150000"/>
              </a:lnSpc>
              <a:spcAft>
                <a:spcPts val="160"/>
              </a:spcAft>
              <a:buFont typeface="+mj-lt"/>
              <a:buAutoNum type="arabicPeriod"/>
            </a:pPr>
            <a:r>
              <a:rPr lang="es-AR" sz="2000" dirty="0">
                <a:latin typeface="+mj-lt"/>
                <a:ea typeface="Calibri" panose="020F0502020204030204" pitchFamily="34" charset="0"/>
              </a:rPr>
              <a:t>Tormenta de diseño correspondiente a la zona </a:t>
            </a:r>
          </a:p>
          <a:p>
            <a:pPr marL="342900" lvl="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es-AR" sz="2000" dirty="0">
                <a:latin typeface="+mj-lt"/>
                <a:ea typeface="Calibri" panose="020F0502020204030204" pitchFamily="34" charset="0"/>
              </a:rPr>
              <a:t>Metodología de transformación del caudal de avenida. </a:t>
            </a:r>
          </a:p>
        </p:txBody>
      </p:sp>
    </p:spTree>
    <p:extLst>
      <p:ext uri="{BB962C8B-B14F-4D97-AF65-F5344CB8AC3E}">
        <p14:creationId xmlns:p14="http://schemas.microsoft.com/office/powerpoint/2010/main" val="2073390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xmlns="" id="{E98DCA46-603B-4178-8707-30E192CE6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096" y="733318"/>
            <a:ext cx="11150600" cy="920336"/>
          </a:xfrm>
        </p:spPr>
        <p:txBody>
          <a:bodyPr rtlCol="0"/>
          <a:lstStyle/>
          <a:p>
            <a:r>
              <a:rPr lang="en" sz="5400" dirty="0">
                <a:solidFill>
                  <a:schemeClr val="accent2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CÁLCULO DEL CAUDAL</a:t>
            </a:r>
            <a:br>
              <a:rPr lang="en" sz="5400" dirty="0">
                <a:solidFill>
                  <a:schemeClr val="accent2">
                    <a:lumMod val="95000"/>
                  </a:schemeClr>
                </a:solidFill>
                <a:latin typeface="+mn-lt"/>
                <a:ea typeface="+mn-ea"/>
                <a:cs typeface="+mn-cs"/>
              </a:rPr>
            </a:br>
            <a:r>
              <a:rPr lang="en" sz="5400" dirty="0">
                <a:solidFill>
                  <a:schemeClr val="accent2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MÉTODO RACIONAL</a:t>
            </a:r>
            <a:endParaRPr lang="es-ES" sz="5400" dirty="0">
              <a:solidFill>
                <a:schemeClr val="accent2">
                  <a:lumMod val="9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Marcador de posición de número de diapositiva 1">
            <a:extLst>
              <a:ext uri="{FF2B5EF4-FFF2-40B4-BE49-F238E27FC236}">
                <a16:creationId xmlns:a16="http://schemas.microsoft.com/office/drawing/2014/main" xmlns="" id="{E668D7CE-0756-4C36-B665-7BEB4733E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EC71654-96A5-4280-94F3-931C61A9F92C}" type="slidenum">
              <a:rPr lang="es-ES" smtClean="0"/>
              <a:pPr rtl="0"/>
              <a:t>19</a:t>
            </a:fld>
            <a:endParaRPr lang="es-ES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987" y="6141768"/>
            <a:ext cx="1969179" cy="627942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270" y="2273374"/>
            <a:ext cx="3350311" cy="17971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4824" y="4247823"/>
            <a:ext cx="4465447" cy="2207916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13781" y="1653654"/>
            <a:ext cx="7107115" cy="4339057"/>
          </a:xfrm>
          <a:prstGeom prst="rect">
            <a:avLst/>
          </a:prstGeom>
        </p:spPr>
      </p:pic>
      <p:sp>
        <p:nvSpPr>
          <p:cNvPr id="15" name="Rectángulo 14"/>
          <p:cNvSpPr/>
          <p:nvPr/>
        </p:nvSpPr>
        <p:spPr>
          <a:xfrm>
            <a:off x="4645741" y="3127720"/>
            <a:ext cx="7248895" cy="470888"/>
          </a:xfrm>
          <a:prstGeom prst="rect">
            <a:avLst/>
          </a:prstGeom>
          <a:noFill/>
          <a:ln w="41275">
            <a:solidFill>
              <a:srgbClr val="0072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3483860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BAB08B8-3DB3-4637-AE23-B8DB96D9FC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43649" y="1171977"/>
            <a:ext cx="5646581" cy="3092119"/>
          </a:xfrm>
        </p:spPr>
        <p:txBody>
          <a:bodyPr rtlCol="0"/>
          <a:lstStyle/>
          <a:p>
            <a:pPr rtl="0"/>
            <a:r>
              <a:rPr lang="es-ES" dirty="0"/>
              <a:t>Obra aluvional en rosario de Lerma- salta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2198AA37-E298-4CD8-9F0F-2123ACFD96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43673" y="4896230"/>
            <a:ext cx="5143500" cy="503167"/>
          </a:xfrm>
        </p:spPr>
        <p:txBody>
          <a:bodyPr rtlCol="0"/>
          <a:lstStyle/>
          <a:p>
            <a:pPr rtl="0"/>
            <a:r>
              <a:rPr lang="es-ES" dirty="0"/>
              <a:t>Ana Romina Godoy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1572" y="18932"/>
            <a:ext cx="2409825" cy="1419225"/>
          </a:xfrm>
          <a:prstGeom prst="rect">
            <a:avLst/>
          </a:prstGeom>
        </p:spPr>
      </p:pic>
      <p:sp>
        <p:nvSpPr>
          <p:cNvPr id="7" name="Subtítulo 2">
            <a:extLst>
              <a:ext uri="{FF2B5EF4-FFF2-40B4-BE49-F238E27FC236}">
                <a16:creationId xmlns:a16="http://schemas.microsoft.com/office/drawing/2014/main" xmlns="" id="{2198AA37-E298-4CD8-9F0F-2123ACFD9653}"/>
              </a:ext>
            </a:extLst>
          </p:cNvPr>
          <p:cNvSpPr txBox="1">
            <a:spLocks/>
          </p:cNvSpPr>
          <p:nvPr/>
        </p:nvSpPr>
        <p:spPr>
          <a:xfrm>
            <a:off x="6496050" y="4432371"/>
            <a:ext cx="5143500" cy="5031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kern="1200" cap="all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/>
              <a:t>Trabajo final- Ingeniería civil</a:t>
            </a:r>
            <a:endParaRPr lang="es-ES" dirty="0"/>
          </a:p>
        </p:txBody>
      </p:sp>
      <p:sp>
        <p:nvSpPr>
          <p:cNvPr id="8" name="Subtítulo 2">
            <a:extLst>
              <a:ext uri="{FF2B5EF4-FFF2-40B4-BE49-F238E27FC236}">
                <a16:creationId xmlns:a16="http://schemas.microsoft.com/office/drawing/2014/main" xmlns="" id="{2198AA37-E298-4CD8-9F0F-2123ACFD9653}"/>
              </a:ext>
            </a:extLst>
          </p:cNvPr>
          <p:cNvSpPr txBox="1">
            <a:spLocks/>
          </p:cNvSpPr>
          <p:nvPr/>
        </p:nvSpPr>
        <p:spPr>
          <a:xfrm>
            <a:off x="8225844" y="6354833"/>
            <a:ext cx="1072703" cy="5031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kern="1200" cap="all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400" b="1" dirty="0"/>
              <a:t>2022</a:t>
            </a:r>
          </a:p>
        </p:txBody>
      </p:sp>
      <p:pic>
        <p:nvPicPr>
          <p:cNvPr id="18" name="Marcador de posición de imagen 17"/>
          <p:cNvPicPr>
            <a:picLocks noGrp="1" noChangeAspect="1"/>
          </p:cNvPicPr>
          <p:nvPr>
            <p:ph type="pic" sz="quarter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5" r="2187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671720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xmlns="" id="{E98DCA46-603B-4178-8707-30E192CE6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87" y="207364"/>
            <a:ext cx="12074013" cy="920336"/>
          </a:xfrm>
        </p:spPr>
        <p:txBody>
          <a:bodyPr rtlCol="0"/>
          <a:lstStyle/>
          <a:p>
            <a:r>
              <a:rPr lang="en" sz="4400" dirty="0">
                <a:solidFill>
                  <a:schemeClr val="accent2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VERIFICACIÓN CON PROGRAMAS DE MODELACIÓN</a:t>
            </a:r>
            <a:endParaRPr lang="es-ES" sz="4400" dirty="0">
              <a:solidFill>
                <a:schemeClr val="accent2">
                  <a:lumMod val="9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Marcador de posición de número de diapositiva 1">
            <a:extLst>
              <a:ext uri="{FF2B5EF4-FFF2-40B4-BE49-F238E27FC236}">
                <a16:creationId xmlns:a16="http://schemas.microsoft.com/office/drawing/2014/main" xmlns="" id="{E668D7CE-0756-4C36-B665-7BEB4733E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EC71654-96A5-4280-94F3-931C61A9F92C}" type="slidenum">
              <a:rPr lang="es-ES" smtClean="0"/>
              <a:pPr rtl="0"/>
              <a:t>20</a:t>
            </a:fld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987" y="6141768"/>
            <a:ext cx="1969179" cy="627942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2096" y="1283110"/>
            <a:ext cx="9069761" cy="52858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Google Shape;383;p42"/>
          <p:cNvSpPr txBox="1"/>
          <p:nvPr/>
        </p:nvSpPr>
        <p:spPr>
          <a:xfrm>
            <a:off x="5691961" y="2855419"/>
            <a:ext cx="2817859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dk1"/>
                </a:solidFill>
                <a:latin typeface="Scope One"/>
                <a:ea typeface="Scope One"/>
                <a:cs typeface="Scope One"/>
                <a:sym typeface="Scope One"/>
              </a:rPr>
              <a:t>MODELO HEC HMS</a:t>
            </a:r>
            <a:endParaRPr b="1" dirty="0">
              <a:solidFill>
                <a:schemeClr val="dk1"/>
              </a:solidFill>
              <a:latin typeface="Scope One"/>
              <a:ea typeface="Scope One"/>
              <a:cs typeface="Scope One"/>
              <a:sym typeface="Scope One"/>
            </a:endParaRPr>
          </a:p>
        </p:txBody>
      </p:sp>
    </p:spTree>
    <p:extLst>
      <p:ext uri="{BB962C8B-B14F-4D97-AF65-F5344CB8AC3E}">
        <p14:creationId xmlns:p14="http://schemas.microsoft.com/office/powerpoint/2010/main" val="23016006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xmlns="" id="{E98DCA46-603B-4178-8707-30E192CE6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517" y="166009"/>
            <a:ext cx="11798965" cy="920336"/>
          </a:xfrm>
        </p:spPr>
        <p:txBody>
          <a:bodyPr rtlCol="0"/>
          <a:lstStyle/>
          <a:p>
            <a:r>
              <a:rPr lang="es-AR" sz="4400" dirty="0">
                <a:solidFill>
                  <a:schemeClr val="accent2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VERIFICACIÓN CON PROGRAMAS DE MODELACIÓN</a:t>
            </a:r>
            <a:endParaRPr lang="es-ES" sz="4400" dirty="0">
              <a:solidFill>
                <a:schemeClr val="accent2">
                  <a:lumMod val="9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Marcador de posición de número de diapositiva 1">
            <a:extLst>
              <a:ext uri="{FF2B5EF4-FFF2-40B4-BE49-F238E27FC236}">
                <a16:creationId xmlns:a16="http://schemas.microsoft.com/office/drawing/2014/main" xmlns="" id="{E668D7CE-0756-4C36-B665-7BEB4733E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EC71654-96A5-4280-94F3-931C61A9F92C}" type="slidenum">
              <a:rPr lang="es-ES" smtClean="0"/>
              <a:pPr rtl="0"/>
              <a:t>21</a:t>
            </a:fld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987" y="6141768"/>
            <a:ext cx="1969179" cy="627942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4821836" y="1209901"/>
            <a:ext cx="25483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AR" sz="2400" b="1" dirty="0">
                <a:solidFill>
                  <a:schemeClr val="dk1"/>
                </a:solidFill>
                <a:latin typeface="Scope One"/>
                <a:ea typeface="Scope One"/>
                <a:cs typeface="Scope One"/>
                <a:sym typeface="Scope One"/>
              </a:rPr>
              <a:t>MODELO SWMM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xmlns="" id="{11417B04-1807-3D6D-B1ED-53E85F2290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787" y="1956933"/>
            <a:ext cx="6087022" cy="468242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ED3215C4-1212-2D1A-D783-348B94751E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2843" y="1956934"/>
            <a:ext cx="5502639" cy="468242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1106933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xmlns="" id="{E98DCA46-603B-4178-8707-30E192CE6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35974"/>
            <a:ext cx="12418143" cy="1226476"/>
          </a:xfrm>
        </p:spPr>
        <p:txBody>
          <a:bodyPr rtlCol="0"/>
          <a:lstStyle/>
          <a:p>
            <a:pPr algn="ctr"/>
            <a:r>
              <a:rPr lang="es-AR" sz="4000" dirty="0">
                <a:solidFill>
                  <a:schemeClr val="accent2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Comparativa de curvas de caudal sin reservorio</a:t>
            </a:r>
            <a:r>
              <a:rPr lang="es-AR" dirty="0"/>
              <a:t/>
            </a:r>
            <a:br>
              <a:rPr lang="es-AR" dirty="0"/>
            </a:br>
            <a:endParaRPr lang="es-ES" dirty="0"/>
          </a:p>
        </p:txBody>
      </p:sp>
      <p:sp>
        <p:nvSpPr>
          <p:cNvPr id="2" name="Marcador de posición de número de diapositiva 1">
            <a:extLst>
              <a:ext uri="{FF2B5EF4-FFF2-40B4-BE49-F238E27FC236}">
                <a16:creationId xmlns:a16="http://schemas.microsoft.com/office/drawing/2014/main" xmlns="" id="{E668D7CE-0756-4C36-B665-7BEB4733E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EC71654-96A5-4280-94F3-931C61A9F92C}" type="slidenum">
              <a:rPr lang="es-ES" smtClean="0"/>
              <a:pPr rtl="0"/>
              <a:t>22</a:t>
            </a:fld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987" y="6141768"/>
            <a:ext cx="1969179" cy="627942"/>
          </a:xfrm>
          <a:prstGeom prst="rect">
            <a:avLst/>
          </a:prstGeom>
        </p:spPr>
      </p:pic>
      <p:sp>
        <p:nvSpPr>
          <p:cNvPr id="9" name="Google Shape;383;p42"/>
          <p:cNvSpPr txBox="1"/>
          <p:nvPr/>
        </p:nvSpPr>
        <p:spPr>
          <a:xfrm>
            <a:off x="8859187" y="1068373"/>
            <a:ext cx="2144374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dk1"/>
                </a:solidFill>
                <a:latin typeface="Scope One"/>
                <a:ea typeface="Scope One"/>
                <a:cs typeface="Scope One"/>
                <a:sym typeface="Scope One"/>
              </a:rPr>
              <a:t>MODELO HEC HMS</a:t>
            </a:r>
            <a:endParaRPr b="1" dirty="0">
              <a:solidFill>
                <a:schemeClr val="dk1"/>
              </a:solidFill>
              <a:latin typeface="Scope One"/>
              <a:ea typeface="Scope One"/>
              <a:cs typeface="Scope One"/>
              <a:sym typeface="Scope One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D975F064-6FD5-1678-A8A1-7E049039B8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85813"/>
            <a:ext cx="11003561" cy="1952625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8547515F-C157-397C-5FEF-6FDBA65411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6368" y="3865848"/>
            <a:ext cx="10391775" cy="2889936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xmlns="" id="{465CEE57-616F-B658-2B32-C36DC4E24EE4}"/>
              </a:ext>
            </a:extLst>
          </p:cNvPr>
          <p:cNvSpPr txBox="1"/>
          <p:nvPr/>
        </p:nvSpPr>
        <p:spPr>
          <a:xfrm>
            <a:off x="476580" y="4901784"/>
            <a:ext cx="1823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AR" b="1" dirty="0">
                <a:solidFill>
                  <a:schemeClr val="dk1"/>
                </a:solidFill>
                <a:latin typeface="Scope One"/>
              </a:rPr>
              <a:t>MODELO SWMM</a:t>
            </a:r>
          </a:p>
        </p:txBody>
      </p:sp>
    </p:spTree>
    <p:extLst>
      <p:ext uri="{BB962C8B-B14F-4D97-AF65-F5344CB8AC3E}">
        <p14:creationId xmlns:p14="http://schemas.microsoft.com/office/powerpoint/2010/main" val="31328378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xmlns="" id="{E98DCA46-603B-4178-8707-30E192CE6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87" y="-37520"/>
            <a:ext cx="12359148" cy="1109613"/>
          </a:xfrm>
        </p:spPr>
        <p:txBody>
          <a:bodyPr rtlCol="0"/>
          <a:lstStyle/>
          <a:p>
            <a:r>
              <a:rPr lang="es-ES" sz="4000" dirty="0">
                <a:solidFill>
                  <a:schemeClr val="accent2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Comparativa de curvas de caudal </a:t>
            </a:r>
            <a:r>
              <a:rPr lang="es-ES" sz="4000" dirty="0" smtClean="0">
                <a:solidFill>
                  <a:schemeClr val="accent2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Con reservorio</a:t>
            </a:r>
            <a:endParaRPr lang="es-ES" sz="4000" dirty="0">
              <a:solidFill>
                <a:schemeClr val="accent2">
                  <a:lumMod val="9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Marcador de posición de número de diapositiva 1">
            <a:extLst>
              <a:ext uri="{FF2B5EF4-FFF2-40B4-BE49-F238E27FC236}">
                <a16:creationId xmlns:a16="http://schemas.microsoft.com/office/drawing/2014/main" xmlns="" id="{E668D7CE-0756-4C36-B665-7BEB4733E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EC71654-96A5-4280-94F3-931C61A9F92C}" type="slidenum">
              <a:rPr lang="es-ES" smtClean="0"/>
              <a:pPr rtl="0"/>
              <a:t>23</a:t>
            </a:fld>
            <a:endParaRPr lang="es-ES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987" y="6141768"/>
            <a:ext cx="1969179" cy="627942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6091238" y="1516720"/>
            <a:ext cx="27591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AR" sz="2400" b="1" dirty="0">
                <a:solidFill>
                  <a:schemeClr val="dk1"/>
                </a:solidFill>
                <a:latin typeface="Scope One"/>
                <a:ea typeface="Scope One"/>
                <a:cs typeface="Scope One"/>
                <a:sym typeface="Scope One"/>
              </a:rPr>
              <a:t>MODELO SWMM</a:t>
            </a:r>
          </a:p>
          <a:p>
            <a:pPr lvl="0" algn="ctr"/>
            <a:r>
              <a:rPr lang="es-AR" sz="2400" b="1" dirty="0">
                <a:solidFill>
                  <a:schemeClr val="dk1"/>
                </a:solidFill>
                <a:latin typeface="Scope One"/>
                <a:ea typeface="Scope One"/>
                <a:cs typeface="Scope One"/>
                <a:sym typeface="Scope One"/>
              </a:rPr>
              <a:t>Con reservorio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D349E1AE-559C-6982-9635-CED8F56E2D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804" y="3676339"/>
            <a:ext cx="11488166" cy="3329882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E5E977E8-C66A-A209-3EA0-98A7D57200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308604"/>
            <a:ext cx="11860653" cy="2400300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xmlns="" id="{6409EBE6-7400-BB0E-1CE9-C877091395E2}"/>
              </a:ext>
            </a:extLst>
          </p:cNvPr>
          <p:cNvSpPr txBox="1"/>
          <p:nvPr/>
        </p:nvSpPr>
        <p:spPr>
          <a:xfrm>
            <a:off x="6488702" y="1622961"/>
            <a:ext cx="1964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dirty="0"/>
              <a:t>MODELO HEC HMS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xmlns="" id="{28E7FC1E-9C5A-9BF3-0A47-4747C00CEB58}"/>
              </a:ext>
            </a:extLst>
          </p:cNvPr>
          <p:cNvSpPr txBox="1"/>
          <p:nvPr/>
        </p:nvSpPr>
        <p:spPr>
          <a:xfrm>
            <a:off x="6091238" y="4740670"/>
            <a:ext cx="1790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dirty="0"/>
              <a:t>MODELO SWMM</a:t>
            </a:r>
          </a:p>
        </p:txBody>
      </p:sp>
    </p:spTree>
    <p:extLst>
      <p:ext uri="{BB962C8B-B14F-4D97-AF65-F5344CB8AC3E}">
        <p14:creationId xmlns:p14="http://schemas.microsoft.com/office/powerpoint/2010/main" val="24625539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xmlns="" id="{E98DCA46-603B-4178-8707-30E192CE6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67" y="290866"/>
            <a:ext cx="11150600" cy="920336"/>
          </a:xfrm>
        </p:spPr>
        <p:txBody>
          <a:bodyPr rtlCol="0"/>
          <a:lstStyle/>
          <a:p>
            <a:r>
              <a:rPr lang="es-AR" sz="4800" dirty="0">
                <a:solidFill>
                  <a:schemeClr val="accent2">
                    <a:lumMod val="95000"/>
                  </a:schemeClr>
                </a:solidFill>
              </a:rPr>
              <a:t>Conclusión DE LA MODELACIÓN</a:t>
            </a:r>
            <a:endParaRPr lang="es-ES" sz="4800" dirty="0">
              <a:solidFill>
                <a:schemeClr val="accent2">
                  <a:lumMod val="95000"/>
                </a:schemeClr>
              </a:solidFill>
            </a:endParaRPr>
          </a:p>
        </p:txBody>
      </p:sp>
      <p:sp>
        <p:nvSpPr>
          <p:cNvPr id="2" name="Marcador de posición de número de diapositiva 1">
            <a:extLst>
              <a:ext uri="{FF2B5EF4-FFF2-40B4-BE49-F238E27FC236}">
                <a16:creationId xmlns:a16="http://schemas.microsoft.com/office/drawing/2014/main" xmlns="" id="{E668D7CE-0756-4C36-B665-7BEB4733E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EC71654-96A5-4280-94F3-931C61A9F92C}" type="slidenum">
              <a:rPr lang="es-ES" smtClean="0"/>
              <a:pPr rtl="0"/>
              <a:t>24</a:t>
            </a:fld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987" y="6141768"/>
            <a:ext cx="1969179" cy="627942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117987" y="1825228"/>
            <a:ext cx="11802433" cy="40164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AR" sz="32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Programas HEC HMS y SWMM </a:t>
            </a:r>
          </a:p>
          <a:p>
            <a:pPr marL="457200" indent="-457200" algn="just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AR" sz="32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Curva aplanada.</a:t>
            </a:r>
          </a:p>
          <a:p>
            <a:pPr marL="457200" indent="-457200" algn="just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AR" sz="32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Reserva e infiltración de los caudales se realiza en el reservorio. </a:t>
            </a:r>
          </a:p>
          <a:p>
            <a:pPr marL="457200" indent="-457200" algn="just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AR" sz="32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Por lo que la implementación del mismo es una medida certera para la solución del problema planteado.</a:t>
            </a:r>
            <a:endParaRPr lang="es-AR" sz="28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668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ítulo 1">
            <a:extLst>
              <a:ext uri="{FF2B5EF4-FFF2-40B4-BE49-F238E27FC236}">
                <a16:creationId xmlns:a16="http://schemas.microsoft.com/office/drawing/2014/main" xmlns="" id="{10F9F51E-A3D5-4726-BACE-D5CDD8A4642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r>
              <a:rPr lang="es-ES" dirty="0"/>
              <a:t>Flora@contoso.com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1156" y="1809158"/>
            <a:ext cx="2964327" cy="945147"/>
          </a:xfrm>
          <a:prstGeom prst="rect">
            <a:avLst/>
          </a:prstGeom>
        </p:spPr>
      </p:pic>
      <p:sp>
        <p:nvSpPr>
          <p:cNvPr id="7" name="Título 6">
            <a:extLst>
              <a:ext uri="{FF2B5EF4-FFF2-40B4-BE49-F238E27FC236}">
                <a16:creationId xmlns:a16="http://schemas.microsoft.com/office/drawing/2014/main" xmlns="" id="{39B0EC6D-03DD-4CEE-9979-34A964DCA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3452" y="2642326"/>
            <a:ext cx="5204062" cy="651448"/>
          </a:xfrm>
        </p:spPr>
        <p:txBody>
          <a:bodyPr rtlCol="0"/>
          <a:lstStyle/>
          <a:p>
            <a:r>
              <a:rPr lang="en" sz="5400" dirty="0"/>
              <a:t>DISEÑO DE LOS COMPONENTES DE OBRA</a:t>
            </a:r>
            <a:endParaRPr lang="es-ES" sz="5400" dirty="0"/>
          </a:p>
        </p:txBody>
      </p:sp>
      <p:pic>
        <p:nvPicPr>
          <p:cNvPr id="4" name="Marcador de posición de imagen 3"/>
          <p:cNvPicPr>
            <a:picLocks noGrp="1" noChangeAspect="1"/>
          </p:cNvPicPr>
          <p:nvPr>
            <p:ph type="pic" sz="quarter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>
            <a:fillRect/>
          </a:stretch>
        </p:blipFill>
        <p:spPr/>
      </p:pic>
      <p:sp>
        <p:nvSpPr>
          <p:cNvPr id="11" name="1 CuadroTexto"/>
          <p:cNvSpPr txBox="1"/>
          <p:nvPr/>
        </p:nvSpPr>
        <p:spPr>
          <a:xfrm>
            <a:off x="6373452" y="4484691"/>
            <a:ext cx="4215682" cy="184665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sz="2400" b="1" dirty="0"/>
              <a:t>CANAL DE ADUCCIÓN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sz="2400" b="1" dirty="0"/>
              <a:t>RESERVORIO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sz="2400" b="1" dirty="0"/>
              <a:t>VERTEDEROS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sz="2400" b="1" dirty="0"/>
              <a:t>CANAL DE DESCARGA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AR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8024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xmlns="" id="{E98DCA46-603B-4178-8707-30E192CE6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733" y="-43202"/>
            <a:ext cx="11150600" cy="920336"/>
          </a:xfrm>
        </p:spPr>
        <p:txBody>
          <a:bodyPr rtlCol="0"/>
          <a:lstStyle/>
          <a:p>
            <a:r>
              <a:rPr lang="en" sz="4800" dirty="0">
                <a:solidFill>
                  <a:schemeClr val="accent2">
                    <a:lumMod val="95000"/>
                  </a:schemeClr>
                </a:solidFill>
              </a:rPr>
              <a:t>CANALES DE ADUCCIÓN Y DESCARGA</a:t>
            </a:r>
            <a:endParaRPr lang="es-ES" sz="4800" dirty="0">
              <a:solidFill>
                <a:schemeClr val="accent2">
                  <a:lumMod val="95000"/>
                </a:schemeClr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9B65809D-3289-8A29-6FCE-F723D413FB76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7733" y="877134"/>
            <a:ext cx="4500870" cy="3120287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D60D7BEF-C138-4859-AAC2-5429763642ED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360527" y="1184387"/>
            <a:ext cx="4696607" cy="289511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C147CB8A-DAEB-240B-4725-AE7B297DE0E4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707066" y="3934515"/>
            <a:ext cx="4218096" cy="2900656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4349206" y="2021779"/>
            <a:ext cx="293381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AR" sz="2400" b="1" dirty="0"/>
              <a:t>CANAL DE ADUCCIÓN</a:t>
            </a:r>
          </a:p>
          <a:p>
            <a:pPr lvl="0" algn="ctr"/>
            <a:r>
              <a:rPr lang="es-AR" sz="2400" b="1" dirty="0"/>
              <a:t>300 m </a:t>
            </a:r>
          </a:p>
        </p:txBody>
      </p:sp>
      <p:sp>
        <p:nvSpPr>
          <p:cNvPr id="10" name="Flecha izquierda y derecha 9"/>
          <p:cNvSpPr/>
          <p:nvPr/>
        </p:nvSpPr>
        <p:spPr>
          <a:xfrm>
            <a:off x="4188542" y="2732741"/>
            <a:ext cx="3171985" cy="40067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987" y="6141768"/>
            <a:ext cx="1969179" cy="627942"/>
          </a:xfrm>
          <a:prstGeom prst="rect">
            <a:avLst/>
          </a:prstGeom>
        </p:spPr>
      </p:pic>
      <p:sp>
        <p:nvSpPr>
          <p:cNvPr id="12" name="Rectángulo 11"/>
          <p:cNvSpPr/>
          <p:nvPr/>
        </p:nvSpPr>
        <p:spPr>
          <a:xfrm>
            <a:off x="515938" y="5285825"/>
            <a:ext cx="292355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AR" sz="2400" b="1" dirty="0"/>
              <a:t>CANAL DE DESCARGA</a:t>
            </a:r>
          </a:p>
          <a:p>
            <a:pPr lvl="0" algn="ctr"/>
            <a:r>
              <a:rPr lang="es-AR" sz="2400" b="1" dirty="0"/>
              <a:t>25 m </a:t>
            </a:r>
          </a:p>
        </p:txBody>
      </p:sp>
      <p:sp>
        <p:nvSpPr>
          <p:cNvPr id="13" name="Flecha derecha 12"/>
          <p:cNvSpPr/>
          <p:nvPr/>
        </p:nvSpPr>
        <p:spPr>
          <a:xfrm>
            <a:off x="451434" y="5950039"/>
            <a:ext cx="3289146" cy="3834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CA2F79CB-29EC-702E-7B00-65E86DE909A2}"/>
              </a:ext>
            </a:extLst>
          </p:cNvPr>
          <p:cNvSpPr txBox="1"/>
          <p:nvPr/>
        </p:nvSpPr>
        <p:spPr>
          <a:xfrm>
            <a:off x="8567969" y="5057226"/>
            <a:ext cx="28463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000" b="1" dirty="0"/>
              <a:t>160 m</a:t>
            </a:r>
            <a:r>
              <a:rPr lang="es-AR" sz="2000" b="1" baseline="30000" dirty="0"/>
              <a:t>3</a:t>
            </a:r>
            <a:r>
              <a:rPr lang="es-AR" sz="2000" b="1" dirty="0"/>
              <a:t> de Hormigón H20</a:t>
            </a:r>
          </a:p>
        </p:txBody>
      </p:sp>
    </p:spTree>
    <p:extLst>
      <p:ext uri="{BB962C8B-B14F-4D97-AF65-F5344CB8AC3E}">
        <p14:creationId xmlns:p14="http://schemas.microsoft.com/office/powerpoint/2010/main" val="27241159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número de diapositiva 1">
            <a:extLst>
              <a:ext uri="{FF2B5EF4-FFF2-40B4-BE49-F238E27FC236}">
                <a16:creationId xmlns:a16="http://schemas.microsoft.com/office/drawing/2014/main" xmlns="" id="{E668D7CE-0756-4C36-B665-7BEB4733E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EC71654-96A5-4280-94F3-931C61A9F92C}" type="slidenum">
              <a:rPr lang="es-ES" smtClean="0"/>
              <a:pPr rtl="0"/>
              <a:t>27</a:t>
            </a:fld>
            <a:endParaRPr lang="es-ES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987" y="6141768"/>
            <a:ext cx="1969179" cy="62794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955" y="2011755"/>
            <a:ext cx="10456606" cy="46073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Título 3">
            <a:extLst>
              <a:ext uri="{FF2B5EF4-FFF2-40B4-BE49-F238E27FC236}">
                <a16:creationId xmlns:a16="http://schemas.microsoft.com/office/drawing/2014/main" xmlns="" id="{E98DCA46-603B-4178-8707-30E192CE6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723" y="0"/>
            <a:ext cx="4867222" cy="920336"/>
          </a:xfrm>
        </p:spPr>
        <p:txBody>
          <a:bodyPr rtlCol="0"/>
          <a:lstStyle/>
          <a:p>
            <a:r>
              <a:rPr lang="es-AR" sz="5400" dirty="0">
                <a:solidFill>
                  <a:schemeClr val="accent2">
                    <a:lumMod val="95000"/>
                  </a:schemeClr>
                </a:solidFill>
              </a:rPr>
              <a:t>RESERVORIO</a:t>
            </a:r>
            <a:endParaRPr lang="es-ES" sz="5400" dirty="0">
              <a:solidFill>
                <a:schemeClr val="accent2">
                  <a:lumMod val="95000"/>
                </a:schemeClr>
              </a:solidFill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8936" y="1026349"/>
            <a:ext cx="2569356" cy="585297"/>
          </a:xfrm>
          <a:prstGeom prst="rect">
            <a:avLst/>
          </a:prstGeom>
        </p:spPr>
      </p:pic>
      <p:sp>
        <p:nvSpPr>
          <p:cNvPr id="12" name="CuadroTexto 10"/>
          <p:cNvSpPr txBox="1"/>
          <p:nvPr/>
        </p:nvSpPr>
        <p:spPr>
          <a:xfrm>
            <a:off x="3183305" y="3915331"/>
            <a:ext cx="46185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s-AR" sz="2000" b="1" kern="120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CAPACIDAD DE RESERVORIO 21.000 m</a:t>
            </a:r>
            <a:r>
              <a:rPr lang="es-AR" sz="2000" b="1" kern="1200" baseline="3000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s-AR" sz="14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34756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6574" y="1536230"/>
            <a:ext cx="4941582" cy="3575568"/>
          </a:xfrm>
          <a:prstGeom prst="rect">
            <a:avLst/>
          </a:prstGeom>
        </p:spPr>
      </p:pic>
      <p:sp>
        <p:nvSpPr>
          <p:cNvPr id="8" name="Cuadro de texto 7">
            <a:hlinkClick r:id="rId4"/>
            <a:extLst>
              <a:ext uri="{FF2B5EF4-FFF2-40B4-BE49-F238E27FC236}">
                <a16:creationId xmlns:a16="http://schemas.microsoft.com/office/drawing/2014/main" xmlns="" id="{5FC6C278-4035-446A-A94B-030E792FDDF5}"/>
              </a:ext>
            </a:extLst>
          </p:cNvPr>
          <p:cNvSpPr txBox="1"/>
          <p:nvPr/>
        </p:nvSpPr>
        <p:spPr>
          <a:xfrm>
            <a:off x="-2028180" y="0"/>
            <a:ext cx="90963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s-ES" sz="6000" dirty="0">
                <a:solidFill>
                  <a:srgbClr val="0070C0"/>
                </a:solidFill>
              </a:rPr>
              <a:t>REGULACIÓN</a:t>
            </a:r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xmlns="" id="{E98DCA46-603B-4178-8707-30E192CE6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0166" y="1076062"/>
            <a:ext cx="5491834" cy="920336"/>
          </a:xfrm>
        </p:spPr>
        <p:txBody>
          <a:bodyPr rtlCol="0"/>
          <a:lstStyle/>
          <a:p>
            <a:pPr rtl="0"/>
            <a:r>
              <a:rPr lang="es-ES" sz="2800" dirty="0"/>
              <a:t>ORIFICIO DE PARED GRUESA</a:t>
            </a:r>
          </a:p>
        </p:txBody>
      </p:sp>
      <p:sp>
        <p:nvSpPr>
          <p:cNvPr id="2" name="Marcador de posición de número de diapositiva 1">
            <a:extLst>
              <a:ext uri="{FF2B5EF4-FFF2-40B4-BE49-F238E27FC236}">
                <a16:creationId xmlns:a16="http://schemas.microsoft.com/office/drawing/2014/main" xmlns="" id="{E668D7CE-0756-4C36-B665-7BEB4733E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EC71654-96A5-4280-94F3-931C61A9F92C}" type="slidenum">
              <a:rPr lang="es-ES" smtClean="0"/>
              <a:pPr rtl="0"/>
              <a:t>28</a:t>
            </a:fld>
            <a:endParaRPr lang="es-ES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987" y="6141768"/>
            <a:ext cx="1969179" cy="62794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9560" y="1076062"/>
            <a:ext cx="6248400" cy="48208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Rectángulo 8"/>
          <p:cNvSpPr/>
          <p:nvPr/>
        </p:nvSpPr>
        <p:spPr>
          <a:xfrm>
            <a:off x="289560" y="6014883"/>
            <a:ext cx="115671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b="1" cap="all" dirty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Que permitirá el rápido egreso de caudales para eventos excepcionales CORRESPONDIENTE A UN 35% DEL CAUDAL DE INGRESO.</a:t>
            </a:r>
          </a:p>
        </p:txBody>
      </p:sp>
    </p:spTree>
    <p:extLst>
      <p:ext uri="{BB962C8B-B14F-4D97-AF65-F5344CB8AC3E}">
        <p14:creationId xmlns:p14="http://schemas.microsoft.com/office/powerpoint/2010/main" val="32718247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xmlns="" id="{E98DCA46-603B-4178-8707-30E192CE6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021080" y="246621"/>
            <a:ext cx="14055213" cy="467875"/>
          </a:xfrm>
        </p:spPr>
        <p:txBody>
          <a:bodyPr rtlCol="0"/>
          <a:lstStyle/>
          <a:p>
            <a:pPr algn="ctr"/>
            <a:r>
              <a:rPr lang="en" sz="4800" dirty="0">
                <a:solidFill>
                  <a:schemeClr val="accent1"/>
                </a:solidFill>
                <a:ea typeface="+mn-ea"/>
                <a:cs typeface="+mn-cs"/>
              </a:rPr>
              <a:t>ANÁLISIS económico</a:t>
            </a:r>
            <a:endParaRPr lang="es-ES" sz="4800" dirty="0">
              <a:solidFill>
                <a:schemeClr val="accent1"/>
              </a:solidFill>
              <a:ea typeface="+mn-ea"/>
              <a:cs typeface="+mn-cs"/>
            </a:endParaRPr>
          </a:p>
        </p:txBody>
      </p:sp>
      <p:sp>
        <p:nvSpPr>
          <p:cNvPr id="2" name="Marcador de posición de número de diapositiva 1">
            <a:extLst>
              <a:ext uri="{FF2B5EF4-FFF2-40B4-BE49-F238E27FC236}">
                <a16:creationId xmlns:a16="http://schemas.microsoft.com/office/drawing/2014/main" xmlns="" id="{E668D7CE-0756-4C36-B665-7BEB4733E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EC71654-96A5-4280-94F3-931C61A9F92C}" type="slidenum">
              <a:rPr lang="es-ES" smtClean="0"/>
              <a:pPr rtl="0"/>
              <a:t>29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8520679D-0390-8648-F738-6B7B5BF4CA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902" y="929391"/>
            <a:ext cx="12042098" cy="5928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3621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rcador de posición de imagen 5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1" r="5441"/>
          <a:stretch>
            <a:fillRect/>
          </a:stretch>
        </p:blipFill>
        <p:spPr>
          <a:xfrm>
            <a:off x="2088324" y="0"/>
            <a:ext cx="8506267" cy="6858000"/>
          </a:xfr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C64C2A7-EC84-4D8C-9CA2-F6AE46F51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5326" y="1988756"/>
            <a:ext cx="10515600" cy="940181"/>
          </a:xfrm>
        </p:spPr>
        <p:txBody>
          <a:bodyPr rtlCol="0"/>
          <a:lstStyle/>
          <a:p>
            <a:pPr rtl="0"/>
            <a:r>
              <a:rPr lang="es-ES" sz="6600" dirty="0"/>
              <a:t>introducción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56960426-AAA6-4126-93AF-30F7DEE010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81501" y="5070398"/>
            <a:ext cx="7900525" cy="764460"/>
          </a:xfrm>
        </p:spPr>
        <p:txBody>
          <a:bodyPr rtlCol="0"/>
          <a:lstStyle/>
          <a:p>
            <a:pPr rtl="0"/>
            <a:r>
              <a:rPr lang="es-ES" sz="4000" b="1" dirty="0"/>
              <a:t>Análisis hidrológico</a:t>
            </a:r>
          </a:p>
          <a:p>
            <a:pPr rtl="0"/>
            <a:r>
              <a:rPr lang="es-ES" sz="4000" b="1" dirty="0"/>
              <a:t>Estudio hidráulico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063" y="5857875"/>
            <a:ext cx="1838325" cy="100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5330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xmlns="" id="{E98DCA46-603B-4178-8707-30E192CE6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244786"/>
            <a:ext cx="11292396" cy="920336"/>
          </a:xfrm>
        </p:spPr>
        <p:txBody>
          <a:bodyPr rtlCol="0"/>
          <a:lstStyle/>
          <a:p>
            <a:pPr algn="ctr"/>
            <a:r>
              <a:rPr lang="en" sz="4400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ANÁLISIS DE PRECIOS </a:t>
            </a:r>
            <a:br>
              <a:rPr lang="en" sz="4400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</a:br>
            <a:r>
              <a:rPr lang="en" sz="4400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UNITARIO</a:t>
            </a:r>
            <a:endParaRPr lang="es-ES" sz="4400" dirty="0">
              <a:solidFill>
                <a:srgbClr val="0070C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Marcador de posición de número de diapositiva 1">
            <a:extLst>
              <a:ext uri="{FF2B5EF4-FFF2-40B4-BE49-F238E27FC236}">
                <a16:creationId xmlns:a16="http://schemas.microsoft.com/office/drawing/2014/main" xmlns="" id="{E668D7CE-0756-4C36-B665-7BEB4733E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EC71654-96A5-4280-94F3-931C61A9F92C}" type="slidenum">
              <a:rPr lang="es-ES" smtClean="0"/>
              <a:pPr rtl="0"/>
              <a:t>30</a:t>
            </a:fld>
            <a:endParaRPr lang="es-ES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987" y="6141768"/>
            <a:ext cx="1969179" cy="627942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453BE5C5-BA5B-9AEC-31D8-ADB15DFE35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844" y="1165122"/>
            <a:ext cx="11292396" cy="5604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9357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xmlns="" id="{1DF924E4-D80E-EDBA-2A7B-F9DDA90FA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EC71654-96A5-4280-94F3-931C61A9F92C}" type="slidenum">
              <a:rPr lang="es-ES" noProof="0" smtClean="0"/>
              <a:pPr rtl="0"/>
              <a:t>31</a:t>
            </a:fld>
            <a:endParaRPr lang="es-ES" noProof="0" dirty="0"/>
          </a:p>
        </p:txBody>
      </p:sp>
      <p:pic>
        <p:nvPicPr>
          <p:cNvPr id="7" name="Marcador de contenido 6">
            <a:extLst>
              <a:ext uri="{FF2B5EF4-FFF2-40B4-BE49-F238E27FC236}">
                <a16:creationId xmlns:a16="http://schemas.microsoft.com/office/drawing/2014/main" xmlns="" id="{53D360E9-9D19-4445-DE4A-9D1BE21ADE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59080" y="1472778"/>
            <a:ext cx="8664315" cy="5076644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xmlns="" id="{9CB6203E-1800-CBA7-4362-92B2729273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797" y="214894"/>
            <a:ext cx="11150600" cy="920336"/>
          </a:xfrm>
        </p:spPr>
        <p:txBody>
          <a:bodyPr/>
          <a:lstStyle/>
          <a:p>
            <a:pPr algn="ctr"/>
            <a:r>
              <a:rPr lang="es-AR" sz="4800" dirty="0">
                <a:solidFill>
                  <a:schemeClr val="accent1"/>
                </a:solidFill>
                <a:ea typeface="+mn-ea"/>
                <a:cs typeface="+mn-cs"/>
              </a:rPr>
              <a:t>COEFICIENTE DE RESUMEN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D8E3AFDB-CFF8-63ED-831F-6B7E9BDDA2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27" y="6141768"/>
            <a:ext cx="1664021" cy="627942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FEAA5610-2DF7-598C-369F-E701BD69A3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2643" y="6141768"/>
            <a:ext cx="749508" cy="62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9670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xmlns="" id="{E98DCA46-603B-4178-8707-30E192CE6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096" y="-195831"/>
            <a:ext cx="11150600" cy="920336"/>
          </a:xfrm>
        </p:spPr>
        <p:txBody>
          <a:bodyPr rtlCol="0"/>
          <a:lstStyle/>
          <a:p>
            <a:pPr algn="ctr"/>
            <a:r>
              <a:rPr lang="en" sz="4400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PLAN DE TRABAJO </a:t>
            </a:r>
            <a:endParaRPr lang="es-ES" sz="4400" dirty="0">
              <a:solidFill>
                <a:srgbClr val="0070C0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987" y="6141768"/>
            <a:ext cx="1969179" cy="62794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987" y="958505"/>
            <a:ext cx="11842955" cy="5731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3475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0968" y="-147484"/>
            <a:ext cx="5870957" cy="1176630"/>
          </a:xfrm>
          <a:prstGeom prst="rect">
            <a:avLst/>
          </a:prstGeom>
        </p:spPr>
      </p:pic>
      <p:sp>
        <p:nvSpPr>
          <p:cNvPr id="2" name="Marcador de posición de número de diapositiva 1">
            <a:extLst>
              <a:ext uri="{FF2B5EF4-FFF2-40B4-BE49-F238E27FC236}">
                <a16:creationId xmlns:a16="http://schemas.microsoft.com/office/drawing/2014/main" xmlns="" id="{E668D7CE-0756-4C36-B665-7BEB4733E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EC71654-96A5-4280-94F3-931C61A9F92C}" type="slidenum">
              <a:rPr lang="es-ES" smtClean="0"/>
              <a:pPr rtl="0"/>
              <a:t>33</a:t>
            </a:fld>
            <a:endParaRPr lang="es-ES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987" y="6141768"/>
            <a:ext cx="1969179" cy="627942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C56B4C98-7177-34DE-B460-ED4D483C50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0740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743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xmlns="" id="{E98DCA46-603B-4178-8707-30E192CE6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4738" y="0"/>
            <a:ext cx="11150600" cy="920336"/>
          </a:xfrm>
        </p:spPr>
        <p:txBody>
          <a:bodyPr rtlCol="0"/>
          <a:lstStyle/>
          <a:p>
            <a:pPr rtl="0"/>
            <a:r>
              <a:rPr lang="es-ES" sz="5400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PRECIO DE OBRA</a:t>
            </a:r>
          </a:p>
        </p:txBody>
      </p:sp>
      <p:sp>
        <p:nvSpPr>
          <p:cNvPr id="2" name="Marcador de posición de número de diapositiva 1">
            <a:extLst>
              <a:ext uri="{FF2B5EF4-FFF2-40B4-BE49-F238E27FC236}">
                <a16:creationId xmlns:a16="http://schemas.microsoft.com/office/drawing/2014/main" xmlns="" id="{E668D7CE-0756-4C36-B665-7BEB4733E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EC71654-96A5-4280-94F3-931C61A9F92C}" type="slidenum">
              <a:rPr lang="es-ES" smtClean="0"/>
              <a:pPr rtl="0"/>
              <a:t>34</a:t>
            </a:fld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392" y="6141768"/>
            <a:ext cx="1969179" cy="627942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92A85FD6-98FA-3415-77AB-51BCA07133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845" y="920336"/>
            <a:ext cx="11385764" cy="572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415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ítulo 1">
            <a:extLst>
              <a:ext uri="{FF2B5EF4-FFF2-40B4-BE49-F238E27FC236}">
                <a16:creationId xmlns:a16="http://schemas.microsoft.com/office/drawing/2014/main" xmlns="" id="{10F9F51E-A3D5-4726-BACE-D5CDD8A4642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r>
              <a:rPr lang="es-ES" dirty="0"/>
              <a:t>Flora@contoso.com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xmlns="" id="{F91501E1-4EA1-44EB-AF62-6F74678A233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rtlCol="0"/>
          <a:lstStyle/>
          <a:p>
            <a:pPr rtl="0"/>
            <a:r>
              <a:rPr lang="es-ES" dirty="0">
                <a:hlinkClick r:id="rId3"/>
              </a:rPr>
              <a:t>http://www.contoso.com/ </a:t>
            </a:r>
          </a:p>
        </p:txBody>
      </p:sp>
      <p:sp>
        <p:nvSpPr>
          <p:cNvPr id="7" name="Título 6">
            <a:extLst>
              <a:ext uri="{FF2B5EF4-FFF2-40B4-BE49-F238E27FC236}">
                <a16:creationId xmlns:a16="http://schemas.microsoft.com/office/drawing/2014/main" xmlns="" id="{39B0EC6D-03DD-4CEE-9979-34A964DCA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9778" y="3429000"/>
            <a:ext cx="5889862" cy="651448"/>
          </a:xfrm>
        </p:spPr>
        <p:txBody>
          <a:bodyPr rtlCol="0"/>
          <a:lstStyle/>
          <a:p>
            <a:pPr rtl="0"/>
            <a:r>
              <a:rPr lang="es-ES" dirty="0"/>
              <a:t>conclusiones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6473" y="1721853"/>
            <a:ext cx="2964327" cy="945147"/>
          </a:xfrm>
          <a:prstGeom prst="rect">
            <a:avLst/>
          </a:prstGeom>
        </p:spPr>
      </p:pic>
      <p:pic>
        <p:nvPicPr>
          <p:cNvPr id="9" name="Marcador de posición de imagen 8"/>
          <p:cNvPicPr>
            <a:picLocks noGrp="1" noChangeAspect="1"/>
          </p:cNvPicPr>
          <p:nvPr>
            <p:ph type="pic" sz="quarter" idx="10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65" r="17065"/>
          <a:stretch>
            <a:fillRect/>
          </a:stretch>
        </p:blipFill>
        <p:spPr/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87440" y="4080448"/>
            <a:ext cx="3866933" cy="1635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3517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EC71654-96A5-4280-94F3-931C61A9F92C}" type="slidenum">
              <a:rPr lang="es-ES" noProof="0" smtClean="0"/>
              <a:pPr rtl="0"/>
              <a:t>36</a:t>
            </a:fld>
            <a:endParaRPr lang="es-ES" noProof="0" dirty="0"/>
          </a:p>
        </p:txBody>
      </p:sp>
      <p:sp>
        <p:nvSpPr>
          <p:cNvPr id="9" name="Marcador de contenido 8"/>
          <p:cNvSpPr>
            <a:spLocks noGrp="1"/>
          </p:cNvSpPr>
          <p:nvPr>
            <p:ph idx="17"/>
          </p:nvPr>
        </p:nvSpPr>
        <p:spPr>
          <a:xfrm>
            <a:off x="9055323" y="2486583"/>
            <a:ext cx="2588705" cy="495389"/>
          </a:xfrm>
        </p:spPr>
        <p:txBody>
          <a:bodyPr/>
          <a:lstStyle/>
          <a:p>
            <a:r>
              <a:rPr lang="en" dirty="0"/>
              <a:t>ambiental</a:t>
            </a:r>
            <a:endParaRPr lang="es-AR" dirty="0"/>
          </a:p>
        </p:txBody>
      </p:sp>
      <p:sp>
        <p:nvSpPr>
          <p:cNvPr id="11" name="Marcador de contenido 10"/>
          <p:cNvSpPr>
            <a:spLocks noGrp="1"/>
          </p:cNvSpPr>
          <p:nvPr>
            <p:ph idx="19"/>
          </p:nvPr>
        </p:nvSpPr>
        <p:spPr>
          <a:xfrm>
            <a:off x="3377853" y="2487326"/>
            <a:ext cx="2588705" cy="495389"/>
          </a:xfrm>
        </p:spPr>
        <p:txBody>
          <a:bodyPr/>
          <a:lstStyle/>
          <a:p>
            <a:r>
              <a:rPr lang="en" dirty="0"/>
              <a:t>económico</a:t>
            </a:r>
            <a:endParaRPr lang="es-AR" dirty="0"/>
          </a:p>
        </p:txBody>
      </p:sp>
      <p:sp>
        <p:nvSpPr>
          <p:cNvPr id="13" name="Marcador de contenido 12"/>
          <p:cNvSpPr>
            <a:spLocks noGrp="1"/>
          </p:cNvSpPr>
          <p:nvPr>
            <p:ph idx="21"/>
          </p:nvPr>
        </p:nvSpPr>
        <p:spPr>
          <a:xfrm>
            <a:off x="6216588" y="2391089"/>
            <a:ext cx="2588705" cy="495389"/>
          </a:xfrm>
        </p:spPr>
        <p:txBody>
          <a:bodyPr/>
          <a:lstStyle/>
          <a:p>
            <a:pPr lvl="0">
              <a:spcBef>
                <a:spcPts val="0"/>
              </a:spcBef>
            </a:pPr>
            <a:r>
              <a:rPr lang="es-AR" dirty="0"/>
              <a:t>social</a:t>
            </a:r>
          </a:p>
        </p:txBody>
      </p:sp>
      <p:pic>
        <p:nvPicPr>
          <p:cNvPr id="26" name="Imagen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987" y="6141768"/>
            <a:ext cx="1969179" cy="627942"/>
          </a:xfrm>
          <a:prstGeom prst="rect">
            <a:avLst/>
          </a:prstGeom>
        </p:spPr>
      </p:pic>
      <p:pic>
        <p:nvPicPr>
          <p:cNvPr id="30" name="Imagen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7986"/>
            <a:ext cx="12192000" cy="6135638"/>
          </a:xfrm>
          <a:prstGeom prst="rect">
            <a:avLst/>
          </a:prstGeom>
        </p:spPr>
      </p:pic>
      <p:sp>
        <p:nvSpPr>
          <p:cNvPr id="35" name="Título 3">
            <a:extLst>
              <a:ext uri="{FF2B5EF4-FFF2-40B4-BE49-F238E27FC236}">
                <a16:creationId xmlns:a16="http://schemas.microsoft.com/office/drawing/2014/main" xmlns="" id="{E98DCA46-603B-4178-8707-30E192CE6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544074" y="-125966"/>
            <a:ext cx="11150600" cy="920336"/>
          </a:xfrm>
        </p:spPr>
        <p:txBody>
          <a:bodyPr rtlCol="0"/>
          <a:lstStyle/>
          <a:p>
            <a:pPr algn="ctr"/>
            <a:r>
              <a:rPr lang="en" sz="5400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beneficios</a:t>
            </a:r>
            <a:endParaRPr lang="es-ES" sz="5400" dirty="0">
              <a:solidFill>
                <a:srgbClr val="0070C0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410644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ítulo 4">
            <a:extLst>
              <a:ext uri="{FF2B5EF4-FFF2-40B4-BE49-F238E27FC236}">
                <a16:creationId xmlns:a16="http://schemas.microsoft.com/office/drawing/2014/main" xmlns="" id="{E3C40962-BA6A-43E4-97BA-511A9B90CF4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r>
              <a:rPr lang="es-ES" dirty="0"/>
              <a:t>Flora@contoso.com</a:t>
            </a:r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xmlns="" id="{11FDFFBF-E125-47CF-AAE0-ACC45013CE3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rtlCol="0"/>
          <a:lstStyle/>
          <a:p>
            <a:pPr rtl="0"/>
            <a:r>
              <a:rPr lang="es-ES" dirty="0"/>
              <a:t>http://www.contoso.com/</a:t>
            </a:r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xmlns="" id="{95D612B9-68B9-4C9F-98FE-CEE07DB1F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9777" y="2920471"/>
            <a:ext cx="5439113" cy="921807"/>
          </a:xfrm>
        </p:spPr>
        <p:txBody>
          <a:bodyPr rtlCol="0"/>
          <a:lstStyle/>
          <a:p>
            <a:pPr rtl="0"/>
            <a:r>
              <a:rPr lang="es-ES" sz="4800" dirty="0"/>
              <a:t>Muchas Gracias</a:t>
            </a:r>
          </a:p>
        </p:txBody>
      </p:sp>
      <p:pic>
        <p:nvPicPr>
          <p:cNvPr id="3" name="Marcador de posición de imagen 2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/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1748" y="156018"/>
            <a:ext cx="3457143" cy="2390476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9778" y="4244955"/>
            <a:ext cx="3457143" cy="1485805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6355080" y="4484691"/>
            <a:ext cx="534924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2400" b="1" i="1" dirty="0">
                <a:solidFill>
                  <a:schemeClr val="bg1">
                    <a:lumMod val="95000"/>
                  </a:schemeClr>
                </a:solidFill>
              </a:rPr>
              <a:t>“Este trabajo no se mide por lo logrado, sino por los obstáculos que se han superado y que hicieron posible se llevara a cabo”.</a:t>
            </a:r>
            <a:endParaRPr lang="es-AR" sz="2400" b="1" dirty="0">
              <a:solidFill>
                <a:schemeClr val="bg1">
                  <a:lumMod val="95000"/>
                </a:schemeClr>
              </a:solidFill>
            </a:endParaRPr>
          </a:p>
          <a:p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1247795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Marcador de posición de imagen 11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0" r="9420"/>
          <a:stretch>
            <a:fillRect/>
          </a:stretch>
        </p:blipFill>
        <p:spPr>
          <a:xfrm>
            <a:off x="3642852" y="0"/>
            <a:ext cx="8499213" cy="6961239"/>
          </a:xfr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552A9C73-06ED-419B-81B5-491CBFC223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518954"/>
            <a:ext cx="5153916" cy="4351338"/>
          </a:xfrm>
        </p:spPr>
        <p:txBody>
          <a:bodyPr rtlCol="0"/>
          <a:lstStyle/>
          <a:p>
            <a:r>
              <a:rPr lang="es-A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Ubicación geográfica: </a:t>
            </a:r>
            <a:r>
              <a:rPr lang="es-AR" dirty="0"/>
              <a:t>al noroeste de la parte central de la provincia.  </a:t>
            </a:r>
          </a:p>
          <a:p>
            <a:pPr marL="0" indent="0">
              <a:buNone/>
            </a:pPr>
            <a:endParaRPr lang="es-A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Rasgos morfológicos : </a:t>
            </a:r>
            <a:r>
              <a:rPr lang="es-ES" dirty="0"/>
              <a:t>se asemejan a un valle intermontano con suave pendiente hacia el sudeste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2C50832-0B36-43C5-98EC-4CD165D78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859" y="368045"/>
            <a:ext cx="7049985" cy="1325563"/>
          </a:xfrm>
        </p:spPr>
        <p:txBody>
          <a:bodyPr rtlCol="0"/>
          <a:lstStyle/>
          <a:p>
            <a:r>
              <a:rPr lang="en" sz="30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UBICACIÓN DEL DEPARTAMENTO</a:t>
            </a:r>
            <a:r>
              <a:rPr lang="es-ES" sz="3000" dirty="0"/>
              <a:t/>
            </a:r>
            <a:br>
              <a:rPr lang="es-ES" sz="3000" dirty="0"/>
            </a:br>
            <a:endParaRPr lang="es-ES" sz="3000" dirty="0"/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141453"/>
            <a:ext cx="1971429" cy="62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5613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C63C2D9-0850-4620-BE32-11F44A927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134094" y="324158"/>
            <a:ext cx="11150600" cy="920336"/>
          </a:xfrm>
        </p:spPr>
        <p:txBody>
          <a:bodyPr rtlCol="0"/>
          <a:lstStyle/>
          <a:p>
            <a:pPr algn="ctr"/>
            <a:r>
              <a:rPr lang="es-AR" sz="5400" dirty="0">
                <a:solidFill>
                  <a:schemeClr val="accent2">
                    <a:lumMod val="75000"/>
                  </a:schemeClr>
                </a:solidFill>
              </a:rPr>
              <a:t>METEREOLOGÍA</a:t>
            </a:r>
            <a:endParaRPr lang="es-ES" sz="5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xmlns="" id="{93A6F33C-3AFE-474E-AC15-C00F368C3C6A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323655" y="1903728"/>
            <a:ext cx="4431281" cy="495389"/>
          </a:xfrm>
        </p:spPr>
        <p:txBody>
          <a:bodyPr rtlCol="0"/>
          <a:lstStyle/>
          <a:p>
            <a:pPr algn="ctr"/>
            <a:r>
              <a:rPr lang="es-ES" dirty="0"/>
              <a:t>Temperaturas medias anuales</a:t>
            </a:r>
          </a:p>
        </p:txBody>
      </p:sp>
      <p:sp>
        <p:nvSpPr>
          <p:cNvPr id="9" name="Marcador de contenido 8">
            <a:extLst>
              <a:ext uri="{FF2B5EF4-FFF2-40B4-BE49-F238E27FC236}">
                <a16:creationId xmlns:a16="http://schemas.microsoft.com/office/drawing/2014/main" xmlns="" id="{A1EE8A19-6968-4C81-B180-20FEF61ADEE1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7475708" y="4963450"/>
            <a:ext cx="4716291" cy="495389"/>
          </a:xfrm>
        </p:spPr>
        <p:txBody>
          <a:bodyPr rtlCol="0"/>
          <a:lstStyle/>
          <a:p>
            <a:pPr algn="ctr"/>
            <a:r>
              <a:rPr lang="es-ES" dirty="0"/>
              <a:t>Precipitaciones medias anuales</a:t>
            </a: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655" y="6235136"/>
            <a:ext cx="1971429" cy="628571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CEC626F6-479D-2D86-67E4-50827654B5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353" y="2778110"/>
            <a:ext cx="1530301" cy="3771311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D8A35237-5962-A95F-5ED7-DE0EF60112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3386" y="2905433"/>
            <a:ext cx="2215641" cy="3737673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A4A1466B-FE8A-F758-D5CF-2E5E22FF1E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45275" y="129261"/>
            <a:ext cx="1871915" cy="4263893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69ADD087-EB14-7FD4-1BFE-168CBF10B4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04323" y="324158"/>
            <a:ext cx="2579254" cy="4068996"/>
          </a:xfrm>
          <a:prstGeom prst="rect">
            <a:avLst/>
          </a:prstGeom>
        </p:spPr>
      </p:pic>
      <p:sp>
        <p:nvSpPr>
          <p:cNvPr id="17" name="CuadroTexto 16"/>
          <p:cNvSpPr txBox="1"/>
          <p:nvPr/>
        </p:nvSpPr>
        <p:spPr>
          <a:xfrm>
            <a:off x="7178083" y="6120265"/>
            <a:ext cx="47054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b="1" dirty="0">
                <a:solidFill>
                  <a:schemeClr val="accent1"/>
                </a:solidFill>
                <a:latin typeface="+mj-lt"/>
              </a:rPr>
              <a:t>Ref. </a:t>
            </a:r>
            <a:r>
              <a:rPr lang="es-AR" b="1" cap="all" dirty="0">
                <a:solidFill>
                  <a:schemeClr val="accent1"/>
                </a:solidFill>
                <a:latin typeface="+mj-lt"/>
              </a:rPr>
              <a:t>Valle de Lerma</a:t>
            </a:r>
          </a:p>
        </p:txBody>
      </p:sp>
    </p:spTree>
    <p:extLst>
      <p:ext uri="{BB962C8B-B14F-4D97-AF65-F5344CB8AC3E}">
        <p14:creationId xmlns:p14="http://schemas.microsoft.com/office/powerpoint/2010/main" val="2694036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1BB985D-7833-4E74-AA1C-E9A4BC3CC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326" y="337656"/>
            <a:ext cx="11150600" cy="920336"/>
          </a:xfrm>
        </p:spPr>
        <p:txBody>
          <a:bodyPr rtlCol="0"/>
          <a:lstStyle/>
          <a:p>
            <a:pPr algn="ctr"/>
            <a:r>
              <a:rPr lang="en" sz="44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Estaciones meteorológicas</a:t>
            </a:r>
            <a:endParaRPr lang="es-ES" sz="4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1B5E3677-5FC4-4712-BA70-5DBE57453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EC71654-96A5-4280-94F3-931C61A9F92C}" type="slidenum">
              <a:rPr lang="es-ES" smtClean="0"/>
              <a:pPr rtl="0"/>
              <a:t>6</a:t>
            </a:fld>
            <a:endParaRPr lang="es-ES" dirty="0"/>
          </a:p>
        </p:txBody>
      </p:sp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xmlns="" id="{2E37A9B0-8DFC-4474-9F0A-612E661EF4EC}"/>
              </a:ext>
            </a:extLst>
          </p:cNvPr>
          <p:cNvSpPr>
            <a:spLocks noGrp="1"/>
          </p:cNvSpPr>
          <p:nvPr>
            <p:ph idx="15"/>
          </p:nvPr>
        </p:nvSpPr>
        <p:spPr/>
        <p:txBody>
          <a:bodyPr rtlCol="0"/>
          <a:lstStyle/>
          <a:p>
            <a:pPr rtl="0"/>
            <a:r>
              <a:rPr lang="es-ES" dirty="0"/>
              <a:t>Finca del Carmen </a:t>
            </a:r>
          </a:p>
        </p:txBody>
      </p:sp>
      <p:sp>
        <p:nvSpPr>
          <p:cNvPr id="8" name="Marcador de contenido 7">
            <a:extLst>
              <a:ext uri="{FF2B5EF4-FFF2-40B4-BE49-F238E27FC236}">
                <a16:creationId xmlns:a16="http://schemas.microsoft.com/office/drawing/2014/main" xmlns="" id="{D78F2DCC-A50E-40A1-81F9-70371D4AA42F}"/>
              </a:ext>
            </a:extLst>
          </p:cNvPr>
          <p:cNvSpPr>
            <a:spLocks noGrp="1"/>
          </p:cNvSpPr>
          <p:nvPr>
            <p:ph idx="16"/>
          </p:nvPr>
        </p:nvSpPr>
        <p:spPr/>
        <p:txBody>
          <a:bodyPr rtlCol="0"/>
          <a:lstStyle/>
          <a:p>
            <a:r>
              <a:rPr lang="pt-BR" dirty="0"/>
              <a:t>Unidad  Carcelaria N°6 - Granja Modelo</a:t>
            </a:r>
            <a:endParaRPr lang="es-ES" dirty="0"/>
          </a:p>
        </p:txBody>
      </p:sp>
      <p:pic>
        <p:nvPicPr>
          <p:cNvPr id="11" name="Marcador de posición de imagen 10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78" r="12078"/>
          <a:stretch>
            <a:fillRect/>
          </a:stretch>
        </p:blipFill>
        <p:spPr/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229429"/>
            <a:ext cx="1971429" cy="628571"/>
          </a:xfrm>
          <a:prstGeom prst="rect">
            <a:avLst/>
          </a:prstGeom>
        </p:spPr>
      </p:pic>
      <p:pic>
        <p:nvPicPr>
          <p:cNvPr id="28" name="Marcador de contenido 27"/>
          <p:cNvPicPr>
            <a:picLocks noGrp="1" noChangeAspect="1"/>
          </p:cNvPicPr>
          <p:nvPr>
            <p:ph idx="14"/>
          </p:nvPr>
        </p:nvPicPr>
        <p:blipFill>
          <a:blip r:embed="rId5"/>
          <a:stretch>
            <a:fillRect/>
          </a:stretch>
        </p:blipFill>
        <p:spPr>
          <a:xfrm>
            <a:off x="8497628" y="3297471"/>
            <a:ext cx="3727229" cy="2705764"/>
          </a:xfrm>
          <a:prstGeom prst="rect">
            <a:avLst/>
          </a:prstGeom>
        </p:spPr>
      </p:pic>
      <p:sp>
        <p:nvSpPr>
          <p:cNvPr id="20" name="Marcador de contenido 1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 dirty="0"/>
          </a:p>
        </p:txBody>
      </p:sp>
      <p:pic>
        <p:nvPicPr>
          <p:cNvPr id="25" name="Imagen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172575"/>
            <a:ext cx="3883819" cy="2830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2692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09691"/>
            <a:ext cx="5634626" cy="6002594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03A9A18-93E0-4615-B7AA-B8C8FBB14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460" y="0"/>
            <a:ext cx="6120837" cy="1325563"/>
          </a:xfrm>
        </p:spPr>
        <p:txBody>
          <a:bodyPr rtlCol="0"/>
          <a:lstStyle/>
          <a:p>
            <a:r>
              <a:rPr lang="es-AR" sz="44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DATOS DE LLUVIAS</a:t>
            </a:r>
            <a:r>
              <a:rPr lang="es-ES" sz="3600" dirty="0"/>
              <a:t/>
            </a:r>
            <a:br>
              <a:rPr lang="es-ES" sz="3600" dirty="0"/>
            </a:br>
            <a:endParaRPr lang="es-ES" sz="3600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0BDDBFEE-BC50-46CF-AB8F-D145B99B5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EC71654-96A5-4280-94F3-931C61A9F92C}" type="slidenum">
              <a:rPr lang="es-ES" smtClean="0"/>
              <a:pPr rtl="0"/>
              <a:t>7</a:t>
            </a:fld>
            <a:endParaRPr lang="es-ES" dirty="0"/>
          </a:p>
        </p:txBody>
      </p:sp>
      <p:sp>
        <p:nvSpPr>
          <p:cNvPr id="5" name="Marcador de posición de imagen 4"/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048454"/>
            <a:ext cx="1971429" cy="628571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B91B32C0-5E61-447F-9557-57AF415D6F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46" y="2506662"/>
            <a:ext cx="4151027" cy="4351338"/>
          </a:xfrm>
        </p:spPr>
        <p:txBody>
          <a:bodyPr rtlCol="0"/>
          <a:lstStyle/>
          <a:p>
            <a:pPr marL="0" indent="0" rtl="0">
              <a:buNone/>
            </a:pPr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PERÍODO DE LLUVIA</a:t>
            </a:r>
          </a:p>
          <a:p>
            <a:pPr marL="0" indent="0" rtl="0">
              <a:buNone/>
            </a:pPr>
            <a:endParaRPr lang="es-ES" sz="1800" dirty="0"/>
          </a:p>
          <a:p>
            <a:r>
              <a:rPr lang="es-ES" sz="1800" dirty="0"/>
              <a:t>NOVIEMBRE/ MARZO</a:t>
            </a:r>
          </a:p>
          <a:p>
            <a:pPr marL="0" indent="0">
              <a:buNone/>
            </a:pPr>
            <a:endPara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PERÍODO MAS SECO</a:t>
            </a:r>
          </a:p>
          <a:p>
            <a:r>
              <a:rPr lang="es-ES" sz="1800" dirty="0"/>
              <a:t>Julio 2 mm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6E36FC0E-7D7C-F40A-F12A-221DC361E5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7888" y="370908"/>
            <a:ext cx="7985808" cy="7007544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617301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01532" y="2796278"/>
            <a:ext cx="5633192" cy="5998984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332B532-EB3E-428B-9224-EFA237D16A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556" y="0"/>
            <a:ext cx="5633884" cy="954591"/>
          </a:xfrm>
        </p:spPr>
        <p:txBody>
          <a:bodyPr rtlCol="0"/>
          <a:lstStyle/>
          <a:p>
            <a:pPr rtl="0"/>
            <a:r>
              <a:rPr lang="es-ES" sz="60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HIDROGRAFÍA 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xmlns="" id="{EB5F9B50-CED9-4961-91E8-058BE2567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EC71654-96A5-4280-94F3-931C61A9F92C}" type="slidenum">
              <a:rPr lang="es-ES" smtClean="0"/>
              <a:pPr rtl="0"/>
              <a:t>8</a:t>
            </a:fld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096" y="954591"/>
            <a:ext cx="11853986" cy="62856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5F3B3836-EA03-C0CE-8B65-7212EFC0DC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34701" y="5928731"/>
            <a:ext cx="552450" cy="7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9308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476050"/>
          </a:xfrm>
        </p:spPr>
        <p:txBody>
          <a:bodyPr rtlCol="0"/>
          <a:lstStyle/>
          <a:p>
            <a:r>
              <a:rPr lang="es-AR" sz="44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UBICACIÓN DE LA ZONA DE ESTUDIO</a:t>
            </a:r>
            <a:endParaRPr lang="es-ES" sz="44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r>
              <a:rPr lang="es-ES" dirty="0"/>
              <a:t>9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996189" y="537644"/>
            <a:ext cx="5633192" cy="7625569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xmlns="" id="{14EBF835-DF53-C26E-2413-D2FC6F906FF2}"/>
              </a:ext>
            </a:extLst>
          </p:cNvPr>
          <p:cNvSpPr txBox="1"/>
          <p:nvPr/>
        </p:nvSpPr>
        <p:spPr>
          <a:xfrm flipH="1">
            <a:off x="9084788" y="1663908"/>
            <a:ext cx="25733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000" b="1" dirty="0">
                <a:solidFill>
                  <a:schemeClr val="bg1"/>
                </a:solidFill>
              </a:rPr>
              <a:t>ARROYO SANTA ROSA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xmlns="" id="{2FBCBEF1-0190-5089-F2F6-5081C08F50E3}"/>
              </a:ext>
            </a:extLst>
          </p:cNvPr>
          <p:cNvSpPr txBox="1"/>
          <p:nvPr/>
        </p:nvSpPr>
        <p:spPr>
          <a:xfrm flipH="1">
            <a:off x="9130506" y="3567659"/>
            <a:ext cx="25276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000" b="1" dirty="0">
                <a:solidFill>
                  <a:schemeClr val="bg1"/>
                </a:solidFill>
              </a:rPr>
              <a:t>ARROYO CHOCOBAR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xmlns="" id="{1E1D6D92-4612-E15A-970C-134C53109B9D}"/>
              </a:ext>
            </a:extLst>
          </p:cNvPr>
          <p:cNvSpPr txBox="1"/>
          <p:nvPr/>
        </p:nvSpPr>
        <p:spPr>
          <a:xfrm>
            <a:off x="1334124" y="3323583"/>
            <a:ext cx="17838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000" b="1" dirty="0">
                <a:solidFill>
                  <a:schemeClr val="bg1"/>
                </a:solidFill>
              </a:rPr>
              <a:t>RIO ROSARIO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xmlns="" id="{B307BD7E-6F9C-3440-AFF5-F87D03A914AA}"/>
              </a:ext>
            </a:extLst>
          </p:cNvPr>
          <p:cNvSpPr txBox="1"/>
          <p:nvPr/>
        </p:nvSpPr>
        <p:spPr>
          <a:xfrm>
            <a:off x="2038662" y="2512422"/>
            <a:ext cx="23789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000" b="1" dirty="0">
                <a:solidFill>
                  <a:schemeClr val="bg1"/>
                </a:solidFill>
              </a:rPr>
              <a:t>CANAL SECUNDARIO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51919D06-E5B4-F18B-99B2-A8FF1F8F19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373" y="5693241"/>
            <a:ext cx="554784" cy="713294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xmlns="" id="{4D1F601B-3709-D23A-EC6E-5942CFAFF6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892" y="933634"/>
            <a:ext cx="11797259" cy="5924366"/>
          </a:xfrm>
          <a:prstGeom prst="rect">
            <a:avLst/>
          </a:prstGeom>
        </p:spPr>
      </p:pic>
      <p:sp>
        <p:nvSpPr>
          <p:cNvPr id="18" name="Elipse 17">
            <a:extLst>
              <a:ext uri="{FF2B5EF4-FFF2-40B4-BE49-F238E27FC236}">
                <a16:creationId xmlns:a16="http://schemas.microsoft.com/office/drawing/2014/main" xmlns="" id="{B81203E7-84CE-2051-A0C6-A34839B83ACE}"/>
              </a:ext>
            </a:extLst>
          </p:cNvPr>
          <p:cNvSpPr/>
          <p:nvPr/>
        </p:nvSpPr>
        <p:spPr>
          <a:xfrm>
            <a:off x="5156616" y="1442345"/>
            <a:ext cx="3267856" cy="2754902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xmlns="" id="{63A73FA3-FCE5-2A30-648D-E5DB6728EE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06175" y="5380859"/>
            <a:ext cx="554784" cy="71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65615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Contoso v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C567A"/>
      </a:accent1>
      <a:accent2>
        <a:srgbClr val="0072C7"/>
      </a:accent2>
      <a:accent3>
        <a:srgbClr val="0D1D51"/>
      </a:accent3>
      <a:accent4>
        <a:srgbClr val="666666"/>
      </a:accent4>
      <a:accent5>
        <a:srgbClr val="3C76A6"/>
      </a:accent5>
      <a:accent6>
        <a:srgbClr val="1E44BC"/>
      </a:accent6>
      <a:hlink>
        <a:srgbClr val="0563C1"/>
      </a:hlink>
      <a:folHlink>
        <a:srgbClr val="954F72"/>
      </a:folHlink>
    </a:clrScheme>
    <a:fontScheme name="Contoso v1">
      <a:majorFont>
        <a:latin typeface="Corbel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0740551_TF34076243" id="{EB188560-FF41-4624-93D5-FDD7E127A2DE}" vid="{F767023B-66A9-4F93-B759-29D4C16B6ACD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0" ma:contentTypeDescription="Create a new document." ma:contentTypeScope="" ma:versionID="e39e7e9e36de66d473ce04bb4ab2dbb8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19dc5994665da46609c24125788630d8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1FF4E1AF-DB5E-4764-961C-6F82B33E9E6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4C31332-3081-4BD9-AD6F-078B4521F35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519797F-2510-4681-A59B-FCD8F3733FE0}">
  <ds:schemaRefs>
    <ds:schemaRef ds:uri="http://purl.org/dc/terms/"/>
    <ds:schemaRef ds:uri="http://schemas.microsoft.com/office/2006/documentManagement/types"/>
    <ds:schemaRef ds:uri="http://purl.org/dc/elements/1.1/"/>
    <ds:schemaRef ds:uri="http://purl.org/dc/dcmitype/"/>
    <ds:schemaRef ds:uri="http://www.w3.org/XML/1998/namespace"/>
    <ds:schemaRef ds:uri="http://schemas.microsoft.com/office/infopath/2007/PartnerControls"/>
    <ds:schemaRef ds:uri="16c05727-aa75-4e4a-9b5f-8a80a1165891"/>
    <ds:schemaRef ds:uri="http://schemas.openxmlformats.org/package/2006/metadata/core-properties"/>
    <ds:schemaRef ds:uri="71af3243-3dd4-4a8d-8c0d-dd76da1f02a5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Presentación de esferas azules</Template>
  <TotalTime>0</TotalTime>
  <Words>733</Words>
  <Application>Microsoft Office PowerPoint</Application>
  <PresentationFormat>Panorámica</PresentationFormat>
  <Paragraphs>181</Paragraphs>
  <Slides>37</Slides>
  <Notes>32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37</vt:i4>
      </vt:variant>
    </vt:vector>
  </HeadingPairs>
  <TitlesOfParts>
    <vt:vector size="44" baseType="lpstr">
      <vt:lpstr>Arial</vt:lpstr>
      <vt:lpstr>Calibri</vt:lpstr>
      <vt:lpstr>Corbel</vt:lpstr>
      <vt:lpstr>Scope One</vt:lpstr>
      <vt:lpstr>Symbol</vt:lpstr>
      <vt:lpstr>Times New Roman</vt:lpstr>
      <vt:lpstr>Tema de Office</vt:lpstr>
      <vt:lpstr>Presentación de PowerPoint</vt:lpstr>
      <vt:lpstr>Obra aluvional en rosario de Lerma- salta</vt:lpstr>
      <vt:lpstr>introducción</vt:lpstr>
      <vt:lpstr>UBICACIÓN DEL DEPARTAMENTO </vt:lpstr>
      <vt:lpstr>METEREOLOGÍA</vt:lpstr>
      <vt:lpstr>Estaciones meteorológicas</vt:lpstr>
      <vt:lpstr>DATOS DE LLUVIAS </vt:lpstr>
      <vt:lpstr>HIDROGRAFÍA </vt:lpstr>
      <vt:lpstr>UBICACIÓN DE LA ZONA DE ESTUDIO</vt:lpstr>
      <vt:lpstr>ROSARIO DE LERMA</vt:lpstr>
      <vt:lpstr>Presentación de PowerPoint</vt:lpstr>
      <vt:lpstr>FOTO SATELITAL DEL LUGAR ANTES DE SER INTERVENIDO</vt:lpstr>
      <vt:lpstr>RECORRIDO DE LA ZONA  </vt:lpstr>
      <vt:lpstr>Presentación de PowerPoint</vt:lpstr>
      <vt:lpstr>Presentación de PowerPoint</vt:lpstr>
      <vt:lpstr>CONSENSO DE PROPIEDAD PRIVADA</vt:lpstr>
      <vt:lpstr>La obra propuesta para la regulación de caudal aluvional implica:</vt:lpstr>
      <vt:lpstr>DATOS DE ESTUDIO</vt:lpstr>
      <vt:lpstr>CÁLCULO DEL CAUDAL MÉTODO RACIONAL</vt:lpstr>
      <vt:lpstr>VERIFICACIÓN CON PROGRAMAS DE MODELACIÓN</vt:lpstr>
      <vt:lpstr>VERIFICACIÓN CON PROGRAMAS DE MODELACIÓN</vt:lpstr>
      <vt:lpstr>Comparativa de curvas de caudal sin reservorio </vt:lpstr>
      <vt:lpstr>Comparativa de curvas de caudal Con reservorio</vt:lpstr>
      <vt:lpstr>Conclusión DE LA MODELACIÓN</vt:lpstr>
      <vt:lpstr>DISEÑO DE LOS COMPONENTES DE OBRA</vt:lpstr>
      <vt:lpstr>CANALES DE ADUCCIÓN Y DESCARGA</vt:lpstr>
      <vt:lpstr>RESERVORIO</vt:lpstr>
      <vt:lpstr>ORIFICIO DE PARED GRUESA</vt:lpstr>
      <vt:lpstr>ANÁLISIS económico</vt:lpstr>
      <vt:lpstr>ANÁLISIS DE PRECIOS  UNITARIO</vt:lpstr>
      <vt:lpstr>COEFICIENTE DE RESUMEN</vt:lpstr>
      <vt:lpstr>PLAN DE TRABAJO </vt:lpstr>
      <vt:lpstr>Presentación de PowerPoint</vt:lpstr>
      <vt:lpstr>PRECIO DE OBRA</vt:lpstr>
      <vt:lpstr>conclusiones</vt:lpstr>
      <vt:lpstr>beneficios</vt:lpstr>
      <vt:lpstr>Muchas Gracias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2022-12-11T15:03:39Z</dcterms:created>
  <dcterms:modified xsi:type="dcterms:W3CDTF">2022-12-16T03:03:03Z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