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83" r:id="rId19"/>
    <p:sldId id="285" r:id="rId20"/>
    <p:sldId id="28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arte, Nicolas" initials="D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7377A-CEEF-475C-B4DD-E374A1A3F194}" v="116" dt="2021-06-11T00:58:18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rte, Nicolas" userId="c94d83f5-8143-446e-88da-397436c1a2ec" providerId="ADAL" clId="{2597377A-CEEF-475C-B4DD-E374A1A3F194}"/>
    <pc:docChg chg="undo redo custSel addSld delSld modSld">
      <pc:chgData name="Duarte, Nicolas" userId="c94d83f5-8143-446e-88da-397436c1a2ec" providerId="ADAL" clId="{2597377A-CEEF-475C-B4DD-E374A1A3F194}" dt="2021-06-11T00:57:59.617" v="2285" actId="20577"/>
      <pc:docMkLst>
        <pc:docMk/>
      </pc:docMkLst>
      <pc:sldChg chg="modSp mod">
        <pc:chgData name="Duarte, Nicolas" userId="c94d83f5-8143-446e-88da-397436c1a2ec" providerId="ADAL" clId="{2597377A-CEEF-475C-B4DD-E374A1A3F194}" dt="2021-06-11T00:42:34.821" v="2016" actId="20577"/>
        <pc:sldMkLst>
          <pc:docMk/>
          <pc:sldMk cId="378500752" sldId="256"/>
        </pc:sldMkLst>
        <pc:spChg chg="mod">
          <ac:chgData name="Duarte, Nicolas" userId="c94d83f5-8143-446e-88da-397436c1a2ec" providerId="ADAL" clId="{2597377A-CEEF-475C-B4DD-E374A1A3F194}" dt="2021-06-11T00:42:34.821" v="2016" actId="20577"/>
          <ac:spMkLst>
            <pc:docMk/>
            <pc:sldMk cId="378500752" sldId="256"/>
            <ac:spMk id="3" creationId="{9BEC6638-A4AB-48E8-AA14-F829D255EA2F}"/>
          </ac:spMkLst>
        </pc:spChg>
      </pc:sldChg>
      <pc:sldChg chg="modSp mod">
        <pc:chgData name="Duarte, Nicolas" userId="c94d83f5-8143-446e-88da-397436c1a2ec" providerId="ADAL" clId="{2597377A-CEEF-475C-B4DD-E374A1A3F194}" dt="2021-06-10T00:05:56.090" v="1662" actId="207"/>
        <pc:sldMkLst>
          <pc:docMk/>
          <pc:sldMk cId="3082051660" sldId="258"/>
        </pc:sldMkLst>
        <pc:spChg chg="mod">
          <ac:chgData name="Duarte, Nicolas" userId="c94d83f5-8143-446e-88da-397436c1a2ec" providerId="ADAL" clId="{2597377A-CEEF-475C-B4DD-E374A1A3F194}" dt="2021-06-10T00:05:56.090" v="1662" actId="207"/>
          <ac:spMkLst>
            <pc:docMk/>
            <pc:sldMk cId="3082051660" sldId="258"/>
            <ac:spMk id="3" creationId="{F6B2C81A-3425-42C2-8AFF-060951C20AF4}"/>
          </ac:spMkLst>
        </pc:spChg>
      </pc:sldChg>
      <pc:sldChg chg="addSp delSp modSp mod setBg setClrOvrMap">
        <pc:chgData name="Duarte, Nicolas" userId="c94d83f5-8143-446e-88da-397436c1a2ec" providerId="ADAL" clId="{2597377A-CEEF-475C-B4DD-E374A1A3F194}" dt="2021-06-09T22:56:10.353" v="44" actId="255"/>
        <pc:sldMkLst>
          <pc:docMk/>
          <pc:sldMk cId="3589162623" sldId="260"/>
        </pc:sldMkLst>
        <pc:spChg chg="mod">
          <ac:chgData name="Duarte, Nicolas" userId="c94d83f5-8143-446e-88da-397436c1a2ec" providerId="ADAL" clId="{2597377A-CEEF-475C-B4DD-E374A1A3F194}" dt="2021-06-09T22:55:49.471" v="42" actId="113"/>
          <ac:spMkLst>
            <pc:docMk/>
            <pc:sldMk cId="3589162623" sldId="260"/>
            <ac:spMk id="2" creationId="{95BBEA22-943E-4505-BF71-7008772C8772}"/>
          </ac:spMkLst>
        </pc:spChg>
        <pc:spChg chg="del">
          <ac:chgData name="Duarte, Nicolas" userId="c94d83f5-8143-446e-88da-397436c1a2ec" providerId="ADAL" clId="{2597377A-CEEF-475C-B4DD-E374A1A3F194}" dt="2021-06-09T22:55:13.390" v="36"/>
          <ac:spMkLst>
            <pc:docMk/>
            <pc:sldMk cId="3589162623" sldId="260"/>
            <ac:spMk id="3" creationId="{98F5805F-EF6E-446D-8D15-A2C5A8F45090}"/>
          </ac:spMkLst>
        </pc:spChg>
        <pc:spChg chg="add del">
          <ac:chgData name="Duarte, Nicolas" userId="c94d83f5-8143-446e-88da-397436c1a2ec" providerId="ADAL" clId="{2597377A-CEEF-475C-B4DD-E374A1A3F194}" dt="2021-06-09T22:55:32.019" v="38" actId="26606"/>
          <ac:spMkLst>
            <pc:docMk/>
            <pc:sldMk cId="3589162623" sldId="260"/>
            <ac:spMk id="9" creationId="{0604E0B1-6762-4B99-A6A5-42ED8E20D69F}"/>
          </ac:spMkLst>
        </pc:spChg>
        <pc:spChg chg="add del">
          <ac:chgData name="Duarte, Nicolas" userId="c94d83f5-8143-446e-88da-397436c1a2ec" providerId="ADAL" clId="{2597377A-CEEF-475C-B4DD-E374A1A3F194}" dt="2021-06-09T22:55:32.019" v="38" actId="26606"/>
          <ac:spMkLst>
            <pc:docMk/>
            <pc:sldMk cId="3589162623" sldId="260"/>
            <ac:spMk id="11" creationId="{6D86F5FF-DE1B-4BAB-A7BE-6F39F5DD988E}"/>
          </ac:spMkLst>
        </pc:spChg>
        <pc:spChg chg="add del">
          <ac:chgData name="Duarte, Nicolas" userId="c94d83f5-8143-446e-88da-397436c1a2ec" providerId="ADAL" clId="{2597377A-CEEF-475C-B4DD-E374A1A3F194}" dt="2021-06-09T22:55:32.019" v="38" actId="26606"/>
          <ac:spMkLst>
            <pc:docMk/>
            <pc:sldMk cId="3589162623" sldId="260"/>
            <ac:spMk id="13" creationId="{736AD705-9544-45E1-B278-8D99F718B8E7}"/>
          </ac:spMkLst>
        </pc:spChg>
        <pc:spChg chg="add del">
          <ac:chgData name="Duarte, Nicolas" userId="c94d83f5-8143-446e-88da-397436c1a2ec" providerId="ADAL" clId="{2597377A-CEEF-475C-B4DD-E374A1A3F194}" dt="2021-06-09T22:55:32.019" v="38" actId="26606"/>
          <ac:spMkLst>
            <pc:docMk/>
            <pc:sldMk cId="3589162623" sldId="260"/>
            <ac:spMk id="15" creationId="{8DFFC5B7-4963-4902-8A90-EFF5766892DF}"/>
          </ac:spMkLst>
        </pc:spChg>
        <pc:graphicFrameChg chg="add mod modGraphic">
          <ac:chgData name="Duarte, Nicolas" userId="c94d83f5-8143-446e-88da-397436c1a2ec" providerId="ADAL" clId="{2597377A-CEEF-475C-B4DD-E374A1A3F194}" dt="2021-06-09T22:56:10.353" v="44" actId="255"/>
          <ac:graphicFrameMkLst>
            <pc:docMk/>
            <pc:sldMk cId="3589162623" sldId="260"/>
            <ac:graphicFrameMk id="4" creationId="{009EF014-1606-4B85-B2C7-0665CC2DBBD7}"/>
          </ac:graphicFrameMkLst>
        </pc:graphicFrameChg>
      </pc:sldChg>
      <pc:sldChg chg="modSp new mod">
        <pc:chgData name="Duarte, Nicolas" userId="c94d83f5-8143-446e-88da-397436c1a2ec" providerId="ADAL" clId="{2597377A-CEEF-475C-B4DD-E374A1A3F194}" dt="2021-06-09T22:58:48.790" v="79" actId="255"/>
        <pc:sldMkLst>
          <pc:docMk/>
          <pc:sldMk cId="3643143463" sldId="261"/>
        </pc:sldMkLst>
        <pc:spChg chg="mod">
          <ac:chgData name="Duarte, Nicolas" userId="c94d83f5-8143-446e-88da-397436c1a2ec" providerId="ADAL" clId="{2597377A-CEEF-475C-B4DD-E374A1A3F194}" dt="2021-06-09T22:57:57.293" v="76" actId="113"/>
          <ac:spMkLst>
            <pc:docMk/>
            <pc:sldMk cId="3643143463" sldId="261"/>
            <ac:spMk id="2" creationId="{E4217890-B83A-48BC-8CF7-9ED25D37EBD4}"/>
          </ac:spMkLst>
        </pc:spChg>
        <pc:spChg chg="mod">
          <ac:chgData name="Duarte, Nicolas" userId="c94d83f5-8143-446e-88da-397436c1a2ec" providerId="ADAL" clId="{2597377A-CEEF-475C-B4DD-E374A1A3F194}" dt="2021-06-09T22:58:48.790" v="79" actId="255"/>
          <ac:spMkLst>
            <pc:docMk/>
            <pc:sldMk cId="3643143463" sldId="261"/>
            <ac:spMk id="3" creationId="{48AE4164-1CE0-4C35-B988-0714DC21D123}"/>
          </ac:spMkLst>
        </pc:spChg>
      </pc:sldChg>
      <pc:sldChg chg="modSp new mod">
        <pc:chgData name="Duarte, Nicolas" userId="c94d83f5-8143-446e-88da-397436c1a2ec" providerId="ADAL" clId="{2597377A-CEEF-475C-B4DD-E374A1A3F194}" dt="2021-06-10T00:57:32.451" v="2000" actId="122"/>
        <pc:sldMkLst>
          <pc:docMk/>
          <pc:sldMk cId="4145649943" sldId="262"/>
        </pc:sldMkLst>
        <pc:spChg chg="mod">
          <ac:chgData name="Duarte, Nicolas" userId="c94d83f5-8143-446e-88da-397436c1a2ec" providerId="ADAL" clId="{2597377A-CEEF-475C-B4DD-E374A1A3F194}" dt="2021-06-10T00:57:32.451" v="2000" actId="122"/>
          <ac:spMkLst>
            <pc:docMk/>
            <pc:sldMk cId="4145649943" sldId="262"/>
            <ac:spMk id="2" creationId="{DDD1A3FA-7156-465B-8E81-47EC156564ED}"/>
          </ac:spMkLst>
        </pc:spChg>
        <pc:spChg chg="mod">
          <ac:chgData name="Duarte, Nicolas" userId="c94d83f5-8143-446e-88da-397436c1a2ec" providerId="ADAL" clId="{2597377A-CEEF-475C-B4DD-E374A1A3F194}" dt="2021-06-09T23:00:46.605" v="146" actId="20577"/>
          <ac:spMkLst>
            <pc:docMk/>
            <pc:sldMk cId="4145649943" sldId="262"/>
            <ac:spMk id="3" creationId="{A495C4AC-7903-4831-8A3F-672E1175B319}"/>
          </ac:spMkLst>
        </pc:spChg>
      </pc:sldChg>
      <pc:sldChg chg="modSp new mod">
        <pc:chgData name="Duarte, Nicolas" userId="c94d83f5-8143-446e-88da-397436c1a2ec" providerId="ADAL" clId="{2597377A-CEEF-475C-B4DD-E374A1A3F194}" dt="2021-06-10T00:57:23.372" v="1998" actId="113"/>
        <pc:sldMkLst>
          <pc:docMk/>
          <pc:sldMk cId="1815592367" sldId="263"/>
        </pc:sldMkLst>
        <pc:spChg chg="mod">
          <ac:chgData name="Duarte, Nicolas" userId="c94d83f5-8143-446e-88da-397436c1a2ec" providerId="ADAL" clId="{2597377A-CEEF-475C-B4DD-E374A1A3F194}" dt="2021-06-10T00:57:23.372" v="1998" actId="113"/>
          <ac:spMkLst>
            <pc:docMk/>
            <pc:sldMk cId="1815592367" sldId="263"/>
            <ac:spMk id="2" creationId="{08A4EB3B-87BD-4F32-B2BA-D8AF37998D23}"/>
          </ac:spMkLst>
        </pc:spChg>
        <pc:spChg chg="mod">
          <ac:chgData name="Duarte, Nicolas" userId="c94d83f5-8143-446e-88da-397436c1a2ec" providerId="ADAL" clId="{2597377A-CEEF-475C-B4DD-E374A1A3F194}" dt="2021-06-09T23:10:37.052" v="259" actId="113"/>
          <ac:spMkLst>
            <pc:docMk/>
            <pc:sldMk cId="1815592367" sldId="263"/>
            <ac:spMk id="3" creationId="{5D9CE23C-9CDD-4AB9-BF10-951A47D452F3}"/>
          </ac:spMkLst>
        </pc:spChg>
      </pc:sldChg>
      <pc:sldChg chg="modSp new mod">
        <pc:chgData name="Duarte, Nicolas" userId="c94d83f5-8143-446e-88da-397436c1a2ec" providerId="ADAL" clId="{2597377A-CEEF-475C-B4DD-E374A1A3F194}" dt="2021-06-09T23:13:20.521" v="403" actId="5793"/>
        <pc:sldMkLst>
          <pc:docMk/>
          <pc:sldMk cId="1731308065" sldId="264"/>
        </pc:sldMkLst>
        <pc:spChg chg="mod">
          <ac:chgData name="Duarte, Nicolas" userId="c94d83f5-8143-446e-88da-397436c1a2ec" providerId="ADAL" clId="{2597377A-CEEF-475C-B4DD-E374A1A3F194}" dt="2021-06-09T23:11:28.761" v="334" actId="113"/>
          <ac:spMkLst>
            <pc:docMk/>
            <pc:sldMk cId="1731308065" sldId="264"/>
            <ac:spMk id="2" creationId="{726632D1-18F8-4EB4-9959-9A98C1E64741}"/>
          </ac:spMkLst>
        </pc:spChg>
        <pc:spChg chg="mod">
          <ac:chgData name="Duarte, Nicolas" userId="c94d83f5-8143-446e-88da-397436c1a2ec" providerId="ADAL" clId="{2597377A-CEEF-475C-B4DD-E374A1A3F194}" dt="2021-06-09T23:13:20.521" v="403" actId="5793"/>
          <ac:spMkLst>
            <pc:docMk/>
            <pc:sldMk cId="1731308065" sldId="264"/>
            <ac:spMk id="3" creationId="{3F02A78D-E53D-41BC-8BC4-71CFFE2BC228}"/>
          </ac:spMkLst>
        </pc:spChg>
      </pc:sldChg>
      <pc:sldChg chg="addSp delSp modSp new mod setBg">
        <pc:chgData name="Duarte, Nicolas" userId="c94d83f5-8143-446e-88da-397436c1a2ec" providerId="ADAL" clId="{2597377A-CEEF-475C-B4DD-E374A1A3F194}" dt="2021-06-09T23:15:50.831" v="423" actId="20577"/>
        <pc:sldMkLst>
          <pc:docMk/>
          <pc:sldMk cId="702688437" sldId="265"/>
        </pc:sldMkLst>
        <pc:spChg chg="mod">
          <ac:chgData name="Duarte, Nicolas" userId="c94d83f5-8143-446e-88da-397436c1a2ec" providerId="ADAL" clId="{2597377A-CEEF-475C-B4DD-E374A1A3F194}" dt="2021-06-09T23:15:50.831" v="423" actId="20577"/>
          <ac:spMkLst>
            <pc:docMk/>
            <pc:sldMk cId="702688437" sldId="265"/>
            <ac:spMk id="2" creationId="{60B34423-1591-490A-AD2A-4433925FE1F6}"/>
          </ac:spMkLst>
        </pc:spChg>
        <pc:spChg chg="del">
          <ac:chgData name="Duarte, Nicolas" userId="c94d83f5-8143-446e-88da-397436c1a2ec" providerId="ADAL" clId="{2597377A-CEEF-475C-B4DD-E374A1A3F194}" dt="2021-06-09T23:14:25.051" v="406"/>
          <ac:spMkLst>
            <pc:docMk/>
            <pc:sldMk cId="702688437" sldId="265"/>
            <ac:spMk id="3" creationId="{15E476DF-A040-412D-A0C8-BA96CEE9323D}"/>
          </ac:spMkLst>
        </pc:spChg>
        <pc:spChg chg="add del">
          <ac:chgData name="Duarte, Nicolas" userId="c94d83f5-8143-446e-88da-397436c1a2ec" providerId="ADAL" clId="{2597377A-CEEF-475C-B4DD-E374A1A3F194}" dt="2021-06-09T23:14:46.045" v="408" actId="26606"/>
          <ac:spMkLst>
            <pc:docMk/>
            <pc:sldMk cId="702688437" sldId="265"/>
            <ac:spMk id="13" creationId="{8F54B2FB-3F54-4350-8D1B-F86D677CA7ED}"/>
          </ac:spMkLst>
        </pc:spChg>
        <pc:spChg chg="add del">
          <ac:chgData name="Duarte, Nicolas" userId="c94d83f5-8143-446e-88da-397436c1a2ec" providerId="ADAL" clId="{2597377A-CEEF-475C-B4DD-E374A1A3F194}" dt="2021-06-09T23:14:46.045" v="408" actId="26606"/>
          <ac:spMkLst>
            <pc:docMk/>
            <pc:sldMk cId="702688437" sldId="265"/>
            <ac:spMk id="19" creationId="{DDB56DB5-0324-4F79-9AB8-CB18C1DC8743}"/>
          </ac:spMkLst>
        </pc:spChg>
        <pc:spChg chg="add del">
          <ac:chgData name="Duarte, Nicolas" userId="c94d83f5-8143-446e-88da-397436c1a2ec" providerId="ADAL" clId="{2597377A-CEEF-475C-B4DD-E374A1A3F194}" dt="2021-06-09T23:14:48.469" v="410" actId="26606"/>
          <ac:spMkLst>
            <pc:docMk/>
            <pc:sldMk cId="702688437" sldId="265"/>
            <ac:spMk id="21" creationId="{4C1E981B-F06E-48B4-9275-F4B261AFCAC0}"/>
          </ac:spMkLst>
        </pc:spChg>
        <pc:spChg chg="add del">
          <ac:chgData name="Duarte, Nicolas" userId="c94d83f5-8143-446e-88da-397436c1a2ec" providerId="ADAL" clId="{2597377A-CEEF-475C-B4DD-E374A1A3F194}" dt="2021-06-09T23:14:48.469" v="410" actId="26606"/>
          <ac:spMkLst>
            <pc:docMk/>
            <pc:sldMk cId="702688437" sldId="265"/>
            <ac:spMk id="23" creationId="{312E2C24-0CD2-4071-8CE2-B059993A99EF}"/>
          </ac:spMkLst>
        </pc:spChg>
        <pc:spChg chg="add del">
          <ac:chgData name="Duarte, Nicolas" userId="c94d83f5-8143-446e-88da-397436c1a2ec" providerId="ADAL" clId="{2597377A-CEEF-475C-B4DD-E374A1A3F194}" dt="2021-06-09T23:14:48.469" v="410" actId="26606"/>
          <ac:spMkLst>
            <pc:docMk/>
            <pc:sldMk cId="702688437" sldId="265"/>
            <ac:spMk id="25" creationId="{24F1DC13-C830-4B86-A9C6-927F5C55DBD7}"/>
          </ac:spMkLst>
        </pc:spChg>
        <pc:spChg chg="add del">
          <ac:chgData name="Duarte, Nicolas" userId="c94d83f5-8143-446e-88da-397436c1a2ec" providerId="ADAL" clId="{2597377A-CEEF-475C-B4DD-E374A1A3F194}" dt="2021-06-09T23:14:48.469" v="410" actId="26606"/>
          <ac:spMkLst>
            <pc:docMk/>
            <pc:sldMk cId="702688437" sldId="265"/>
            <ac:spMk id="26" creationId="{B9C04DC5-313B-4FE4-B868-5672A376419F}"/>
          </ac:spMkLst>
        </pc:spChg>
        <pc:spChg chg="add del">
          <ac:chgData name="Duarte, Nicolas" userId="c94d83f5-8143-446e-88da-397436c1a2ec" providerId="ADAL" clId="{2597377A-CEEF-475C-B4DD-E374A1A3F194}" dt="2021-06-09T23:14:48.469" v="410" actId="26606"/>
          <ac:spMkLst>
            <pc:docMk/>
            <pc:sldMk cId="702688437" sldId="265"/>
            <ac:spMk id="29" creationId="{329FDD08-42D8-4AFF-90E5-5DAA5BC4CBD8}"/>
          </ac:spMkLst>
        </pc:spChg>
        <pc:spChg chg="add">
          <ac:chgData name="Duarte, Nicolas" userId="c94d83f5-8143-446e-88da-397436c1a2ec" providerId="ADAL" clId="{2597377A-CEEF-475C-B4DD-E374A1A3F194}" dt="2021-06-09T23:14:48.567" v="411" actId="26606"/>
          <ac:spMkLst>
            <pc:docMk/>
            <pc:sldMk cId="702688437" sldId="265"/>
            <ac:spMk id="33" creationId="{8F54B2FB-3F54-4350-8D1B-F86D677CA7ED}"/>
          </ac:spMkLst>
        </pc:spChg>
        <pc:spChg chg="add">
          <ac:chgData name="Duarte, Nicolas" userId="c94d83f5-8143-446e-88da-397436c1a2ec" providerId="ADAL" clId="{2597377A-CEEF-475C-B4DD-E374A1A3F194}" dt="2021-06-09T23:14:48.567" v="411" actId="26606"/>
          <ac:spMkLst>
            <pc:docMk/>
            <pc:sldMk cId="702688437" sldId="265"/>
            <ac:spMk id="36" creationId="{DDB56DB5-0324-4F79-9AB8-CB18C1DC8743}"/>
          </ac:spMkLst>
        </pc:spChg>
        <pc:picChg chg="add mod">
          <ac:chgData name="Duarte, Nicolas" userId="c94d83f5-8143-446e-88da-397436c1a2ec" providerId="ADAL" clId="{2597377A-CEEF-475C-B4DD-E374A1A3F194}" dt="2021-06-09T23:14:48.567" v="411" actId="26606"/>
          <ac:picMkLst>
            <pc:docMk/>
            <pc:sldMk cId="702688437" sldId="265"/>
            <ac:picMk id="4" creationId="{059A79F4-4F12-4399-965E-1F5DE7EA7C7F}"/>
          </ac:picMkLst>
        </pc:picChg>
        <pc:picChg chg="add del">
          <ac:chgData name="Duarte, Nicolas" userId="c94d83f5-8143-446e-88da-397436c1a2ec" providerId="ADAL" clId="{2597377A-CEEF-475C-B4DD-E374A1A3F194}" dt="2021-06-09T23:14:46.045" v="408" actId="26606"/>
          <ac:picMkLst>
            <pc:docMk/>
            <pc:sldMk cId="702688437" sldId="265"/>
            <ac:picMk id="9" creationId="{AA085689-791F-4B8F-9F30-12415B97D366}"/>
          </ac:picMkLst>
        </pc:picChg>
        <pc:picChg chg="add del">
          <ac:chgData name="Duarte, Nicolas" userId="c94d83f5-8143-446e-88da-397436c1a2ec" providerId="ADAL" clId="{2597377A-CEEF-475C-B4DD-E374A1A3F194}" dt="2021-06-09T23:14:46.045" v="408" actId="26606"/>
          <ac:picMkLst>
            <pc:docMk/>
            <pc:sldMk cId="702688437" sldId="265"/>
            <ac:picMk id="11" creationId="{AA3FED7F-6821-47C0-A464-E9278B24129E}"/>
          </ac:picMkLst>
        </pc:picChg>
        <pc:picChg chg="add del">
          <ac:chgData name="Duarte, Nicolas" userId="c94d83f5-8143-446e-88da-397436c1a2ec" providerId="ADAL" clId="{2597377A-CEEF-475C-B4DD-E374A1A3F194}" dt="2021-06-09T23:14:46.045" v="408" actId="26606"/>
          <ac:picMkLst>
            <pc:docMk/>
            <pc:sldMk cId="702688437" sldId="265"/>
            <ac:picMk id="15" creationId="{561B34F5-88E5-4711-BC16-3005C29AD7C6}"/>
          </ac:picMkLst>
        </pc:picChg>
        <pc:picChg chg="add del">
          <ac:chgData name="Duarte, Nicolas" userId="c94d83f5-8143-446e-88da-397436c1a2ec" providerId="ADAL" clId="{2597377A-CEEF-475C-B4DD-E374A1A3F194}" dt="2021-06-09T23:14:46.045" v="408" actId="26606"/>
          <ac:picMkLst>
            <pc:docMk/>
            <pc:sldMk cId="702688437" sldId="265"/>
            <ac:picMk id="17" creationId="{4F3661D0-2268-4D3E-88BA-0647BCBE33AF}"/>
          </ac:picMkLst>
        </pc:picChg>
        <pc:picChg chg="add del">
          <ac:chgData name="Duarte, Nicolas" userId="c94d83f5-8143-446e-88da-397436c1a2ec" providerId="ADAL" clId="{2597377A-CEEF-475C-B4DD-E374A1A3F194}" dt="2021-06-09T23:14:48.469" v="410" actId="26606"/>
          <ac:picMkLst>
            <pc:docMk/>
            <pc:sldMk cId="702688437" sldId="265"/>
            <ac:picMk id="22" creationId="{7594FC8B-8CD2-407F-94F1-9C71F5AEC2B6}"/>
          </ac:picMkLst>
        </pc:picChg>
        <pc:picChg chg="add del">
          <ac:chgData name="Duarte, Nicolas" userId="c94d83f5-8143-446e-88da-397436c1a2ec" providerId="ADAL" clId="{2597377A-CEEF-475C-B4DD-E374A1A3F194}" dt="2021-06-09T23:14:48.469" v="410" actId="26606"/>
          <ac:picMkLst>
            <pc:docMk/>
            <pc:sldMk cId="702688437" sldId="265"/>
            <ac:picMk id="24" creationId="{DBABC971-8D40-4A4F-AC60-28B9172789B9}"/>
          </ac:picMkLst>
        </pc:picChg>
        <pc:picChg chg="add del">
          <ac:chgData name="Duarte, Nicolas" userId="c94d83f5-8143-446e-88da-397436c1a2ec" providerId="ADAL" clId="{2597377A-CEEF-475C-B4DD-E374A1A3F194}" dt="2021-06-09T23:14:48.469" v="410" actId="26606"/>
          <ac:picMkLst>
            <pc:docMk/>
            <pc:sldMk cId="702688437" sldId="265"/>
            <ac:picMk id="27" creationId="{791AE23E-90C9-4963-96E2-8DADBFC3BC09}"/>
          </ac:picMkLst>
        </pc:picChg>
        <pc:picChg chg="add del">
          <ac:chgData name="Duarte, Nicolas" userId="c94d83f5-8143-446e-88da-397436c1a2ec" providerId="ADAL" clId="{2597377A-CEEF-475C-B4DD-E374A1A3F194}" dt="2021-06-09T23:14:48.469" v="410" actId="26606"/>
          <ac:picMkLst>
            <pc:docMk/>
            <pc:sldMk cId="702688437" sldId="265"/>
            <ac:picMk id="28" creationId="{C5F93E90-4379-4AAC-B021-E5FA6D974AED}"/>
          </ac:picMkLst>
        </pc:picChg>
        <pc:picChg chg="add">
          <ac:chgData name="Duarte, Nicolas" userId="c94d83f5-8143-446e-88da-397436c1a2ec" providerId="ADAL" clId="{2597377A-CEEF-475C-B4DD-E374A1A3F194}" dt="2021-06-09T23:14:48.567" v="411" actId="26606"/>
          <ac:picMkLst>
            <pc:docMk/>
            <pc:sldMk cId="702688437" sldId="265"/>
            <ac:picMk id="31" creationId="{AA085689-791F-4B8F-9F30-12415B97D366}"/>
          </ac:picMkLst>
        </pc:picChg>
        <pc:picChg chg="add">
          <ac:chgData name="Duarte, Nicolas" userId="c94d83f5-8143-446e-88da-397436c1a2ec" providerId="ADAL" clId="{2597377A-CEEF-475C-B4DD-E374A1A3F194}" dt="2021-06-09T23:14:48.567" v="411" actId="26606"/>
          <ac:picMkLst>
            <pc:docMk/>
            <pc:sldMk cId="702688437" sldId="265"/>
            <ac:picMk id="32" creationId="{AA3FED7F-6821-47C0-A464-E9278B24129E}"/>
          </ac:picMkLst>
        </pc:picChg>
        <pc:picChg chg="add">
          <ac:chgData name="Duarte, Nicolas" userId="c94d83f5-8143-446e-88da-397436c1a2ec" providerId="ADAL" clId="{2597377A-CEEF-475C-B4DD-E374A1A3F194}" dt="2021-06-09T23:14:48.567" v="411" actId="26606"/>
          <ac:picMkLst>
            <pc:docMk/>
            <pc:sldMk cId="702688437" sldId="265"/>
            <ac:picMk id="34" creationId="{561B34F5-88E5-4711-BC16-3005C29AD7C6}"/>
          </ac:picMkLst>
        </pc:picChg>
        <pc:picChg chg="add">
          <ac:chgData name="Duarte, Nicolas" userId="c94d83f5-8143-446e-88da-397436c1a2ec" providerId="ADAL" clId="{2597377A-CEEF-475C-B4DD-E374A1A3F194}" dt="2021-06-09T23:14:48.567" v="411" actId="26606"/>
          <ac:picMkLst>
            <pc:docMk/>
            <pc:sldMk cId="702688437" sldId="265"/>
            <ac:picMk id="35" creationId="{4F3661D0-2268-4D3E-88BA-0647BCBE33AF}"/>
          </ac:picMkLst>
        </pc:picChg>
      </pc:sldChg>
      <pc:sldChg chg="delSp modSp new mod">
        <pc:chgData name="Duarte, Nicolas" userId="c94d83f5-8143-446e-88da-397436c1a2ec" providerId="ADAL" clId="{2597377A-CEEF-475C-B4DD-E374A1A3F194}" dt="2021-06-10T00:56:59.586" v="1996" actId="27636"/>
        <pc:sldMkLst>
          <pc:docMk/>
          <pc:sldMk cId="3993458254" sldId="266"/>
        </pc:sldMkLst>
        <pc:spChg chg="del">
          <ac:chgData name="Duarte, Nicolas" userId="c94d83f5-8143-446e-88da-397436c1a2ec" providerId="ADAL" clId="{2597377A-CEEF-475C-B4DD-E374A1A3F194}" dt="2021-06-09T23:16:55.781" v="425" actId="478"/>
          <ac:spMkLst>
            <pc:docMk/>
            <pc:sldMk cId="3993458254" sldId="266"/>
            <ac:spMk id="2" creationId="{1D838D24-3B0D-4CC1-898E-BD86B8FC1A54}"/>
          </ac:spMkLst>
        </pc:spChg>
        <pc:spChg chg="mod">
          <ac:chgData name="Duarte, Nicolas" userId="c94d83f5-8143-446e-88da-397436c1a2ec" providerId="ADAL" clId="{2597377A-CEEF-475C-B4DD-E374A1A3F194}" dt="2021-06-10T00:56:59.586" v="1996" actId="27636"/>
          <ac:spMkLst>
            <pc:docMk/>
            <pc:sldMk cId="3993458254" sldId="266"/>
            <ac:spMk id="3" creationId="{0D8BCC27-88F8-4EE2-A3EA-283AAE536F15}"/>
          </ac:spMkLst>
        </pc:spChg>
      </pc:sldChg>
      <pc:sldChg chg="addSp delSp modSp new mod">
        <pc:chgData name="Duarte, Nicolas" userId="c94d83f5-8143-446e-88da-397436c1a2ec" providerId="ADAL" clId="{2597377A-CEEF-475C-B4DD-E374A1A3F194}" dt="2021-06-11T00:44:38.152" v="2038" actId="20577"/>
        <pc:sldMkLst>
          <pc:docMk/>
          <pc:sldMk cId="3337257974" sldId="267"/>
        </pc:sldMkLst>
        <pc:spChg chg="mod">
          <ac:chgData name="Duarte, Nicolas" userId="c94d83f5-8143-446e-88da-397436c1a2ec" providerId="ADAL" clId="{2597377A-CEEF-475C-B4DD-E374A1A3F194}" dt="2021-06-11T00:44:38.152" v="2038" actId="20577"/>
          <ac:spMkLst>
            <pc:docMk/>
            <pc:sldMk cId="3337257974" sldId="267"/>
            <ac:spMk id="2" creationId="{781F4480-DC20-41A9-ABAA-63D3EAF24214}"/>
          </ac:spMkLst>
        </pc:spChg>
        <pc:spChg chg="del mod">
          <ac:chgData name="Duarte, Nicolas" userId="c94d83f5-8143-446e-88da-397436c1a2ec" providerId="ADAL" clId="{2597377A-CEEF-475C-B4DD-E374A1A3F194}" dt="2021-06-09T23:19:50.571" v="635" actId="478"/>
          <ac:spMkLst>
            <pc:docMk/>
            <pc:sldMk cId="3337257974" sldId="267"/>
            <ac:spMk id="3" creationId="{06B3DFD5-FF94-42DA-B796-05CECD1E5F8A}"/>
          </ac:spMkLst>
        </pc:spChg>
        <pc:spChg chg="add mod">
          <ac:chgData name="Duarte, Nicolas" userId="c94d83f5-8143-446e-88da-397436c1a2ec" providerId="ADAL" clId="{2597377A-CEEF-475C-B4DD-E374A1A3F194}" dt="2021-06-09T23:36:17.687" v="1253" actId="1076"/>
          <ac:spMkLst>
            <pc:docMk/>
            <pc:sldMk cId="3337257974" sldId="267"/>
            <ac:spMk id="4" creationId="{0EA61B53-4A23-44C4-A21A-90AEB6917BC9}"/>
          </ac:spMkLst>
        </pc:spChg>
        <pc:spChg chg="add mod">
          <ac:chgData name="Duarte, Nicolas" userId="c94d83f5-8143-446e-88da-397436c1a2ec" providerId="ADAL" clId="{2597377A-CEEF-475C-B4DD-E374A1A3F194}" dt="2021-06-09T23:19:46.387" v="634" actId="1076"/>
          <ac:spMkLst>
            <pc:docMk/>
            <pc:sldMk cId="3337257974" sldId="267"/>
            <ac:spMk id="5" creationId="{2B278191-F431-4973-95D9-EEFFADD7828E}"/>
          </ac:spMkLst>
        </pc:spChg>
        <pc:spChg chg="add del mod">
          <ac:chgData name="Duarte, Nicolas" userId="c94d83f5-8143-446e-88da-397436c1a2ec" providerId="ADAL" clId="{2597377A-CEEF-475C-B4DD-E374A1A3F194}" dt="2021-06-09T23:21:56.060" v="659" actId="478"/>
          <ac:spMkLst>
            <pc:docMk/>
            <pc:sldMk cId="3337257974" sldId="267"/>
            <ac:spMk id="6" creationId="{7EC6FCF9-FC42-454D-A0C8-788804BB547D}"/>
          </ac:spMkLst>
        </pc:spChg>
        <pc:picChg chg="add mod">
          <ac:chgData name="Duarte, Nicolas" userId="c94d83f5-8143-446e-88da-397436c1a2ec" providerId="ADAL" clId="{2597377A-CEEF-475C-B4DD-E374A1A3F194}" dt="2021-06-09T23:21:42.403" v="658" actId="14100"/>
          <ac:picMkLst>
            <pc:docMk/>
            <pc:sldMk cId="3337257974" sldId="267"/>
            <ac:picMk id="2049" creationId="{92687CD3-34C2-4B7B-9F61-EE2EFB2F401D}"/>
          </ac:picMkLst>
        </pc:picChg>
        <pc:picChg chg="add mod">
          <ac:chgData name="Duarte, Nicolas" userId="c94d83f5-8143-446e-88da-397436c1a2ec" providerId="ADAL" clId="{2597377A-CEEF-475C-B4DD-E374A1A3F194}" dt="2021-06-09T23:21:38.829" v="657" actId="14100"/>
          <ac:picMkLst>
            <pc:docMk/>
            <pc:sldMk cId="3337257974" sldId="267"/>
            <ac:picMk id="2050" creationId="{921C3D17-572F-4FD1-BB5B-AFD77574B5DD}"/>
          </ac:picMkLst>
        </pc:picChg>
      </pc:sldChg>
      <pc:sldChg chg="addSp delSp modSp new mod setBg">
        <pc:chgData name="Duarte, Nicolas" userId="c94d83f5-8143-446e-88da-397436c1a2ec" providerId="ADAL" clId="{2597377A-CEEF-475C-B4DD-E374A1A3F194}" dt="2021-06-11T00:45:15.296" v="2051" actId="20577"/>
        <pc:sldMkLst>
          <pc:docMk/>
          <pc:sldMk cId="3327300281" sldId="268"/>
        </pc:sldMkLst>
        <pc:spChg chg="mod">
          <ac:chgData name="Duarte, Nicolas" userId="c94d83f5-8143-446e-88da-397436c1a2ec" providerId="ADAL" clId="{2597377A-CEEF-475C-B4DD-E374A1A3F194}" dt="2021-06-09T23:23:02.774" v="676" actId="14100"/>
          <ac:spMkLst>
            <pc:docMk/>
            <pc:sldMk cId="3327300281" sldId="268"/>
            <ac:spMk id="2" creationId="{D44149EB-6A2D-4369-B6D2-0E1C65D7CCB5}"/>
          </ac:spMkLst>
        </pc:spChg>
        <pc:spChg chg="del">
          <ac:chgData name="Duarte, Nicolas" userId="c94d83f5-8143-446e-88da-397436c1a2ec" providerId="ADAL" clId="{2597377A-CEEF-475C-B4DD-E374A1A3F194}" dt="2021-06-09T23:22:23.378" v="661"/>
          <ac:spMkLst>
            <pc:docMk/>
            <pc:sldMk cId="3327300281" sldId="268"/>
            <ac:spMk id="3" creationId="{00EFB9D6-4918-41E8-835E-AAACEDFD6995}"/>
          </ac:spMkLst>
        </pc:spChg>
        <pc:spChg chg="add mod">
          <ac:chgData name="Duarte, Nicolas" userId="c94d83f5-8143-446e-88da-397436c1a2ec" providerId="ADAL" clId="{2597377A-CEEF-475C-B4DD-E374A1A3F194}" dt="2021-06-11T00:45:15.296" v="2051" actId="20577"/>
          <ac:spMkLst>
            <pc:docMk/>
            <pc:sldMk cId="3327300281" sldId="268"/>
            <ac:spMk id="8" creationId="{AF731387-ACFF-44F7-BBC1-DF3D994016A2}"/>
          </ac:spMkLst>
        </pc:spChg>
        <pc:spChg chg="add del">
          <ac:chgData name="Duarte, Nicolas" userId="c94d83f5-8143-446e-88da-397436c1a2ec" providerId="ADAL" clId="{2597377A-CEEF-475C-B4DD-E374A1A3F194}" dt="2021-06-09T23:22:47.583" v="663" actId="26606"/>
          <ac:spMkLst>
            <pc:docMk/>
            <pc:sldMk cId="3327300281" sldId="268"/>
            <ac:spMk id="13" creationId="{8F54B2FB-3F54-4350-8D1B-F86D677CA7ED}"/>
          </ac:spMkLst>
        </pc:spChg>
        <pc:spChg chg="add del">
          <ac:chgData name="Duarte, Nicolas" userId="c94d83f5-8143-446e-88da-397436c1a2ec" providerId="ADAL" clId="{2597377A-CEEF-475C-B4DD-E374A1A3F194}" dt="2021-06-09T23:22:47.583" v="663" actId="26606"/>
          <ac:spMkLst>
            <pc:docMk/>
            <pc:sldMk cId="3327300281" sldId="268"/>
            <ac:spMk id="19" creationId="{DDB56DB5-0324-4F79-9AB8-CB18C1DC8743}"/>
          </ac:spMkLst>
        </pc:spChg>
        <pc:spChg chg="add del">
          <ac:chgData name="Duarte, Nicolas" userId="c94d83f5-8143-446e-88da-397436c1a2ec" providerId="ADAL" clId="{2597377A-CEEF-475C-B4DD-E374A1A3F194}" dt="2021-06-09T23:22:47.583" v="663" actId="26606"/>
          <ac:spMkLst>
            <pc:docMk/>
            <pc:sldMk cId="3327300281" sldId="268"/>
            <ac:spMk id="21" creationId="{C91B2AEB-9C03-4291-82DB-27D351F311F4}"/>
          </ac:spMkLst>
        </pc:spChg>
        <pc:spChg chg="add">
          <ac:chgData name="Duarte, Nicolas" userId="c94d83f5-8143-446e-88da-397436c1a2ec" providerId="ADAL" clId="{2597377A-CEEF-475C-B4DD-E374A1A3F194}" dt="2021-06-09T23:22:47.647" v="664" actId="26606"/>
          <ac:spMkLst>
            <pc:docMk/>
            <pc:sldMk cId="3327300281" sldId="268"/>
            <ac:spMk id="23" creationId="{73DC589F-62C7-410C-B96C-0F6243A471E2}"/>
          </ac:spMkLst>
        </pc:spChg>
        <pc:picChg chg="add mod">
          <ac:chgData name="Duarte, Nicolas" userId="c94d83f5-8143-446e-88da-397436c1a2ec" providerId="ADAL" clId="{2597377A-CEEF-475C-B4DD-E374A1A3F194}" dt="2021-06-09T23:22:47.647" v="664" actId="26606"/>
          <ac:picMkLst>
            <pc:docMk/>
            <pc:sldMk cId="3327300281" sldId="268"/>
            <ac:picMk id="4" creationId="{3111FDB6-89BA-4266-8A3A-82C25BFFB26F}"/>
          </ac:picMkLst>
        </pc:picChg>
        <pc:picChg chg="add del">
          <ac:chgData name="Duarte, Nicolas" userId="c94d83f5-8143-446e-88da-397436c1a2ec" providerId="ADAL" clId="{2597377A-CEEF-475C-B4DD-E374A1A3F194}" dt="2021-06-09T23:22:47.583" v="663" actId="26606"/>
          <ac:picMkLst>
            <pc:docMk/>
            <pc:sldMk cId="3327300281" sldId="268"/>
            <ac:picMk id="9" creationId="{AA085689-791F-4B8F-9F30-12415B97D366}"/>
          </ac:picMkLst>
        </pc:picChg>
        <pc:picChg chg="add del">
          <ac:chgData name="Duarte, Nicolas" userId="c94d83f5-8143-446e-88da-397436c1a2ec" providerId="ADAL" clId="{2597377A-CEEF-475C-B4DD-E374A1A3F194}" dt="2021-06-09T23:22:47.583" v="663" actId="26606"/>
          <ac:picMkLst>
            <pc:docMk/>
            <pc:sldMk cId="3327300281" sldId="268"/>
            <ac:picMk id="11" creationId="{AA3FED7F-6821-47C0-A464-E9278B24129E}"/>
          </ac:picMkLst>
        </pc:picChg>
        <pc:picChg chg="add del">
          <ac:chgData name="Duarte, Nicolas" userId="c94d83f5-8143-446e-88da-397436c1a2ec" providerId="ADAL" clId="{2597377A-CEEF-475C-B4DD-E374A1A3F194}" dt="2021-06-09T23:22:47.583" v="663" actId="26606"/>
          <ac:picMkLst>
            <pc:docMk/>
            <pc:sldMk cId="3327300281" sldId="268"/>
            <ac:picMk id="15" creationId="{561B34F5-88E5-4711-BC16-3005C29AD7C6}"/>
          </ac:picMkLst>
        </pc:picChg>
        <pc:picChg chg="add del">
          <ac:chgData name="Duarte, Nicolas" userId="c94d83f5-8143-446e-88da-397436c1a2ec" providerId="ADAL" clId="{2597377A-CEEF-475C-B4DD-E374A1A3F194}" dt="2021-06-09T23:22:47.583" v="663" actId="26606"/>
          <ac:picMkLst>
            <pc:docMk/>
            <pc:sldMk cId="3327300281" sldId="268"/>
            <ac:picMk id="17" creationId="{4F3661D0-2268-4D3E-88BA-0647BCBE33AF}"/>
          </ac:picMkLst>
        </pc:picChg>
      </pc:sldChg>
      <pc:sldChg chg="addSp delSp modSp new mod">
        <pc:chgData name="Duarte, Nicolas" userId="c94d83f5-8143-446e-88da-397436c1a2ec" providerId="ADAL" clId="{2597377A-CEEF-475C-B4DD-E374A1A3F194}" dt="2021-06-11T00:50:15.598" v="2211" actId="1076"/>
        <pc:sldMkLst>
          <pc:docMk/>
          <pc:sldMk cId="2775300990" sldId="269"/>
        </pc:sldMkLst>
        <pc:spChg chg="mod">
          <ac:chgData name="Duarte, Nicolas" userId="c94d83f5-8143-446e-88da-397436c1a2ec" providerId="ADAL" clId="{2597377A-CEEF-475C-B4DD-E374A1A3F194}" dt="2021-06-10T00:56:28.924" v="1992" actId="113"/>
          <ac:spMkLst>
            <pc:docMk/>
            <pc:sldMk cId="2775300990" sldId="269"/>
            <ac:spMk id="2" creationId="{761AB374-FFF1-4D36-B04D-B4E800EE76C3}"/>
          </ac:spMkLst>
        </pc:spChg>
        <pc:spChg chg="add mod">
          <ac:chgData name="Duarte, Nicolas" userId="c94d83f5-8143-446e-88da-397436c1a2ec" providerId="ADAL" clId="{2597377A-CEEF-475C-B4DD-E374A1A3F194}" dt="2021-06-11T00:50:15.598" v="2211" actId="1076"/>
          <ac:spMkLst>
            <pc:docMk/>
            <pc:sldMk cId="2775300990" sldId="269"/>
            <ac:spMk id="3" creationId="{CD19FD36-115D-4EAE-A8A0-CE1352FD235C}"/>
          </ac:spMkLst>
        </pc:spChg>
        <pc:spChg chg="del">
          <ac:chgData name="Duarte, Nicolas" userId="c94d83f5-8143-446e-88da-397436c1a2ec" providerId="ADAL" clId="{2597377A-CEEF-475C-B4DD-E374A1A3F194}" dt="2021-06-09T23:28:08.237" v="1045"/>
          <ac:spMkLst>
            <pc:docMk/>
            <pc:sldMk cId="2775300990" sldId="269"/>
            <ac:spMk id="3" creationId="{CEBA29CB-41CD-41DE-9235-E96FCEB1816D}"/>
          </ac:spMkLst>
        </pc:spChg>
        <pc:spChg chg="add mod">
          <ac:chgData name="Duarte, Nicolas" userId="c94d83f5-8143-446e-88da-397436c1a2ec" providerId="ADAL" clId="{2597377A-CEEF-475C-B4DD-E374A1A3F194}" dt="2021-06-11T00:50:01.836" v="2208" actId="1076"/>
          <ac:spMkLst>
            <pc:docMk/>
            <pc:sldMk cId="2775300990" sldId="269"/>
            <ac:spMk id="13" creationId="{CC424D28-79B6-4428-905C-7050CD92880D}"/>
          </ac:spMkLst>
        </pc:spChg>
        <pc:spChg chg="add mod">
          <ac:chgData name="Duarte, Nicolas" userId="c94d83f5-8143-446e-88da-397436c1a2ec" providerId="ADAL" clId="{2597377A-CEEF-475C-B4DD-E374A1A3F194}" dt="2021-06-11T00:50:06.456" v="2209" actId="1076"/>
          <ac:spMkLst>
            <pc:docMk/>
            <pc:sldMk cId="2775300990" sldId="269"/>
            <ac:spMk id="14" creationId="{A08592D5-2FCE-4022-946A-E3D91964D22C}"/>
          </ac:spMkLst>
        </pc:spChg>
        <pc:spChg chg="add mod">
          <ac:chgData name="Duarte, Nicolas" userId="c94d83f5-8143-446e-88da-397436c1a2ec" providerId="ADAL" clId="{2597377A-CEEF-475C-B4DD-E374A1A3F194}" dt="2021-06-11T00:50:09.487" v="2210" actId="1076"/>
          <ac:spMkLst>
            <pc:docMk/>
            <pc:sldMk cId="2775300990" sldId="269"/>
            <ac:spMk id="15" creationId="{C2C8D046-1DEB-4E3A-AD33-E091ADCA3911}"/>
          </ac:spMkLst>
        </pc:spChg>
        <pc:spChg chg="add del mod">
          <ac:chgData name="Duarte, Nicolas" userId="c94d83f5-8143-446e-88da-397436c1a2ec" providerId="ADAL" clId="{2597377A-CEEF-475C-B4DD-E374A1A3F194}" dt="2021-06-11T00:49:00.918" v="2184"/>
          <ac:spMkLst>
            <pc:docMk/>
            <pc:sldMk cId="2775300990" sldId="269"/>
            <ac:spMk id="16" creationId="{7F71E207-DBDD-48CC-9012-991E1F028FD3}"/>
          </ac:spMkLst>
        </pc:spChg>
        <pc:spChg chg="add mod">
          <ac:chgData name="Duarte, Nicolas" userId="c94d83f5-8143-446e-88da-397436c1a2ec" providerId="ADAL" clId="{2597377A-CEEF-475C-B4DD-E374A1A3F194}" dt="2021-06-11T00:49:52.225" v="2206" actId="1076"/>
          <ac:spMkLst>
            <pc:docMk/>
            <pc:sldMk cId="2775300990" sldId="269"/>
            <ac:spMk id="17" creationId="{02AA64F5-3B3D-4B33-BEF0-5041EA8BEB2E}"/>
          </ac:spMkLst>
        </pc:spChg>
        <pc:spChg chg="add mod">
          <ac:chgData name="Duarte, Nicolas" userId="c94d83f5-8143-446e-88da-397436c1a2ec" providerId="ADAL" clId="{2597377A-CEEF-475C-B4DD-E374A1A3F194}" dt="2021-06-11T00:49:42.471" v="2205" actId="1076"/>
          <ac:spMkLst>
            <pc:docMk/>
            <pc:sldMk cId="2775300990" sldId="269"/>
            <ac:spMk id="18" creationId="{9B89147E-BD79-4222-A422-C33B49A9ACBB}"/>
          </ac:spMkLst>
        </pc:spChg>
        <pc:spChg chg="add mod">
          <ac:chgData name="Duarte, Nicolas" userId="c94d83f5-8143-446e-88da-397436c1a2ec" providerId="ADAL" clId="{2597377A-CEEF-475C-B4DD-E374A1A3F194}" dt="2021-06-11T00:47:59.806" v="2171" actId="20577"/>
          <ac:spMkLst>
            <pc:docMk/>
            <pc:sldMk cId="2775300990" sldId="269"/>
            <ac:spMk id="19" creationId="{BE327A68-ECD9-448E-A643-2F5B64DC674C}"/>
          </ac:spMkLst>
        </pc:spChg>
        <pc:spChg chg="add mod">
          <ac:chgData name="Duarte, Nicolas" userId="c94d83f5-8143-446e-88da-397436c1a2ec" providerId="ADAL" clId="{2597377A-CEEF-475C-B4DD-E374A1A3F194}" dt="2021-06-11T00:49:57.635" v="2207" actId="1076"/>
          <ac:spMkLst>
            <pc:docMk/>
            <pc:sldMk cId="2775300990" sldId="269"/>
            <ac:spMk id="20" creationId="{B6D1FAA5-3457-4C42-88D7-FFD60FEECAC8}"/>
          </ac:spMkLst>
        </pc:sp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4" creationId="{36F1F7A3-CDAC-45F0-9283-E0B6E46BCA2F}"/>
          </ac:picMkLst>
        </pc:picChg>
        <pc:picChg chg="add del mod">
          <ac:chgData name="Duarte, Nicolas" userId="c94d83f5-8143-446e-88da-397436c1a2ec" providerId="ADAL" clId="{2597377A-CEEF-475C-B4DD-E374A1A3F194}" dt="2021-06-09T23:41:03.019" v="1370" actId="478"/>
          <ac:picMkLst>
            <pc:docMk/>
            <pc:sldMk cId="2775300990" sldId="269"/>
            <ac:picMk id="5" creationId="{7AEF723E-EBED-469D-BD0A-B9BCE0BDB065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6" creationId="{0C1CFE0D-0703-427E-80C5-D2E162227DC1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7" creationId="{FFA1A651-3AC2-422B-87E0-931527F38CBC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8" creationId="{68EBB6FB-19F2-4EC3-BBB5-427793BB4134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9" creationId="{530E047C-3A58-4B47-BF3C-C531A3861918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10" creationId="{90110230-AD28-4C1C-8DBE-E410265A6598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11" creationId="{F2489D96-20D3-4A40-B9FE-5108C8B83E3B}"/>
          </ac:picMkLst>
        </pc:picChg>
        <pc:picChg chg="add mod">
          <ac:chgData name="Duarte, Nicolas" userId="c94d83f5-8143-446e-88da-397436c1a2ec" providerId="ADAL" clId="{2597377A-CEEF-475C-B4DD-E374A1A3F194}" dt="2021-06-09T23:42:16.696" v="1377" actId="1076"/>
          <ac:picMkLst>
            <pc:docMk/>
            <pc:sldMk cId="2775300990" sldId="269"/>
            <ac:picMk id="12" creationId="{B52702E4-34EF-4BBB-807F-9460E9A4F6DB}"/>
          </ac:picMkLst>
        </pc:picChg>
      </pc:sldChg>
      <pc:sldChg chg="modSp new mod">
        <pc:chgData name="Duarte, Nicolas" userId="c94d83f5-8143-446e-88da-397436c1a2ec" providerId="ADAL" clId="{2597377A-CEEF-475C-B4DD-E374A1A3F194}" dt="2021-06-11T00:50:35.205" v="2212" actId="313"/>
        <pc:sldMkLst>
          <pc:docMk/>
          <pc:sldMk cId="1945831902" sldId="270"/>
        </pc:sldMkLst>
        <pc:spChg chg="mod">
          <ac:chgData name="Duarte, Nicolas" userId="c94d83f5-8143-446e-88da-397436c1a2ec" providerId="ADAL" clId="{2597377A-CEEF-475C-B4DD-E374A1A3F194}" dt="2021-06-09T23:32:49.264" v="1104" actId="2711"/>
          <ac:spMkLst>
            <pc:docMk/>
            <pc:sldMk cId="1945831902" sldId="270"/>
            <ac:spMk id="2" creationId="{933FB1A4-2ACF-4EF6-BA4D-284A600D0EAF}"/>
          </ac:spMkLst>
        </pc:spChg>
        <pc:spChg chg="mod">
          <ac:chgData name="Duarte, Nicolas" userId="c94d83f5-8143-446e-88da-397436c1a2ec" providerId="ADAL" clId="{2597377A-CEEF-475C-B4DD-E374A1A3F194}" dt="2021-06-11T00:50:35.205" v="2212" actId="313"/>
          <ac:spMkLst>
            <pc:docMk/>
            <pc:sldMk cId="1945831902" sldId="270"/>
            <ac:spMk id="3" creationId="{23F7E2FC-871B-44BB-BB42-0FF548E1C458}"/>
          </ac:spMkLst>
        </pc:spChg>
      </pc:sldChg>
      <pc:sldChg chg="addSp modSp new mod addCm delCm">
        <pc:chgData name="Duarte, Nicolas" userId="c94d83f5-8143-446e-88da-397436c1a2ec" providerId="ADAL" clId="{2597377A-CEEF-475C-B4DD-E374A1A3F194}" dt="2021-06-10T00:56:19.301" v="1991" actId="122"/>
        <pc:sldMkLst>
          <pc:docMk/>
          <pc:sldMk cId="2122522579" sldId="271"/>
        </pc:sldMkLst>
        <pc:spChg chg="mod">
          <ac:chgData name="Duarte, Nicolas" userId="c94d83f5-8143-446e-88da-397436c1a2ec" providerId="ADAL" clId="{2597377A-CEEF-475C-B4DD-E374A1A3F194}" dt="2021-06-10T00:56:19.301" v="1991" actId="122"/>
          <ac:spMkLst>
            <pc:docMk/>
            <pc:sldMk cId="2122522579" sldId="271"/>
            <ac:spMk id="2" creationId="{6987463A-3745-453A-9774-DC28ED0732B4}"/>
          </ac:spMkLst>
        </pc:spChg>
        <pc:spChg chg="mod">
          <ac:chgData name="Duarte, Nicolas" userId="c94d83f5-8143-446e-88da-397436c1a2ec" providerId="ADAL" clId="{2597377A-CEEF-475C-B4DD-E374A1A3F194}" dt="2021-06-09T23:35:33.188" v="1186" actId="27636"/>
          <ac:spMkLst>
            <pc:docMk/>
            <pc:sldMk cId="2122522579" sldId="271"/>
            <ac:spMk id="3" creationId="{D1D6FA56-498D-4166-87D2-0E4783C5E2E4}"/>
          </ac:spMkLst>
        </pc:spChg>
        <pc:spChg chg="add mod">
          <ac:chgData name="Duarte, Nicolas" userId="c94d83f5-8143-446e-88da-397436c1a2ec" providerId="ADAL" clId="{2597377A-CEEF-475C-B4DD-E374A1A3F194}" dt="2021-06-09T23:37:47.871" v="1308" actId="1076"/>
          <ac:spMkLst>
            <pc:docMk/>
            <pc:sldMk cId="2122522579" sldId="271"/>
            <ac:spMk id="4" creationId="{D26133E6-7736-48B8-9EC0-2A20B109124A}"/>
          </ac:spMkLst>
        </pc:spChg>
      </pc:sldChg>
      <pc:sldChg chg="addSp delSp modSp new mod setBg">
        <pc:chgData name="Duarte, Nicolas" userId="c94d83f5-8143-446e-88da-397436c1a2ec" providerId="ADAL" clId="{2597377A-CEEF-475C-B4DD-E374A1A3F194}" dt="2021-06-11T00:52:22.693" v="2269" actId="1076"/>
        <pc:sldMkLst>
          <pc:docMk/>
          <pc:sldMk cId="3434130319" sldId="272"/>
        </pc:sldMkLst>
        <pc:spChg chg="mod ord">
          <ac:chgData name="Duarte, Nicolas" userId="c94d83f5-8143-446e-88da-397436c1a2ec" providerId="ADAL" clId="{2597377A-CEEF-475C-B4DD-E374A1A3F194}" dt="2021-06-10T00:56:03.087" v="1989" actId="122"/>
          <ac:spMkLst>
            <pc:docMk/>
            <pc:sldMk cId="3434130319" sldId="272"/>
            <ac:spMk id="2" creationId="{71674C30-3773-486A-854A-85C000692D25}"/>
          </ac:spMkLst>
        </pc:spChg>
        <pc:spChg chg="del">
          <ac:chgData name="Duarte, Nicolas" userId="c94d83f5-8143-446e-88da-397436c1a2ec" providerId="ADAL" clId="{2597377A-CEEF-475C-B4DD-E374A1A3F194}" dt="2021-06-09T23:38:33.024" v="1340"/>
          <ac:spMkLst>
            <pc:docMk/>
            <pc:sldMk cId="3434130319" sldId="272"/>
            <ac:spMk id="3" creationId="{7EC2BF25-4AC2-4C80-B664-8F923D68FC57}"/>
          </ac:spMkLst>
        </pc:spChg>
        <pc:spChg chg="add mod">
          <ac:chgData name="Duarte, Nicolas" userId="c94d83f5-8143-446e-88da-397436c1a2ec" providerId="ADAL" clId="{2597377A-CEEF-475C-B4DD-E374A1A3F194}" dt="2021-06-11T00:51:22.863" v="2232" actId="1076"/>
          <ac:spMkLst>
            <pc:docMk/>
            <pc:sldMk cId="3434130319" sldId="272"/>
            <ac:spMk id="17" creationId="{916BB548-E554-40C3-A351-1AA38021E74A}"/>
          </ac:spMkLst>
        </pc:spChg>
        <pc:spChg chg="add del">
          <ac:chgData name="Duarte, Nicolas" userId="c94d83f5-8143-446e-88da-397436c1a2ec" providerId="ADAL" clId="{2597377A-CEEF-475C-B4DD-E374A1A3F194}" dt="2021-06-09T23:40:04.633" v="1363" actId="26606"/>
          <ac:spMkLst>
            <pc:docMk/>
            <pc:sldMk cId="3434130319" sldId="272"/>
            <ac:spMk id="17" creationId="{9ED33766-FA97-4063-8B6A-B234E1524107}"/>
          </ac:spMkLst>
        </pc:spChg>
        <pc:spChg chg="add mod">
          <ac:chgData name="Duarte, Nicolas" userId="c94d83f5-8143-446e-88da-397436c1a2ec" providerId="ADAL" clId="{2597377A-CEEF-475C-B4DD-E374A1A3F194}" dt="2021-06-11T00:51:38.933" v="2235" actId="20577"/>
          <ac:spMkLst>
            <pc:docMk/>
            <pc:sldMk cId="3434130319" sldId="272"/>
            <ac:spMk id="18" creationId="{CCF5C20E-B88F-4599-8EC9-E11F6AFEF010}"/>
          </ac:spMkLst>
        </pc:spChg>
        <pc:spChg chg="add mod">
          <ac:chgData name="Duarte, Nicolas" userId="c94d83f5-8143-446e-88da-397436c1a2ec" providerId="ADAL" clId="{2597377A-CEEF-475C-B4DD-E374A1A3F194}" dt="2021-06-11T00:52:22.693" v="2269" actId="1076"/>
          <ac:spMkLst>
            <pc:docMk/>
            <pc:sldMk cId="3434130319" sldId="272"/>
            <ac:spMk id="19" creationId="{DE331820-7338-4A11-958A-AE9A8CEF1B71}"/>
          </ac:spMkLst>
        </pc:spChg>
        <pc:spChg chg="add mod">
          <ac:chgData name="Duarte, Nicolas" userId="c94d83f5-8143-446e-88da-397436c1a2ec" providerId="ADAL" clId="{2597377A-CEEF-475C-B4DD-E374A1A3F194}" dt="2021-06-11T00:52:06.575" v="2268" actId="20577"/>
          <ac:spMkLst>
            <pc:docMk/>
            <pc:sldMk cId="3434130319" sldId="272"/>
            <ac:spMk id="20" creationId="{3D7BC49D-A4A6-4260-9454-9FA51E21D6AC}"/>
          </ac:spMkLst>
        </pc:spChg>
        <pc:spChg chg="add del">
          <ac:chgData name="Duarte, Nicolas" userId="c94d83f5-8143-446e-88da-397436c1a2ec" providerId="ADAL" clId="{2597377A-CEEF-475C-B4DD-E374A1A3F194}" dt="2021-06-09T23:40:04.633" v="1363" actId="26606"/>
          <ac:spMkLst>
            <pc:docMk/>
            <pc:sldMk cId="3434130319" sldId="272"/>
            <ac:spMk id="23" creationId="{EF96940C-161A-46D0-9AF5-75B3D70DDA93}"/>
          </ac:spMkLst>
        </pc:spChg>
        <pc:spChg chg="add del">
          <ac:chgData name="Duarte, Nicolas" userId="c94d83f5-8143-446e-88da-397436c1a2ec" providerId="ADAL" clId="{2597377A-CEEF-475C-B4DD-E374A1A3F194}" dt="2021-06-09T23:40:04.633" v="1363" actId="26606"/>
          <ac:spMkLst>
            <pc:docMk/>
            <pc:sldMk cId="3434130319" sldId="272"/>
            <ac:spMk id="25" creationId="{A6DD505A-4E47-4E94-879C-A98D5383B83E}"/>
          </ac:spMkLst>
        </pc:spChg>
        <pc:spChg chg="add del">
          <ac:chgData name="Duarte, Nicolas" userId="c94d83f5-8143-446e-88da-397436c1a2ec" providerId="ADAL" clId="{2597377A-CEEF-475C-B4DD-E374A1A3F194}" dt="2021-06-09T23:40:04.633" v="1363" actId="26606"/>
          <ac:spMkLst>
            <pc:docMk/>
            <pc:sldMk cId="3434130319" sldId="272"/>
            <ac:spMk id="27" creationId="{601CFAD2-6367-4D9D-890C-B3CC97791D7F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29" creationId="{626716A6-7B63-4569-AACF-E7AA0E11F6D6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31" creationId="{CE82BF0E-270E-487C-BB90-D1C2CAD4FDA3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33" creationId="{DA39934F-BA31-4EAB-8F07-B7BC0C1184F6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36" creationId="{A1F53C16-110D-48FF-8758-DEFA5587E673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37" creationId="{20A623FE-AB9A-4E35-9BF9-DE36A3FA9C97}"/>
          </ac:spMkLst>
        </pc:spChg>
        <pc:spChg chg="add del">
          <ac:chgData name="Duarte, Nicolas" userId="c94d83f5-8143-446e-88da-397436c1a2ec" providerId="ADAL" clId="{2597377A-CEEF-475C-B4DD-E374A1A3F194}" dt="2021-06-09T23:40:08.408" v="1365" actId="26606"/>
          <ac:spMkLst>
            <pc:docMk/>
            <pc:sldMk cId="3434130319" sldId="272"/>
            <ac:spMk id="38" creationId="{A899ABEF-14C1-42AF-9D30-43045EFAA3C2}"/>
          </ac:spMkLst>
        </pc:spChg>
        <pc:spChg chg="add del">
          <ac:chgData name="Duarte, Nicolas" userId="c94d83f5-8143-446e-88da-397436c1a2ec" providerId="ADAL" clId="{2597377A-CEEF-475C-B4DD-E374A1A3F194}" dt="2021-06-09T23:40:16.795" v="1367" actId="26606"/>
          <ac:spMkLst>
            <pc:docMk/>
            <pc:sldMk cId="3434130319" sldId="272"/>
            <ac:spMk id="42" creationId="{9ED33766-FA97-4063-8B6A-B234E1524107}"/>
          </ac:spMkLst>
        </pc:spChg>
        <pc:spChg chg="add del">
          <ac:chgData name="Duarte, Nicolas" userId="c94d83f5-8143-446e-88da-397436c1a2ec" providerId="ADAL" clId="{2597377A-CEEF-475C-B4DD-E374A1A3F194}" dt="2021-06-09T23:40:16.795" v="1367" actId="26606"/>
          <ac:spMkLst>
            <pc:docMk/>
            <pc:sldMk cId="3434130319" sldId="272"/>
            <ac:spMk id="45" creationId="{EF96940C-161A-46D0-9AF5-75B3D70DDA93}"/>
          </ac:spMkLst>
        </pc:spChg>
        <pc:spChg chg="add del">
          <ac:chgData name="Duarte, Nicolas" userId="c94d83f5-8143-446e-88da-397436c1a2ec" providerId="ADAL" clId="{2597377A-CEEF-475C-B4DD-E374A1A3F194}" dt="2021-06-09T23:40:16.795" v="1367" actId="26606"/>
          <ac:spMkLst>
            <pc:docMk/>
            <pc:sldMk cId="3434130319" sldId="272"/>
            <ac:spMk id="46" creationId="{A6DD505A-4E47-4E94-879C-A98D5383B83E}"/>
          </ac:spMkLst>
        </pc:spChg>
        <pc:spChg chg="add del">
          <ac:chgData name="Duarte, Nicolas" userId="c94d83f5-8143-446e-88da-397436c1a2ec" providerId="ADAL" clId="{2597377A-CEEF-475C-B4DD-E374A1A3F194}" dt="2021-06-09T23:40:16.795" v="1367" actId="26606"/>
          <ac:spMkLst>
            <pc:docMk/>
            <pc:sldMk cId="3434130319" sldId="272"/>
            <ac:spMk id="47" creationId="{601CFAD2-6367-4D9D-890C-B3CC97791D7F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1" creationId="{DA39934F-BA31-4EAB-8F07-B7BC0C1184F6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4" creationId="{A1F53C16-110D-48FF-8758-DEFA5587E673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5" creationId="{20A623FE-AB9A-4E35-9BF9-DE36A3FA9C97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6" creationId="{A899ABEF-14C1-42AF-9D30-43045EFAA3C2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7" creationId="{626716A6-7B63-4569-AACF-E7AA0E11F6D6}"/>
          </ac:spMkLst>
        </pc:spChg>
        <pc:spChg chg="add">
          <ac:chgData name="Duarte, Nicolas" userId="c94d83f5-8143-446e-88da-397436c1a2ec" providerId="ADAL" clId="{2597377A-CEEF-475C-B4DD-E374A1A3F194}" dt="2021-06-09T23:40:16.906" v="1368" actId="26606"/>
          <ac:spMkLst>
            <pc:docMk/>
            <pc:sldMk cId="3434130319" sldId="272"/>
            <ac:spMk id="58" creationId="{CE82BF0E-270E-487C-BB90-D1C2CAD4FDA3}"/>
          </ac:spMkLst>
        </pc:spChg>
        <pc:picChg chg="add mod ord">
          <ac:chgData name="Duarte, Nicolas" userId="c94d83f5-8143-446e-88da-397436c1a2ec" providerId="ADAL" clId="{2597377A-CEEF-475C-B4DD-E374A1A3F194}" dt="2021-06-09T23:40:31.153" v="1369" actId="14100"/>
          <ac:picMkLst>
            <pc:docMk/>
            <pc:sldMk cId="3434130319" sldId="272"/>
            <ac:picMk id="4" creationId="{8AF218F7-662D-4458-A7E8-96EA8647EF68}"/>
          </ac:picMkLst>
        </pc:picChg>
        <pc:picChg chg="add del mod">
          <ac:chgData name="Duarte, Nicolas" userId="c94d83f5-8143-446e-88da-397436c1a2ec" providerId="ADAL" clId="{2597377A-CEEF-475C-B4DD-E374A1A3F194}" dt="2021-06-09T23:38:50.348" v="1345" actId="478"/>
          <ac:picMkLst>
            <pc:docMk/>
            <pc:sldMk cId="3434130319" sldId="272"/>
            <ac:picMk id="5" creationId="{DED6F343-0E5F-43B1-A707-FBEF44AB687B}"/>
          </ac:picMkLst>
        </pc:picChg>
        <pc:picChg chg="add mo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6" creationId="{0586B6E0-3A33-49ED-B17B-06258105D58C}"/>
          </ac:picMkLst>
        </pc:picChg>
        <pc:picChg chg="add mod or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7" creationId="{D7587F26-1BC6-4455-9D2C-BD819F44B99A}"/>
          </ac:picMkLst>
        </pc:picChg>
        <pc:picChg chg="add mo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8" creationId="{54032664-E299-4AFC-8261-A681545161BB}"/>
          </ac:picMkLst>
        </pc:picChg>
        <pc:picChg chg="add del">
          <ac:chgData name="Duarte, Nicolas" userId="c94d83f5-8143-446e-88da-397436c1a2ec" providerId="ADAL" clId="{2597377A-CEEF-475C-B4DD-E374A1A3F194}" dt="2021-06-09T23:40:04.633" v="1363" actId="26606"/>
          <ac:picMkLst>
            <pc:docMk/>
            <pc:sldMk cId="3434130319" sldId="272"/>
            <ac:picMk id="13" creationId="{CE6DEDAC-6ECA-4310-B1B5-5195D9FE9857}"/>
          </ac:picMkLst>
        </pc:picChg>
        <pc:picChg chg="add del">
          <ac:chgData name="Duarte, Nicolas" userId="c94d83f5-8143-446e-88da-397436c1a2ec" providerId="ADAL" clId="{2597377A-CEEF-475C-B4DD-E374A1A3F194}" dt="2021-06-09T23:40:04.633" v="1363" actId="26606"/>
          <ac:picMkLst>
            <pc:docMk/>
            <pc:sldMk cId="3434130319" sldId="272"/>
            <ac:picMk id="15" creationId="{090F8B19-B3AC-4A93-9127-02AE91FE78C7}"/>
          </ac:picMkLst>
        </pc:picChg>
        <pc:picChg chg="add del">
          <ac:chgData name="Duarte, Nicolas" userId="c94d83f5-8143-446e-88da-397436c1a2ec" providerId="ADAL" clId="{2597377A-CEEF-475C-B4DD-E374A1A3F194}" dt="2021-06-09T23:40:04.633" v="1363" actId="26606"/>
          <ac:picMkLst>
            <pc:docMk/>
            <pc:sldMk cId="3434130319" sldId="272"/>
            <ac:picMk id="19" creationId="{629E8F7B-B92E-441C-9D7E-32D7CEADBE83}"/>
          </ac:picMkLst>
        </pc:picChg>
        <pc:picChg chg="add del">
          <ac:chgData name="Duarte, Nicolas" userId="c94d83f5-8143-446e-88da-397436c1a2ec" providerId="ADAL" clId="{2597377A-CEEF-475C-B4DD-E374A1A3F194}" dt="2021-06-09T23:40:04.633" v="1363" actId="26606"/>
          <ac:picMkLst>
            <pc:docMk/>
            <pc:sldMk cId="3434130319" sldId="272"/>
            <ac:picMk id="21" creationId="{97523564-45F3-4F15-882C-27C4DB2684FE}"/>
          </ac:picMkLst>
        </pc:picChg>
        <pc:picChg chg="add del">
          <ac:chgData name="Duarte, Nicolas" userId="c94d83f5-8143-446e-88da-397436c1a2ec" providerId="ADAL" clId="{2597377A-CEEF-475C-B4DD-E374A1A3F194}" dt="2021-06-09T23:40:08.408" v="1365" actId="26606"/>
          <ac:picMkLst>
            <pc:docMk/>
            <pc:sldMk cId="3434130319" sldId="272"/>
            <ac:picMk id="30" creationId="{6746EE5F-7B0D-4F1D-81B8-246D8D4D7171}"/>
          </ac:picMkLst>
        </pc:picChg>
        <pc:picChg chg="add del">
          <ac:chgData name="Duarte, Nicolas" userId="c94d83f5-8143-446e-88da-397436c1a2ec" providerId="ADAL" clId="{2597377A-CEEF-475C-B4DD-E374A1A3F194}" dt="2021-06-09T23:40:08.408" v="1365" actId="26606"/>
          <ac:picMkLst>
            <pc:docMk/>
            <pc:sldMk cId="3434130319" sldId="272"/>
            <ac:picMk id="32" creationId="{47CB13AD-FE4C-4805-9D6D-5A0D35D92E13}"/>
          </ac:picMkLst>
        </pc:picChg>
        <pc:picChg chg="add del">
          <ac:chgData name="Duarte, Nicolas" userId="c94d83f5-8143-446e-88da-397436c1a2ec" providerId="ADAL" clId="{2597377A-CEEF-475C-B4DD-E374A1A3F194}" dt="2021-06-09T23:40:08.408" v="1365" actId="26606"/>
          <ac:picMkLst>
            <pc:docMk/>
            <pc:sldMk cId="3434130319" sldId="272"/>
            <ac:picMk id="34" creationId="{7EADE83A-4644-48B1-8E5E-300E3A7374CC}"/>
          </ac:picMkLst>
        </pc:picChg>
        <pc:picChg chg="add del">
          <ac:chgData name="Duarte, Nicolas" userId="c94d83f5-8143-446e-88da-397436c1a2ec" providerId="ADAL" clId="{2597377A-CEEF-475C-B4DD-E374A1A3F194}" dt="2021-06-09T23:40:08.408" v="1365" actId="26606"/>
          <ac:picMkLst>
            <pc:docMk/>
            <pc:sldMk cId="3434130319" sldId="272"/>
            <ac:picMk id="35" creationId="{CB2EAC29-F6E1-40BF-88B2-7571EFBF4939}"/>
          </ac:picMkLst>
        </pc:picChg>
        <pc:picChg chg="add del">
          <ac:chgData name="Duarte, Nicolas" userId="c94d83f5-8143-446e-88da-397436c1a2ec" providerId="ADAL" clId="{2597377A-CEEF-475C-B4DD-E374A1A3F194}" dt="2021-06-09T23:40:16.795" v="1367" actId="26606"/>
          <ac:picMkLst>
            <pc:docMk/>
            <pc:sldMk cId="3434130319" sldId="272"/>
            <ac:picMk id="40" creationId="{CE6DEDAC-6ECA-4310-B1B5-5195D9FE9857}"/>
          </ac:picMkLst>
        </pc:picChg>
        <pc:picChg chg="add del">
          <ac:chgData name="Duarte, Nicolas" userId="c94d83f5-8143-446e-88da-397436c1a2ec" providerId="ADAL" clId="{2597377A-CEEF-475C-B4DD-E374A1A3F194}" dt="2021-06-09T23:40:16.795" v="1367" actId="26606"/>
          <ac:picMkLst>
            <pc:docMk/>
            <pc:sldMk cId="3434130319" sldId="272"/>
            <ac:picMk id="41" creationId="{090F8B19-B3AC-4A93-9127-02AE91FE78C7}"/>
          </ac:picMkLst>
        </pc:picChg>
        <pc:picChg chg="add del">
          <ac:chgData name="Duarte, Nicolas" userId="c94d83f5-8143-446e-88da-397436c1a2ec" providerId="ADAL" clId="{2597377A-CEEF-475C-B4DD-E374A1A3F194}" dt="2021-06-09T23:40:16.795" v="1367" actId="26606"/>
          <ac:picMkLst>
            <pc:docMk/>
            <pc:sldMk cId="3434130319" sldId="272"/>
            <ac:picMk id="43" creationId="{629E8F7B-B92E-441C-9D7E-32D7CEADBE83}"/>
          </ac:picMkLst>
        </pc:picChg>
        <pc:picChg chg="add del">
          <ac:chgData name="Duarte, Nicolas" userId="c94d83f5-8143-446e-88da-397436c1a2ec" providerId="ADAL" clId="{2597377A-CEEF-475C-B4DD-E374A1A3F194}" dt="2021-06-09T23:40:16.795" v="1367" actId="26606"/>
          <ac:picMkLst>
            <pc:docMk/>
            <pc:sldMk cId="3434130319" sldId="272"/>
            <ac:picMk id="44" creationId="{97523564-45F3-4F15-882C-27C4DB2684FE}"/>
          </ac:picMkLst>
        </pc:picChg>
        <pc:picChg chg="ad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49" creationId="{6746EE5F-7B0D-4F1D-81B8-246D8D4D7171}"/>
          </ac:picMkLst>
        </pc:picChg>
        <pc:picChg chg="ad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50" creationId="{47CB13AD-FE4C-4805-9D6D-5A0D35D92E13}"/>
          </ac:picMkLst>
        </pc:picChg>
        <pc:picChg chg="ad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52" creationId="{7EADE83A-4644-48B1-8E5E-300E3A7374CC}"/>
          </ac:picMkLst>
        </pc:picChg>
        <pc:picChg chg="add">
          <ac:chgData name="Duarte, Nicolas" userId="c94d83f5-8143-446e-88da-397436c1a2ec" providerId="ADAL" clId="{2597377A-CEEF-475C-B4DD-E374A1A3F194}" dt="2021-06-09T23:40:16.906" v="1368" actId="26606"/>
          <ac:picMkLst>
            <pc:docMk/>
            <pc:sldMk cId="3434130319" sldId="272"/>
            <ac:picMk id="53" creationId="{CB2EAC29-F6E1-40BF-88B2-7571EFBF4939}"/>
          </ac:picMkLst>
        </pc:picChg>
      </pc:sldChg>
      <pc:sldChg chg="modSp new mod">
        <pc:chgData name="Duarte, Nicolas" userId="c94d83f5-8143-446e-88da-397436c1a2ec" providerId="ADAL" clId="{2597377A-CEEF-475C-B4DD-E374A1A3F194}" dt="2021-06-11T00:54:55.198" v="2275" actId="20577"/>
        <pc:sldMkLst>
          <pc:docMk/>
          <pc:sldMk cId="2639195632" sldId="273"/>
        </pc:sldMkLst>
        <pc:spChg chg="mod">
          <ac:chgData name="Duarte, Nicolas" userId="c94d83f5-8143-446e-88da-397436c1a2ec" providerId="ADAL" clId="{2597377A-CEEF-475C-B4DD-E374A1A3F194}" dt="2021-06-10T00:55:34.549" v="1985" actId="122"/>
          <ac:spMkLst>
            <pc:docMk/>
            <pc:sldMk cId="2639195632" sldId="273"/>
            <ac:spMk id="2" creationId="{C4AD1C93-C4C9-4E41-ADA6-1403BE4DC67C}"/>
          </ac:spMkLst>
        </pc:spChg>
        <pc:spChg chg="mod">
          <ac:chgData name="Duarte, Nicolas" userId="c94d83f5-8143-446e-88da-397436c1a2ec" providerId="ADAL" clId="{2597377A-CEEF-475C-B4DD-E374A1A3F194}" dt="2021-06-11T00:54:55.198" v="2275" actId="20577"/>
          <ac:spMkLst>
            <pc:docMk/>
            <pc:sldMk cId="2639195632" sldId="273"/>
            <ac:spMk id="3" creationId="{77FB480F-0C55-49D8-A4AA-DBC1298F9DAE}"/>
          </ac:spMkLst>
        </pc:spChg>
      </pc:sldChg>
      <pc:sldChg chg="addSp delSp modSp new mod">
        <pc:chgData name="Duarte, Nicolas" userId="c94d83f5-8143-446e-88da-397436c1a2ec" providerId="ADAL" clId="{2597377A-CEEF-475C-B4DD-E374A1A3F194}" dt="2021-06-11T00:55:30.162" v="2278" actId="1076"/>
        <pc:sldMkLst>
          <pc:docMk/>
          <pc:sldMk cId="1275786971" sldId="274"/>
        </pc:sldMkLst>
        <pc:spChg chg="mod">
          <ac:chgData name="Duarte, Nicolas" userId="c94d83f5-8143-446e-88da-397436c1a2ec" providerId="ADAL" clId="{2597377A-CEEF-475C-B4DD-E374A1A3F194}" dt="2021-06-10T00:55:51.012" v="1987" actId="113"/>
          <ac:spMkLst>
            <pc:docMk/>
            <pc:sldMk cId="1275786971" sldId="274"/>
            <ac:spMk id="2" creationId="{550E82B0-E5E4-4BC0-B4EA-4C7FF09EF4A8}"/>
          </ac:spMkLst>
        </pc:spChg>
        <pc:spChg chg="del mod">
          <ac:chgData name="Duarte, Nicolas" userId="c94d83f5-8143-446e-88da-397436c1a2ec" providerId="ADAL" clId="{2597377A-CEEF-475C-B4DD-E374A1A3F194}" dt="2021-06-09T23:52:07.812" v="1465" actId="478"/>
          <ac:spMkLst>
            <pc:docMk/>
            <pc:sldMk cId="1275786971" sldId="274"/>
            <ac:spMk id="3" creationId="{43830C08-A907-4225-B995-984FD9ED50D3}"/>
          </ac:spMkLst>
        </pc:spChg>
        <pc:spChg chg="add mod">
          <ac:chgData name="Duarte, Nicolas" userId="c94d83f5-8143-446e-88da-397436c1a2ec" providerId="ADAL" clId="{2597377A-CEEF-475C-B4DD-E374A1A3F194}" dt="2021-06-09T23:51:59.588" v="1462" actId="1076"/>
          <ac:spMkLst>
            <pc:docMk/>
            <pc:sldMk cId="1275786971" sldId="274"/>
            <ac:spMk id="4" creationId="{513A72F5-68A9-4DEA-B7E8-92ADAB6B2B2A}"/>
          </ac:spMkLst>
        </pc:spChg>
        <pc:spChg chg="add mod">
          <ac:chgData name="Duarte, Nicolas" userId="c94d83f5-8143-446e-88da-397436c1a2ec" providerId="ADAL" clId="{2597377A-CEEF-475C-B4DD-E374A1A3F194}" dt="2021-06-09T23:51:59.588" v="1462" actId="1076"/>
          <ac:spMkLst>
            <pc:docMk/>
            <pc:sldMk cId="1275786971" sldId="274"/>
            <ac:spMk id="5" creationId="{03E311E6-FB6A-433B-820D-4E2C8E076CEE}"/>
          </ac:spMkLst>
        </pc:spChg>
        <pc:spChg chg="add mod">
          <ac:chgData name="Duarte, Nicolas" userId="c94d83f5-8143-446e-88da-397436c1a2ec" providerId="ADAL" clId="{2597377A-CEEF-475C-B4DD-E374A1A3F194}" dt="2021-06-09T23:51:59.588" v="1462" actId="1076"/>
          <ac:spMkLst>
            <pc:docMk/>
            <pc:sldMk cId="1275786971" sldId="274"/>
            <ac:spMk id="6" creationId="{0B976FFC-16EA-442F-974C-2459F561D343}"/>
          </ac:spMkLst>
        </pc:spChg>
        <pc:spChg chg="add del mod">
          <ac:chgData name="Duarte, Nicolas" userId="c94d83f5-8143-446e-88da-397436c1a2ec" providerId="ADAL" clId="{2597377A-CEEF-475C-B4DD-E374A1A3F194}" dt="2021-06-09T23:55:38.482" v="1513"/>
          <ac:spMkLst>
            <pc:docMk/>
            <pc:sldMk cId="1275786971" sldId="274"/>
            <ac:spMk id="11" creationId="{EEC78883-DE1A-425D-8F5A-A211B8727F8F}"/>
          </ac:spMkLst>
        </pc:spChg>
        <pc:spChg chg="add del mod">
          <ac:chgData name="Duarte, Nicolas" userId="c94d83f5-8143-446e-88da-397436c1a2ec" providerId="ADAL" clId="{2597377A-CEEF-475C-B4DD-E374A1A3F194}" dt="2021-06-09T23:55:37.478" v="1509"/>
          <ac:spMkLst>
            <pc:docMk/>
            <pc:sldMk cId="1275786971" sldId="274"/>
            <ac:spMk id="12" creationId="{07674BEE-AB48-4FA4-8A98-9EF2FB8B7221}"/>
          </ac:spMkLst>
        </pc:spChg>
        <pc:picChg chg="add del mod">
          <ac:chgData name="Duarte, Nicolas" userId="c94d83f5-8143-446e-88da-397436c1a2ec" providerId="ADAL" clId="{2597377A-CEEF-475C-B4DD-E374A1A3F194}" dt="2021-06-09T23:55:38.849" v="1515"/>
          <ac:picMkLst>
            <pc:docMk/>
            <pc:sldMk cId="1275786971" sldId="274"/>
            <ac:picMk id="10" creationId="{9EE1119C-7E9D-47B0-9855-801E6148663F}"/>
          </ac:picMkLst>
        </pc:picChg>
        <pc:picChg chg="add mod">
          <ac:chgData name="Duarte, Nicolas" userId="c94d83f5-8143-446e-88da-397436c1a2ec" providerId="ADAL" clId="{2597377A-CEEF-475C-B4DD-E374A1A3F194}" dt="2021-06-09T23:55:36.907" v="1505"/>
          <ac:picMkLst>
            <pc:docMk/>
            <pc:sldMk cId="1275786971" sldId="274"/>
            <ac:picMk id="13" creationId="{146453B6-DD99-4B14-B937-F42ABD7CDEAC}"/>
          </ac:picMkLst>
        </pc:picChg>
        <pc:picChg chg="add del mod">
          <ac:chgData name="Duarte, Nicolas" userId="c94d83f5-8143-446e-88da-397436c1a2ec" providerId="ADAL" clId="{2597377A-CEEF-475C-B4DD-E374A1A3F194}" dt="2021-06-11T00:55:30.162" v="2278" actId="1076"/>
          <ac:picMkLst>
            <pc:docMk/>
            <pc:sldMk cId="1275786971" sldId="274"/>
            <ac:picMk id="3073" creationId="{AD762C23-26C1-4122-8928-86D9B2C43414}"/>
          </ac:picMkLst>
        </pc:picChg>
        <pc:picChg chg="add del mod">
          <ac:chgData name="Duarte, Nicolas" userId="c94d83f5-8143-446e-88da-397436c1a2ec" providerId="ADAL" clId="{2597377A-CEEF-475C-B4DD-E374A1A3F194}" dt="2021-06-11T00:55:30.162" v="2278" actId="1076"/>
          <ac:picMkLst>
            <pc:docMk/>
            <pc:sldMk cId="1275786971" sldId="274"/>
            <ac:picMk id="3074" creationId="{7DD5AB1E-FAAC-4822-B191-3E88982B7B4A}"/>
          </ac:picMkLst>
        </pc:picChg>
        <pc:picChg chg="add del mod">
          <ac:chgData name="Duarte, Nicolas" userId="c94d83f5-8143-446e-88da-397436c1a2ec" providerId="ADAL" clId="{2597377A-CEEF-475C-B4DD-E374A1A3F194}" dt="2021-06-11T00:55:30.162" v="2278" actId="1076"/>
          <ac:picMkLst>
            <pc:docMk/>
            <pc:sldMk cId="1275786971" sldId="274"/>
            <ac:picMk id="3075" creationId="{4ABA9B07-471D-4667-A705-86182BF6F04A}"/>
          </ac:picMkLst>
        </pc:picChg>
      </pc:sldChg>
      <pc:sldChg chg="addSp delSp modSp new mod setBg">
        <pc:chgData name="Duarte, Nicolas" userId="c94d83f5-8143-446e-88da-397436c1a2ec" providerId="ADAL" clId="{2597377A-CEEF-475C-B4DD-E374A1A3F194}" dt="2021-06-09T23:55:42.537" v="1520" actId="26606"/>
        <pc:sldMkLst>
          <pc:docMk/>
          <pc:sldMk cId="3208386512" sldId="275"/>
        </pc:sldMkLst>
        <pc:spChg chg="mod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" creationId="{C89E72A2-602B-4F72-A996-C5164373F992}"/>
          </ac:spMkLst>
        </pc:spChg>
        <pc:spChg chg="del">
          <ac:chgData name="Duarte, Nicolas" userId="c94d83f5-8143-446e-88da-397436c1a2ec" providerId="ADAL" clId="{2597377A-CEEF-475C-B4DD-E374A1A3F194}" dt="2021-06-09T23:53:48.899" v="1479"/>
          <ac:spMkLst>
            <pc:docMk/>
            <pc:sldMk cId="3208386512" sldId="275"/>
            <ac:spMk id="3" creationId="{D2B62C2E-8E77-483E-8F34-A1DD77A89BFC}"/>
          </ac:spMkLst>
        </pc:spChg>
        <pc:spChg chg="add del">
          <ac:chgData name="Duarte, Nicolas" userId="c94d83f5-8143-446e-88da-397436c1a2ec" providerId="ADAL" clId="{2597377A-CEEF-475C-B4DD-E374A1A3F194}" dt="2021-06-09T23:54:03.197" v="1483" actId="26606"/>
          <ac:spMkLst>
            <pc:docMk/>
            <pc:sldMk cId="3208386512" sldId="275"/>
            <ac:spMk id="9" creationId="{0A690032-DFB8-4C4D-911A-E4F3B4E00CCC}"/>
          </ac:spMkLst>
        </pc:spChg>
        <pc:spChg chg="add del">
          <ac:chgData name="Duarte, Nicolas" userId="c94d83f5-8143-446e-88da-397436c1a2ec" providerId="ADAL" clId="{2597377A-CEEF-475C-B4DD-E374A1A3F194}" dt="2021-06-09T23:54:03.197" v="1483" actId="26606"/>
          <ac:spMkLst>
            <pc:docMk/>
            <pc:sldMk cId="3208386512" sldId="275"/>
            <ac:spMk id="12" creationId="{B4BFCD53-7EAD-4FDE-866D-72D8ED6088BF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14" creationId="{5C86EC89-02DB-4384-8A63-0EFFEFD1BB96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0" creationId="{93E59372-1F66-480B-ADD0-8000A0547360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2" creationId="{3C2168E1-C2BD-4E6B-AA64-A020775AE7A6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4" creationId="{1284E63B-655D-4786-BE63-6BFFF5106E39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6" creationId="{5CC17AAC-BEDA-43F6-96F9-6D5C1DCC3713}"/>
          </ac:spMkLst>
        </pc:spChg>
        <pc:spChg chg="add del">
          <ac:chgData name="Duarte, Nicolas" userId="c94d83f5-8143-446e-88da-397436c1a2ec" providerId="ADAL" clId="{2597377A-CEEF-475C-B4DD-E374A1A3F194}" dt="2021-06-09T23:55:42.537" v="1520" actId="26606"/>
          <ac:spMkLst>
            <pc:docMk/>
            <pc:sldMk cId="3208386512" sldId="275"/>
            <ac:spMk id="28" creationId="{27C31358-DB76-4D08-880F-623FB1485071}"/>
          </ac:spMkLst>
        </pc:spChg>
        <pc:picChg chg="add mod ord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4" creationId="{AB77900B-F374-48AE-9758-146CA4A407BB}"/>
          </ac:picMkLst>
        </pc:picChg>
        <pc:picChg chg="add mod ord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5" creationId="{E020E77F-5FC7-4E0F-B5CB-A92D0A04C0F5}"/>
          </ac:picMkLst>
        </pc:picChg>
        <pc:picChg chg="add del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10" creationId="{87B6323F-75FD-4FFA-950D-6D013A6DC1CB}"/>
          </ac:picMkLst>
        </pc:picChg>
        <pc:picChg chg="add del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15" creationId="{DA2C34EF-101A-44FE-8A31-E0A7F4776AA0}"/>
          </ac:picMkLst>
        </pc:picChg>
        <pc:picChg chg="add del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16" creationId="{54BB1565-EB36-4D75-8888-72796286DC15}"/>
          </ac:picMkLst>
        </pc:picChg>
        <pc:picChg chg="add del">
          <ac:chgData name="Duarte, Nicolas" userId="c94d83f5-8143-446e-88da-397436c1a2ec" providerId="ADAL" clId="{2597377A-CEEF-475C-B4DD-E374A1A3F194}" dt="2021-06-09T23:55:42.537" v="1520" actId="26606"/>
          <ac:picMkLst>
            <pc:docMk/>
            <pc:sldMk cId="3208386512" sldId="275"/>
            <ac:picMk id="18" creationId="{871DF8C3-722E-49D1-87D5-E0FB1D640932}"/>
          </ac:picMkLst>
        </pc:picChg>
      </pc:sldChg>
      <pc:sldChg chg="addSp delSp modSp new mod setBg">
        <pc:chgData name="Duarte, Nicolas" userId="c94d83f5-8143-446e-88da-397436c1a2ec" providerId="ADAL" clId="{2597377A-CEEF-475C-B4DD-E374A1A3F194}" dt="2021-06-10T00:55:13.843" v="1984" actId="14100"/>
        <pc:sldMkLst>
          <pc:docMk/>
          <pc:sldMk cId="1844813523" sldId="276"/>
        </pc:sldMkLst>
        <pc:spChg chg="mod">
          <ac:chgData name="Duarte, Nicolas" userId="c94d83f5-8143-446e-88da-397436c1a2ec" providerId="ADAL" clId="{2597377A-CEEF-475C-B4DD-E374A1A3F194}" dt="2021-06-09T23:59:08.421" v="1546" actId="1076"/>
          <ac:spMkLst>
            <pc:docMk/>
            <pc:sldMk cId="1844813523" sldId="276"/>
            <ac:spMk id="2" creationId="{59BA2DE6-AEF8-4190-AEB0-82DDA2BE91AF}"/>
          </ac:spMkLst>
        </pc:spChg>
        <pc:spChg chg="del">
          <ac:chgData name="Duarte, Nicolas" userId="c94d83f5-8143-446e-88da-397436c1a2ec" providerId="ADAL" clId="{2597377A-CEEF-475C-B4DD-E374A1A3F194}" dt="2021-06-09T23:57:38.480" v="1525"/>
          <ac:spMkLst>
            <pc:docMk/>
            <pc:sldMk cId="1844813523" sldId="276"/>
            <ac:spMk id="3" creationId="{CB5F200F-0B98-452D-83AA-F53074AE16DA}"/>
          </ac:spMkLst>
        </pc:spChg>
        <pc:spChg chg="add del">
          <ac:chgData name="Duarte, Nicolas" userId="c94d83f5-8143-446e-88da-397436c1a2ec" providerId="ADAL" clId="{2597377A-CEEF-475C-B4DD-E374A1A3F194}" dt="2021-06-09T23:57:50.398" v="1528" actId="26606"/>
          <ac:spMkLst>
            <pc:docMk/>
            <pc:sldMk cId="1844813523" sldId="276"/>
            <ac:spMk id="8" creationId="{AAE0D359-7F0F-442D-8DE6-9C0FB9490FE0}"/>
          </ac:spMkLst>
        </pc:spChg>
        <pc:spChg chg="add del">
          <ac:chgData name="Duarte, Nicolas" userId="c94d83f5-8143-446e-88da-397436c1a2ec" providerId="ADAL" clId="{2597377A-CEEF-475C-B4DD-E374A1A3F194}" dt="2021-06-09T23:57:50.398" v="1528" actId="26606"/>
          <ac:spMkLst>
            <pc:docMk/>
            <pc:sldMk cId="1844813523" sldId="276"/>
            <ac:spMk id="11" creationId="{B86EAD8C-E6F5-45BA-86CF-3EED09D84756}"/>
          </ac:spMkLst>
        </pc:spChg>
        <pc:spChg chg="add del">
          <ac:chgData name="Duarte, Nicolas" userId="c94d83f5-8143-446e-88da-397436c1a2ec" providerId="ADAL" clId="{2597377A-CEEF-475C-B4DD-E374A1A3F194}" dt="2021-06-09T23:57:53.233" v="1530" actId="26606"/>
          <ac:spMkLst>
            <pc:docMk/>
            <pc:sldMk cId="1844813523" sldId="276"/>
            <ac:spMk id="13" creationId="{DB5AF5F3-AD0A-4EFA-854A-47C780F26264}"/>
          </ac:spMkLst>
        </pc:spChg>
        <pc:spChg chg="add del">
          <ac:chgData name="Duarte, Nicolas" userId="c94d83f5-8143-446e-88da-397436c1a2ec" providerId="ADAL" clId="{2597377A-CEEF-475C-B4DD-E374A1A3F194}" dt="2021-06-09T23:57:53.233" v="1530" actId="26606"/>
          <ac:spMkLst>
            <pc:docMk/>
            <pc:sldMk cId="1844813523" sldId="276"/>
            <ac:spMk id="14" creationId="{0A01F2A2-AEDD-47DC-AFB5-B97CEB9A5328}"/>
          </ac:spMkLst>
        </pc:spChg>
        <pc:spChg chg="add del">
          <ac:chgData name="Duarte, Nicolas" userId="c94d83f5-8143-446e-88da-397436c1a2ec" providerId="ADAL" clId="{2597377A-CEEF-475C-B4DD-E374A1A3F194}" dt="2021-06-09T23:57:53.233" v="1530" actId="26606"/>
          <ac:spMkLst>
            <pc:docMk/>
            <pc:sldMk cId="1844813523" sldId="276"/>
            <ac:spMk id="15" creationId="{1E3D6D6C-E192-4135-B1DB-17C71EEBC946}"/>
          </ac:spMkLst>
        </pc:spChg>
        <pc:spChg chg="add del">
          <ac:chgData name="Duarte, Nicolas" userId="c94d83f5-8143-446e-88da-397436c1a2ec" providerId="ADAL" clId="{2597377A-CEEF-475C-B4DD-E374A1A3F194}" dt="2021-06-09T23:57:53.233" v="1530" actId="26606"/>
          <ac:spMkLst>
            <pc:docMk/>
            <pc:sldMk cId="1844813523" sldId="276"/>
            <ac:spMk id="16" creationId="{8098F4A2-A0BE-4DBE-8F1F-2C87432F747B}"/>
          </ac:spMkLst>
        </pc:spChg>
        <pc:spChg chg="add del">
          <ac:chgData name="Duarte, Nicolas" userId="c94d83f5-8143-446e-88da-397436c1a2ec" providerId="ADAL" clId="{2597377A-CEEF-475C-B4DD-E374A1A3F194}" dt="2021-06-09T23:57:57.205" v="1532" actId="26606"/>
          <ac:spMkLst>
            <pc:docMk/>
            <pc:sldMk cId="1844813523" sldId="276"/>
            <ac:spMk id="18" creationId="{8B552A8E-DEF9-4254-BD69-E4D91C6A153D}"/>
          </ac:spMkLst>
        </pc:spChg>
        <pc:spChg chg="add del">
          <ac:chgData name="Duarte, Nicolas" userId="c94d83f5-8143-446e-88da-397436c1a2ec" providerId="ADAL" clId="{2597377A-CEEF-475C-B4DD-E374A1A3F194}" dt="2021-06-09T23:57:57.205" v="1532" actId="26606"/>
          <ac:spMkLst>
            <pc:docMk/>
            <pc:sldMk cId="1844813523" sldId="276"/>
            <ac:spMk id="19" creationId="{3299AF8A-B323-415F-8928-9209354E3B0B}"/>
          </ac:spMkLst>
        </pc:spChg>
        <pc:spChg chg="add del">
          <ac:chgData name="Duarte, Nicolas" userId="c94d83f5-8143-446e-88da-397436c1a2ec" providerId="ADAL" clId="{2597377A-CEEF-475C-B4DD-E374A1A3F194}" dt="2021-06-09T23:57:58.817" v="1534" actId="26606"/>
          <ac:spMkLst>
            <pc:docMk/>
            <pc:sldMk cId="1844813523" sldId="276"/>
            <ac:spMk id="21" creationId="{4384891E-3882-44D3-9FCC-5289835DA015}"/>
          </ac:spMkLst>
        </pc:spChg>
        <pc:spChg chg="add del">
          <ac:chgData name="Duarte, Nicolas" userId="c94d83f5-8143-446e-88da-397436c1a2ec" providerId="ADAL" clId="{2597377A-CEEF-475C-B4DD-E374A1A3F194}" dt="2021-06-09T23:58:00.463" v="1536" actId="26606"/>
          <ac:spMkLst>
            <pc:docMk/>
            <pc:sldMk cId="1844813523" sldId="276"/>
            <ac:spMk id="23" creationId="{8B552A8E-DEF9-4254-BD69-E4D91C6A153D}"/>
          </ac:spMkLst>
        </pc:spChg>
        <pc:spChg chg="add del">
          <ac:chgData name="Duarte, Nicolas" userId="c94d83f5-8143-446e-88da-397436c1a2ec" providerId="ADAL" clId="{2597377A-CEEF-475C-B4DD-E374A1A3F194}" dt="2021-06-09T23:58:00.463" v="1536" actId="26606"/>
          <ac:spMkLst>
            <pc:docMk/>
            <pc:sldMk cId="1844813523" sldId="276"/>
            <ac:spMk id="24" creationId="{3299AF8A-B323-415F-8928-9209354E3B0B}"/>
          </ac:spMkLst>
        </pc:spChg>
        <pc:spChg chg="add mod">
          <ac:chgData name="Duarte, Nicolas" userId="c94d83f5-8143-446e-88da-397436c1a2ec" providerId="ADAL" clId="{2597377A-CEEF-475C-B4DD-E374A1A3F194}" dt="2021-06-10T00:55:13.843" v="1984" actId="14100"/>
          <ac:spMkLst>
            <pc:docMk/>
            <pc:sldMk cId="1844813523" sldId="276"/>
            <ac:spMk id="26" creationId="{4384891E-3882-44D3-9FCC-5289835DA015}"/>
          </ac:spMkLst>
        </pc:spChg>
        <pc:picChg chg="add mod">
          <ac:chgData name="Duarte, Nicolas" userId="c94d83f5-8143-446e-88da-397436c1a2ec" providerId="ADAL" clId="{2597377A-CEEF-475C-B4DD-E374A1A3F194}" dt="2021-06-10T00:55:08.569" v="1983" actId="14100"/>
          <ac:picMkLst>
            <pc:docMk/>
            <pc:sldMk cId="1844813523" sldId="276"/>
            <ac:picMk id="4" creationId="{C5585152-6969-461F-9502-D5132AA5822D}"/>
          </ac:picMkLst>
        </pc:picChg>
      </pc:sldChg>
      <pc:sldChg chg="addSp delSp modSp new mod setBg">
        <pc:chgData name="Duarte, Nicolas" userId="c94d83f5-8143-446e-88da-397436c1a2ec" providerId="ADAL" clId="{2597377A-CEEF-475C-B4DD-E374A1A3F194}" dt="2021-06-11T00:56:20.642" v="2279" actId="14100"/>
        <pc:sldMkLst>
          <pc:docMk/>
          <pc:sldMk cId="2588562961" sldId="277"/>
        </pc:sldMkLst>
        <pc:spChg chg="mod">
          <ac:chgData name="Duarte, Nicolas" userId="c94d83f5-8143-446e-88da-397436c1a2ec" providerId="ADAL" clId="{2597377A-CEEF-475C-B4DD-E374A1A3F194}" dt="2021-06-10T00:01:21.490" v="1570" actId="26606"/>
          <ac:spMkLst>
            <pc:docMk/>
            <pc:sldMk cId="2588562961" sldId="277"/>
            <ac:spMk id="2" creationId="{1C8E4A59-781A-402B-8B1D-7C9CBBE6D9DA}"/>
          </ac:spMkLst>
        </pc:spChg>
        <pc:spChg chg="del">
          <ac:chgData name="Duarte, Nicolas" userId="c94d83f5-8143-446e-88da-397436c1a2ec" providerId="ADAL" clId="{2597377A-CEEF-475C-B4DD-E374A1A3F194}" dt="2021-06-10T00:00:20.125" v="1551"/>
          <ac:spMkLst>
            <pc:docMk/>
            <pc:sldMk cId="2588562961" sldId="277"/>
            <ac:spMk id="3" creationId="{2B7CB3E4-04A9-4823-9508-907012EF397A}"/>
          </ac:spMkLst>
        </pc:spChg>
        <pc:spChg chg="add del">
          <ac:chgData name="Duarte, Nicolas" userId="c94d83f5-8143-446e-88da-397436c1a2ec" providerId="ADAL" clId="{2597377A-CEEF-475C-B4DD-E374A1A3F194}" dt="2021-06-10T00:00:53.002" v="1559" actId="26606"/>
          <ac:spMkLst>
            <pc:docMk/>
            <pc:sldMk cId="2588562961" sldId="277"/>
            <ac:spMk id="10" creationId="{E91069C0-14CA-4BE6-AD05-7E26581E575B}"/>
          </ac:spMkLst>
        </pc:spChg>
        <pc:spChg chg="add del">
          <ac:chgData name="Duarte, Nicolas" userId="c94d83f5-8143-446e-88da-397436c1a2ec" providerId="ADAL" clId="{2597377A-CEEF-475C-B4DD-E374A1A3F194}" dt="2021-06-10T00:00:44.388" v="1557" actId="26606"/>
          <ac:spMkLst>
            <pc:docMk/>
            <pc:sldMk cId="2588562961" sldId="277"/>
            <ac:spMk id="15" creationId="{56C8FBEC-2227-4822-B955-4D40B2A7AC91}"/>
          </ac:spMkLst>
        </pc:spChg>
        <pc:spChg chg="add del">
          <ac:chgData name="Duarte, Nicolas" userId="c94d83f5-8143-446e-88da-397436c1a2ec" providerId="ADAL" clId="{2597377A-CEEF-475C-B4DD-E374A1A3F194}" dt="2021-06-10T00:00:44.388" v="1557" actId="26606"/>
          <ac:spMkLst>
            <pc:docMk/>
            <pc:sldMk cId="2588562961" sldId="277"/>
            <ac:spMk id="21" creationId="{E9036EB8-50BA-47CB-9685-84CEA1CC17FB}"/>
          </ac:spMkLst>
        </pc:spChg>
        <pc:spChg chg="add del">
          <ac:chgData name="Duarte, Nicolas" userId="c94d83f5-8143-446e-88da-397436c1a2ec" providerId="ADAL" clId="{2597377A-CEEF-475C-B4DD-E374A1A3F194}" dt="2021-06-10T00:00:53.002" v="1559" actId="26606"/>
          <ac:spMkLst>
            <pc:docMk/>
            <pc:sldMk cId="2588562961" sldId="277"/>
            <ac:spMk id="23" creationId="{171D947F-E060-4314-98D6-5C59DC549447}"/>
          </ac:spMkLst>
        </pc:spChg>
        <pc:spChg chg="add del">
          <ac:chgData name="Duarte, Nicolas" userId="c94d83f5-8143-446e-88da-397436c1a2ec" providerId="ADAL" clId="{2597377A-CEEF-475C-B4DD-E374A1A3F194}" dt="2021-06-10T00:00:56.421" v="1561" actId="26606"/>
          <ac:spMkLst>
            <pc:docMk/>
            <pc:sldMk cId="2588562961" sldId="277"/>
            <ac:spMk id="25" creationId="{9670BF86-F122-4EFB-8C1B-4370604F2507}"/>
          </ac:spMkLst>
        </pc:spChg>
        <pc:spChg chg="add del">
          <ac:chgData name="Duarte, Nicolas" userId="c94d83f5-8143-446e-88da-397436c1a2ec" providerId="ADAL" clId="{2597377A-CEEF-475C-B4DD-E374A1A3F194}" dt="2021-06-10T00:01:01.261" v="1563" actId="26606"/>
          <ac:spMkLst>
            <pc:docMk/>
            <pc:sldMk cId="2588562961" sldId="277"/>
            <ac:spMk id="27" creationId="{B75C7590-AE7E-4DEE-A10A-4DE4055B1AE0}"/>
          </ac:spMkLst>
        </pc:spChg>
        <pc:spChg chg="add del">
          <ac:chgData name="Duarte, Nicolas" userId="c94d83f5-8143-446e-88da-397436c1a2ec" providerId="ADAL" clId="{2597377A-CEEF-475C-B4DD-E374A1A3F194}" dt="2021-06-10T00:01:03.297" v="1565" actId="26606"/>
          <ac:spMkLst>
            <pc:docMk/>
            <pc:sldMk cId="2588562961" sldId="277"/>
            <ac:spMk id="31" creationId="{56C8FBEC-2227-4822-B955-4D40B2A7AC91}"/>
          </ac:spMkLst>
        </pc:spChg>
        <pc:spChg chg="add del">
          <ac:chgData name="Duarte, Nicolas" userId="c94d83f5-8143-446e-88da-397436c1a2ec" providerId="ADAL" clId="{2597377A-CEEF-475C-B4DD-E374A1A3F194}" dt="2021-06-10T00:01:03.297" v="1565" actId="26606"/>
          <ac:spMkLst>
            <pc:docMk/>
            <pc:sldMk cId="2588562961" sldId="277"/>
            <ac:spMk id="34" creationId="{E9036EB8-50BA-47CB-9685-84CEA1CC17FB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38" creationId="{BDBE258A-7E75-4D51-B4CB-C95FB702EE2F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41" creationId="{4630FC49-2A84-4315-BFDF-2CEF7B0BD5BA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42" creationId="{04188D5E-E764-4310-BBC7-6E7735881299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43" creationId="{287788E0-D98B-44BC-8C39-D72B3B139936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44" creationId="{30CDD53E-430F-4A93-86A0-86325E842B4E}"/>
          </ac:spMkLst>
        </pc:spChg>
        <pc:spChg chg="add del">
          <ac:chgData name="Duarte, Nicolas" userId="c94d83f5-8143-446e-88da-397436c1a2ec" providerId="ADAL" clId="{2597377A-CEEF-475C-B4DD-E374A1A3F194}" dt="2021-06-10T00:01:06.945" v="1567" actId="26606"/>
          <ac:spMkLst>
            <pc:docMk/>
            <pc:sldMk cId="2588562961" sldId="277"/>
            <ac:spMk id="45" creationId="{4810D70F-1407-492C-9E0A-299B78E6B2CD}"/>
          </ac:spMkLst>
        </pc:spChg>
        <pc:spChg chg="add del">
          <ac:chgData name="Duarte, Nicolas" userId="c94d83f5-8143-446e-88da-397436c1a2ec" providerId="ADAL" clId="{2597377A-CEEF-475C-B4DD-E374A1A3F194}" dt="2021-06-10T00:01:21.434" v="1569" actId="26606"/>
          <ac:spMkLst>
            <pc:docMk/>
            <pc:sldMk cId="2588562961" sldId="277"/>
            <ac:spMk id="49" creationId="{56C8FBEC-2227-4822-B955-4D40B2A7AC91}"/>
          </ac:spMkLst>
        </pc:spChg>
        <pc:spChg chg="add del">
          <ac:chgData name="Duarte, Nicolas" userId="c94d83f5-8143-446e-88da-397436c1a2ec" providerId="ADAL" clId="{2597377A-CEEF-475C-B4DD-E374A1A3F194}" dt="2021-06-10T00:01:21.434" v="1569" actId="26606"/>
          <ac:spMkLst>
            <pc:docMk/>
            <pc:sldMk cId="2588562961" sldId="277"/>
            <ac:spMk id="52" creationId="{E9036EB8-50BA-47CB-9685-84CEA1CC17FB}"/>
          </ac:spMkLst>
        </pc:spChg>
        <pc:spChg chg="add">
          <ac:chgData name="Duarte, Nicolas" userId="c94d83f5-8143-446e-88da-397436c1a2ec" providerId="ADAL" clId="{2597377A-CEEF-475C-B4DD-E374A1A3F194}" dt="2021-06-10T00:01:21.490" v="1570" actId="26606"/>
          <ac:spMkLst>
            <pc:docMk/>
            <pc:sldMk cId="2588562961" sldId="277"/>
            <ac:spMk id="54" creationId="{171D947F-E060-4314-98D6-5C59DC549447}"/>
          </ac:spMkLst>
        </pc:spChg>
        <pc:spChg chg="add mod">
          <ac:chgData name="Duarte, Nicolas" userId="c94d83f5-8143-446e-88da-397436c1a2ec" providerId="ADAL" clId="{2597377A-CEEF-475C-B4DD-E374A1A3F194}" dt="2021-06-11T00:56:20.642" v="2279" actId="14100"/>
          <ac:spMkLst>
            <pc:docMk/>
            <pc:sldMk cId="2588562961" sldId="277"/>
            <ac:spMk id="55" creationId="{E91069C0-14CA-4BE6-AD05-7E26581E575B}"/>
          </ac:spMkLst>
        </pc:spChg>
        <pc:picChg chg="add mod ord">
          <ac:chgData name="Duarte, Nicolas" userId="c94d83f5-8143-446e-88da-397436c1a2ec" providerId="ADAL" clId="{2597377A-CEEF-475C-B4DD-E374A1A3F194}" dt="2021-06-10T00:01:30.352" v="1571" actId="14100"/>
          <ac:picMkLst>
            <pc:docMk/>
            <pc:sldMk cId="2588562961" sldId="277"/>
            <ac:picMk id="4" creationId="{471CAEF5-2389-446D-92A9-6396F5409C5B}"/>
          </ac:picMkLst>
        </pc:picChg>
        <pc:picChg chg="add mod ord">
          <ac:chgData name="Duarte, Nicolas" userId="c94d83f5-8143-446e-88da-397436c1a2ec" providerId="ADAL" clId="{2597377A-CEEF-475C-B4DD-E374A1A3F194}" dt="2021-06-10T00:01:21.490" v="1570" actId="26606"/>
          <ac:picMkLst>
            <pc:docMk/>
            <pc:sldMk cId="2588562961" sldId="277"/>
            <ac:picMk id="5" creationId="{A311C92E-D045-4B87-8419-8845B3499E3D}"/>
          </ac:picMkLst>
        </pc:picChg>
        <pc:picChg chg="add mod">
          <ac:chgData name="Duarte, Nicolas" userId="c94d83f5-8143-446e-88da-397436c1a2ec" providerId="ADAL" clId="{2597377A-CEEF-475C-B4DD-E374A1A3F194}" dt="2021-06-10T00:01:21.490" v="1570" actId="26606"/>
          <ac:picMkLst>
            <pc:docMk/>
            <pc:sldMk cId="2588562961" sldId="277"/>
            <ac:picMk id="6" creationId="{39DADDC0-B237-4DAB-8810-624AC0EC3ECD}"/>
          </ac:picMkLst>
        </pc:picChg>
        <pc:picChg chg="add del">
          <ac:chgData name="Duarte, Nicolas" userId="c94d83f5-8143-446e-88da-397436c1a2ec" providerId="ADAL" clId="{2597377A-CEEF-475C-B4DD-E374A1A3F194}" dt="2021-06-10T00:00:44.388" v="1557" actId="26606"/>
          <ac:picMkLst>
            <pc:docMk/>
            <pc:sldMk cId="2588562961" sldId="277"/>
            <ac:picMk id="11" creationId="{D2E20686-BA27-44D3-8886-87E4DB952AA6}"/>
          </ac:picMkLst>
        </pc:picChg>
        <pc:picChg chg="add del">
          <ac:chgData name="Duarte, Nicolas" userId="c94d83f5-8143-446e-88da-397436c1a2ec" providerId="ADAL" clId="{2597377A-CEEF-475C-B4DD-E374A1A3F194}" dt="2021-06-10T00:00:44.388" v="1557" actId="26606"/>
          <ac:picMkLst>
            <pc:docMk/>
            <pc:sldMk cId="2588562961" sldId="277"/>
            <ac:picMk id="13" creationId="{46141683-172F-422B-8E85-E2BAF9A31E1B}"/>
          </ac:picMkLst>
        </pc:picChg>
        <pc:picChg chg="add del">
          <ac:chgData name="Duarte, Nicolas" userId="c94d83f5-8143-446e-88da-397436c1a2ec" providerId="ADAL" clId="{2597377A-CEEF-475C-B4DD-E374A1A3F194}" dt="2021-06-10T00:00:44.388" v="1557" actId="26606"/>
          <ac:picMkLst>
            <pc:docMk/>
            <pc:sldMk cId="2588562961" sldId="277"/>
            <ac:picMk id="17" creationId="{E2FD85A9-DD91-4BD5-A893-D9048D397A0D}"/>
          </ac:picMkLst>
        </pc:picChg>
        <pc:picChg chg="add del">
          <ac:chgData name="Duarte, Nicolas" userId="c94d83f5-8143-446e-88da-397436c1a2ec" providerId="ADAL" clId="{2597377A-CEEF-475C-B4DD-E374A1A3F194}" dt="2021-06-10T00:00:44.388" v="1557" actId="26606"/>
          <ac:picMkLst>
            <pc:docMk/>
            <pc:sldMk cId="2588562961" sldId="277"/>
            <ac:picMk id="19" creationId="{3DC4D3AE-6612-4A24-A4EE-D305432AA7C3}"/>
          </ac:picMkLst>
        </pc:picChg>
        <pc:picChg chg="add del">
          <ac:chgData name="Duarte, Nicolas" userId="c94d83f5-8143-446e-88da-397436c1a2ec" providerId="ADAL" clId="{2597377A-CEEF-475C-B4DD-E374A1A3F194}" dt="2021-06-10T00:01:03.297" v="1565" actId="26606"/>
          <ac:picMkLst>
            <pc:docMk/>
            <pc:sldMk cId="2588562961" sldId="277"/>
            <ac:picMk id="29" creationId="{D2E20686-BA27-44D3-8886-87E4DB952AA6}"/>
          </ac:picMkLst>
        </pc:picChg>
        <pc:picChg chg="add del">
          <ac:chgData name="Duarte, Nicolas" userId="c94d83f5-8143-446e-88da-397436c1a2ec" providerId="ADAL" clId="{2597377A-CEEF-475C-B4DD-E374A1A3F194}" dt="2021-06-10T00:01:03.297" v="1565" actId="26606"/>
          <ac:picMkLst>
            <pc:docMk/>
            <pc:sldMk cId="2588562961" sldId="277"/>
            <ac:picMk id="30" creationId="{46141683-172F-422B-8E85-E2BAF9A31E1B}"/>
          </ac:picMkLst>
        </pc:picChg>
        <pc:picChg chg="add del">
          <ac:chgData name="Duarte, Nicolas" userId="c94d83f5-8143-446e-88da-397436c1a2ec" providerId="ADAL" clId="{2597377A-CEEF-475C-B4DD-E374A1A3F194}" dt="2021-06-10T00:01:03.297" v="1565" actId="26606"/>
          <ac:picMkLst>
            <pc:docMk/>
            <pc:sldMk cId="2588562961" sldId="277"/>
            <ac:picMk id="32" creationId="{E2FD85A9-DD91-4BD5-A893-D9048D397A0D}"/>
          </ac:picMkLst>
        </pc:picChg>
        <pc:picChg chg="add del">
          <ac:chgData name="Duarte, Nicolas" userId="c94d83f5-8143-446e-88da-397436c1a2ec" providerId="ADAL" clId="{2597377A-CEEF-475C-B4DD-E374A1A3F194}" dt="2021-06-10T00:01:03.297" v="1565" actId="26606"/>
          <ac:picMkLst>
            <pc:docMk/>
            <pc:sldMk cId="2588562961" sldId="277"/>
            <ac:picMk id="33" creationId="{3DC4D3AE-6612-4A24-A4EE-D305432AA7C3}"/>
          </ac:picMkLst>
        </pc:picChg>
        <pc:picChg chg="add del">
          <ac:chgData name="Duarte, Nicolas" userId="c94d83f5-8143-446e-88da-397436c1a2ec" providerId="ADAL" clId="{2597377A-CEEF-475C-B4DD-E374A1A3F194}" dt="2021-06-10T00:01:06.945" v="1567" actId="26606"/>
          <ac:picMkLst>
            <pc:docMk/>
            <pc:sldMk cId="2588562961" sldId="277"/>
            <ac:picMk id="36" creationId="{9EB56FE1-6944-43D7-8440-1190DAED6EBD}"/>
          </ac:picMkLst>
        </pc:picChg>
        <pc:picChg chg="add del">
          <ac:chgData name="Duarte, Nicolas" userId="c94d83f5-8143-446e-88da-397436c1a2ec" providerId="ADAL" clId="{2597377A-CEEF-475C-B4DD-E374A1A3F194}" dt="2021-06-10T00:01:06.945" v="1567" actId="26606"/>
          <ac:picMkLst>
            <pc:docMk/>
            <pc:sldMk cId="2588562961" sldId="277"/>
            <ac:picMk id="37" creationId="{6B89412C-5C0E-4547-8705-988BE3ED22CD}"/>
          </ac:picMkLst>
        </pc:picChg>
        <pc:picChg chg="add del">
          <ac:chgData name="Duarte, Nicolas" userId="c94d83f5-8143-446e-88da-397436c1a2ec" providerId="ADAL" clId="{2597377A-CEEF-475C-B4DD-E374A1A3F194}" dt="2021-06-10T00:01:06.945" v="1567" actId="26606"/>
          <ac:picMkLst>
            <pc:docMk/>
            <pc:sldMk cId="2588562961" sldId="277"/>
            <ac:picMk id="39" creationId="{8EEFF789-5B8D-402B-A041-F15E9276D012}"/>
          </ac:picMkLst>
        </pc:picChg>
        <pc:picChg chg="add del">
          <ac:chgData name="Duarte, Nicolas" userId="c94d83f5-8143-446e-88da-397436c1a2ec" providerId="ADAL" clId="{2597377A-CEEF-475C-B4DD-E374A1A3F194}" dt="2021-06-10T00:01:06.945" v="1567" actId="26606"/>
          <ac:picMkLst>
            <pc:docMk/>
            <pc:sldMk cId="2588562961" sldId="277"/>
            <ac:picMk id="40" creationId="{BFD1ECE8-0DC1-4BED-8616-8EC623A917F7}"/>
          </ac:picMkLst>
        </pc:picChg>
        <pc:picChg chg="add del">
          <ac:chgData name="Duarte, Nicolas" userId="c94d83f5-8143-446e-88da-397436c1a2ec" providerId="ADAL" clId="{2597377A-CEEF-475C-B4DD-E374A1A3F194}" dt="2021-06-10T00:01:21.434" v="1569" actId="26606"/>
          <ac:picMkLst>
            <pc:docMk/>
            <pc:sldMk cId="2588562961" sldId="277"/>
            <ac:picMk id="47" creationId="{D2E20686-BA27-44D3-8886-87E4DB952AA6}"/>
          </ac:picMkLst>
        </pc:picChg>
        <pc:picChg chg="add del">
          <ac:chgData name="Duarte, Nicolas" userId="c94d83f5-8143-446e-88da-397436c1a2ec" providerId="ADAL" clId="{2597377A-CEEF-475C-B4DD-E374A1A3F194}" dt="2021-06-10T00:01:21.434" v="1569" actId="26606"/>
          <ac:picMkLst>
            <pc:docMk/>
            <pc:sldMk cId="2588562961" sldId="277"/>
            <ac:picMk id="48" creationId="{46141683-172F-422B-8E85-E2BAF9A31E1B}"/>
          </ac:picMkLst>
        </pc:picChg>
        <pc:picChg chg="add del">
          <ac:chgData name="Duarte, Nicolas" userId="c94d83f5-8143-446e-88da-397436c1a2ec" providerId="ADAL" clId="{2597377A-CEEF-475C-B4DD-E374A1A3F194}" dt="2021-06-10T00:01:21.434" v="1569" actId="26606"/>
          <ac:picMkLst>
            <pc:docMk/>
            <pc:sldMk cId="2588562961" sldId="277"/>
            <ac:picMk id="50" creationId="{E2FD85A9-DD91-4BD5-A893-D9048D397A0D}"/>
          </ac:picMkLst>
        </pc:picChg>
        <pc:picChg chg="add del">
          <ac:chgData name="Duarte, Nicolas" userId="c94d83f5-8143-446e-88da-397436c1a2ec" providerId="ADAL" clId="{2597377A-CEEF-475C-B4DD-E374A1A3F194}" dt="2021-06-10T00:01:21.434" v="1569" actId="26606"/>
          <ac:picMkLst>
            <pc:docMk/>
            <pc:sldMk cId="2588562961" sldId="277"/>
            <ac:picMk id="51" creationId="{3DC4D3AE-6612-4A24-A4EE-D305432AA7C3}"/>
          </ac:picMkLst>
        </pc:picChg>
      </pc:sldChg>
      <pc:sldChg chg="addSp delSp modSp new mod setBg">
        <pc:chgData name="Duarte, Nicolas" userId="c94d83f5-8143-446e-88da-397436c1a2ec" providerId="ADAL" clId="{2597377A-CEEF-475C-B4DD-E374A1A3F194}" dt="2021-06-10T00:04:51.161" v="1660" actId="14100"/>
        <pc:sldMkLst>
          <pc:docMk/>
          <pc:sldMk cId="647218224" sldId="278"/>
        </pc:sldMkLst>
        <pc:spChg chg="mod">
          <ac:chgData name="Duarte, Nicolas" userId="c94d83f5-8143-446e-88da-397436c1a2ec" providerId="ADAL" clId="{2597377A-CEEF-475C-B4DD-E374A1A3F194}" dt="2021-06-10T00:04:07.163" v="1656" actId="26606"/>
          <ac:spMkLst>
            <pc:docMk/>
            <pc:sldMk cId="647218224" sldId="278"/>
            <ac:spMk id="2" creationId="{564DF04A-0016-4BF7-ADD6-4F6EAD4ADBE4}"/>
          </ac:spMkLst>
        </pc:spChg>
        <pc:spChg chg="del">
          <ac:chgData name="Duarte, Nicolas" userId="c94d83f5-8143-446e-88da-397436c1a2ec" providerId="ADAL" clId="{2597377A-CEEF-475C-B4DD-E374A1A3F194}" dt="2021-06-10T00:04:03.596" v="1654"/>
          <ac:spMkLst>
            <pc:docMk/>
            <pc:sldMk cId="647218224" sldId="278"/>
            <ac:spMk id="3" creationId="{BB6C9029-693E-4A68-BCEC-4B65F4CD7E0B}"/>
          </ac:spMkLst>
        </pc:spChg>
        <pc:spChg chg="add mod">
          <ac:chgData name="Duarte, Nicolas" userId="c94d83f5-8143-446e-88da-397436c1a2ec" providerId="ADAL" clId="{2597377A-CEEF-475C-B4DD-E374A1A3F194}" dt="2021-06-10T00:04:51.161" v="1660" actId="14100"/>
          <ac:spMkLst>
            <pc:docMk/>
            <pc:sldMk cId="647218224" sldId="278"/>
            <ac:spMk id="8" creationId="{F8BC0197-7158-4F6C-BA53-47ACAED2D6DE}"/>
          </ac:spMkLst>
        </pc:spChg>
        <pc:spChg chg="add">
          <ac:chgData name="Duarte, Nicolas" userId="c94d83f5-8143-446e-88da-397436c1a2ec" providerId="ADAL" clId="{2597377A-CEEF-475C-B4DD-E374A1A3F194}" dt="2021-06-10T00:04:07.163" v="1656" actId="26606"/>
          <ac:spMkLst>
            <pc:docMk/>
            <pc:sldMk cId="647218224" sldId="278"/>
            <ac:spMk id="11" creationId="{DC111578-7105-4228-B481-A1CA45D1888E}"/>
          </ac:spMkLst>
        </pc:spChg>
        <pc:picChg chg="add mod">
          <ac:chgData name="Duarte, Nicolas" userId="c94d83f5-8143-446e-88da-397436c1a2ec" providerId="ADAL" clId="{2597377A-CEEF-475C-B4DD-E374A1A3F194}" dt="2021-06-10T00:04:07.163" v="1656" actId="26606"/>
          <ac:picMkLst>
            <pc:docMk/>
            <pc:sldMk cId="647218224" sldId="278"/>
            <ac:picMk id="4" creationId="{353B0BF2-9004-4456-8931-E8A9A925494E}"/>
          </ac:picMkLst>
        </pc:picChg>
      </pc:sldChg>
      <pc:sldChg chg="addSp delSp modSp new mod">
        <pc:chgData name="Duarte, Nicolas" userId="c94d83f5-8143-446e-88da-397436c1a2ec" providerId="ADAL" clId="{2597377A-CEEF-475C-B4DD-E374A1A3F194}" dt="2021-06-10T00:18:32.837" v="1751" actId="207"/>
        <pc:sldMkLst>
          <pc:docMk/>
          <pc:sldMk cId="3241568353" sldId="279"/>
        </pc:sldMkLst>
        <pc:spChg chg="del mod">
          <ac:chgData name="Duarte, Nicolas" userId="c94d83f5-8143-446e-88da-397436c1a2ec" providerId="ADAL" clId="{2597377A-CEEF-475C-B4DD-E374A1A3F194}" dt="2021-06-10T00:09:07.295" v="1687" actId="478"/>
          <ac:spMkLst>
            <pc:docMk/>
            <pc:sldMk cId="3241568353" sldId="279"/>
            <ac:spMk id="2" creationId="{9A8EE72F-171A-40E7-B6BF-64055DA955B9}"/>
          </ac:spMkLst>
        </pc:spChg>
        <pc:spChg chg="del mod">
          <ac:chgData name="Duarte, Nicolas" userId="c94d83f5-8143-446e-88da-397436c1a2ec" providerId="ADAL" clId="{2597377A-CEEF-475C-B4DD-E374A1A3F194}" dt="2021-06-10T00:07:36.057" v="1669"/>
          <ac:spMkLst>
            <pc:docMk/>
            <pc:sldMk cId="3241568353" sldId="279"/>
            <ac:spMk id="3" creationId="{2F03AE98-1311-46E9-9AD3-A6718D4872D8}"/>
          </ac:spMkLst>
        </pc:spChg>
        <pc:spChg chg="add del mod">
          <ac:chgData name="Duarte, Nicolas" userId="c94d83f5-8143-446e-88da-397436c1a2ec" providerId="ADAL" clId="{2597377A-CEEF-475C-B4DD-E374A1A3F194}" dt="2021-06-10T00:09:09.156" v="1688" actId="478"/>
          <ac:spMkLst>
            <pc:docMk/>
            <pc:sldMk cId="3241568353" sldId="279"/>
            <ac:spMk id="6" creationId="{461F60BB-2F4F-41BA-8998-E921F99D5E05}"/>
          </ac:spMkLst>
        </pc:spChg>
        <pc:graphicFrameChg chg="add mod modGraphic">
          <ac:chgData name="Duarte, Nicolas" userId="c94d83f5-8143-446e-88da-397436c1a2ec" providerId="ADAL" clId="{2597377A-CEEF-475C-B4DD-E374A1A3F194}" dt="2021-06-10T00:18:32.837" v="1751" actId="207"/>
          <ac:graphicFrameMkLst>
            <pc:docMk/>
            <pc:sldMk cId="3241568353" sldId="279"/>
            <ac:graphicFrameMk id="4" creationId="{739BA324-304B-4D61-97BD-77357B29C332}"/>
          </ac:graphicFrameMkLst>
        </pc:graphicFrameChg>
      </pc:sldChg>
      <pc:sldChg chg="addSp delSp modSp new mod">
        <pc:chgData name="Duarte, Nicolas" userId="c94d83f5-8143-446e-88da-397436c1a2ec" providerId="ADAL" clId="{2597377A-CEEF-475C-B4DD-E374A1A3F194}" dt="2021-06-11T00:57:05.917" v="2280" actId="14100"/>
        <pc:sldMkLst>
          <pc:docMk/>
          <pc:sldMk cId="1713055524" sldId="280"/>
        </pc:sldMkLst>
        <pc:spChg chg="del">
          <ac:chgData name="Duarte, Nicolas" userId="c94d83f5-8143-446e-88da-397436c1a2ec" providerId="ADAL" clId="{2597377A-CEEF-475C-B4DD-E374A1A3F194}" dt="2021-06-10T00:19:07.366" v="1752" actId="478"/>
          <ac:spMkLst>
            <pc:docMk/>
            <pc:sldMk cId="1713055524" sldId="280"/>
            <ac:spMk id="2" creationId="{F5B6D574-F94F-4288-AF8D-D5D93BF4A2CD}"/>
          </ac:spMkLst>
        </pc:spChg>
        <pc:spChg chg="del">
          <ac:chgData name="Duarte, Nicolas" userId="c94d83f5-8143-446e-88da-397436c1a2ec" providerId="ADAL" clId="{2597377A-CEEF-475C-B4DD-E374A1A3F194}" dt="2021-06-10T00:19:11.927" v="1753"/>
          <ac:spMkLst>
            <pc:docMk/>
            <pc:sldMk cId="1713055524" sldId="280"/>
            <ac:spMk id="3" creationId="{66BF13AC-5019-46C3-9EB5-97397ACDCD30}"/>
          </ac:spMkLst>
        </pc:spChg>
        <pc:spChg chg="add mod">
          <ac:chgData name="Duarte, Nicolas" userId="c94d83f5-8143-446e-88da-397436c1a2ec" providerId="ADAL" clId="{2597377A-CEEF-475C-B4DD-E374A1A3F194}" dt="2021-06-10T00:19:26.704" v="1757" actId="14100"/>
          <ac:spMkLst>
            <pc:docMk/>
            <pc:sldMk cId="1713055524" sldId="280"/>
            <ac:spMk id="5" creationId="{85E72522-47BA-435B-9420-4B51857E6762}"/>
          </ac:spMkLst>
        </pc:spChg>
        <pc:graphicFrameChg chg="add mod modGraphic">
          <ac:chgData name="Duarte, Nicolas" userId="c94d83f5-8143-446e-88da-397436c1a2ec" providerId="ADAL" clId="{2597377A-CEEF-475C-B4DD-E374A1A3F194}" dt="2021-06-11T00:57:05.917" v="2280" actId="14100"/>
          <ac:graphicFrameMkLst>
            <pc:docMk/>
            <pc:sldMk cId="1713055524" sldId="280"/>
            <ac:graphicFrameMk id="4" creationId="{8D6A2FC3-316F-4D11-851E-C57A427116C5}"/>
          </ac:graphicFrameMkLst>
        </pc:graphicFrameChg>
      </pc:sldChg>
      <pc:sldChg chg="addSp delSp modSp new mod">
        <pc:chgData name="Duarte, Nicolas" userId="c94d83f5-8143-446e-88da-397436c1a2ec" providerId="ADAL" clId="{2597377A-CEEF-475C-B4DD-E374A1A3F194}" dt="2021-06-10T00:23:52.252" v="1850" actId="255"/>
        <pc:sldMkLst>
          <pc:docMk/>
          <pc:sldMk cId="1042805356" sldId="281"/>
        </pc:sldMkLst>
        <pc:spChg chg="del">
          <ac:chgData name="Duarte, Nicolas" userId="c94d83f5-8143-446e-88da-397436c1a2ec" providerId="ADAL" clId="{2597377A-CEEF-475C-B4DD-E374A1A3F194}" dt="2021-06-10T00:20:36.377" v="1761" actId="478"/>
          <ac:spMkLst>
            <pc:docMk/>
            <pc:sldMk cId="1042805356" sldId="281"/>
            <ac:spMk id="2" creationId="{C1DB3523-F4EB-4CF8-AFBB-0E4B54B1888F}"/>
          </ac:spMkLst>
        </pc:spChg>
        <pc:spChg chg="del">
          <ac:chgData name="Duarte, Nicolas" userId="c94d83f5-8143-446e-88da-397436c1a2ec" providerId="ADAL" clId="{2597377A-CEEF-475C-B4DD-E374A1A3F194}" dt="2021-06-10T00:20:39.318" v="1762"/>
          <ac:spMkLst>
            <pc:docMk/>
            <pc:sldMk cId="1042805356" sldId="281"/>
            <ac:spMk id="3" creationId="{E909488F-6CD3-4FC0-828C-CE5594C7785A}"/>
          </ac:spMkLst>
        </pc:spChg>
        <pc:graphicFrameChg chg="add mod modGraphic">
          <ac:chgData name="Duarte, Nicolas" userId="c94d83f5-8143-446e-88da-397436c1a2ec" providerId="ADAL" clId="{2597377A-CEEF-475C-B4DD-E374A1A3F194}" dt="2021-06-10T00:23:52.252" v="1850" actId="255"/>
          <ac:graphicFrameMkLst>
            <pc:docMk/>
            <pc:sldMk cId="1042805356" sldId="281"/>
            <ac:graphicFrameMk id="4" creationId="{81B73E7F-7CBA-405E-AA6B-5BF526CED4E2}"/>
          </ac:graphicFrameMkLst>
        </pc:graphicFrameChg>
      </pc:sldChg>
      <pc:sldChg chg="addSp delSp modSp new mod">
        <pc:chgData name="Duarte, Nicolas" userId="c94d83f5-8143-446e-88da-397436c1a2ec" providerId="ADAL" clId="{2597377A-CEEF-475C-B4DD-E374A1A3F194}" dt="2021-06-10T00:23:37.693" v="1847" actId="255"/>
        <pc:sldMkLst>
          <pc:docMk/>
          <pc:sldMk cId="827722718" sldId="282"/>
        </pc:sldMkLst>
        <pc:spChg chg="del">
          <ac:chgData name="Duarte, Nicolas" userId="c94d83f5-8143-446e-88da-397436c1a2ec" providerId="ADAL" clId="{2597377A-CEEF-475C-B4DD-E374A1A3F194}" dt="2021-06-10T00:22:33.274" v="1814" actId="478"/>
          <ac:spMkLst>
            <pc:docMk/>
            <pc:sldMk cId="827722718" sldId="282"/>
            <ac:spMk id="2" creationId="{0D6141E6-3F0F-4205-A086-692F0C4BECAA}"/>
          </ac:spMkLst>
        </pc:spChg>
        <pc:spChg chg="del">
          <ac:chgData name="Duarte, Nicolas" userId="c94d83f5-8143-446e-88da-397436c1a2ec" providerId="ADAL" clId="{2597377A-CEEF-475C-B4DD-E374A1A3F194}" dt="2021-06-10T00:22:36.319" v="1815"/>
          <ac:spMkLst>
            <pc:docMk/>
            <pc:sldMk cId="827722718" sldId="282"/>
            <ac:spMk id="3" creationId="{4DAB993E-907B-484D-921F-EF81BB61F8B8}"/>
          </ac:spMkLst>
        </pc:spChg>
        <pc:graphicFrameChg chg="add mod modGraphic">
          <ac:chgData name="Duarte, Nicolas" userId="c94d83f5-8143-446e-88da-397436c1a2ec" providerId="ADAL" clId="{2597377A-CEEF-475C-B4DD-E374A1A3F194}" dt="2021-06-10T00:23:37.693" v="1847" actId="255"/>
          <ac:graphicFrameMkLst>
            <pc:docMk/>
            <pc:sldMk cId="827722718" sldId="282"/>
            <ac:graphicFrameMk id="4" creationId="{DCD2F132-8169-4388-BFC0-C74DD87B038E}"/>
          </ac:graphicFrameMkLst>
        </pc:graphicFrameChg>
      </pc:sldChg>
      <pc:sldChg chg="modSp new mod">
        <pc:chgData name="Duarte, Nicolas" userId="c94d83f5-8143-446e-88da-397436c1a2ec" providerId="ADAL" clId="{2597377A-CEEF-475C-B4DD-E374A1A3F194}" dt="2021-06-10T00:42:19.952" v="1865" actId="255"/>
        <pc:sldMkLst>
          <pc:docMk/>
          <pc:sldMk cId="601493998" sldId="283"/>
        </pc:sldMkLst>
        <pc:spChg chg="mod">
          <ac:chgData name="Duarte, Nicolas" userId="c94d83f5-8143-446e-88da-397436c1a2ec" providerId="ADAL" clId="{2597377A-CEEF-475C-B4DD-E374A1A3F194}" dt="2021-06-10T00:41:44.052" v="1858" actId="255"/>
          <ac:spMkLst>
            <pc:docMk/>
            <pc:sldMk cId="601493998" sldId="283"/>
            <ac:spMk id="2" creationId="{6468716B-0958-430D-83B5-92473F95BA2C}"/>
          </ac:spMkLst>
        </pc:spChg>
        <pc:spChg chg="mod">
          <ac:chgData name="Duarte, Nicolas" userId="c94d83f5-8143-446e-88da-397436c1a2ec" providerId="ADAL" clId="{2597377A-CEEF-475C-B4DD-E374A1A3F194}" dt="2021-06-10T00:42:19.952" v="1865" actId="255"/>
          <ac:spMkLst>
            <pc:docMk/>
            <pc:sldMk cId="601493998" sldId="283"/>
            <ac:spMk id="3" creationId="{130205B5-DE21-44A1-B236-2B4A435585B7}"/>
          </ac:spMkLst>
        </pc:spChg>
      </pc:sldChg>
      <pc:sldChg chg="delSp modSp new mod">
        <pc:chgData name="Duarte, Nicolas" userId="c94d83f5-8143-446e-88da-397436c1a2ec" providerId="ADAL" clId="{2597377A-CEEF-475C-B4DD-E374A1A3F194}" dt="2021-06-10T00:45:24.298" v="1898" actId="27636"/>
        <pc:sldMkLst>
          <pc:docMk/>
          <pc:sldMk cId="359398113" sldId="284"/>
        </pc:sldMkLst>
        <pc:spChg chg="del">
          <ac:chgData name="Duarte, Nicolas" userId="c94d83f5-8143-446e-88da-397436c1a2ec" providerId="ADAL" clId="{2597377A-CEEF-475C-B4DD-E374A1A3F194}" dt="2021-06-10T00:42:34.340" v="1867" actId="478"/>
          <ac:spMkLst>
            <pc:docMk/>
            <pc:sldMk cId="359398113" sldId="284"/>
            <ac:spMk id="2" creationId="{7069A0B0-0A4A-494D-850D-7B7C05392EBB}"/>
          </ac:spMkLst>
        </pc:spChg>
        <pc:spChg chg="mod">
          <ac:chgData name="Duarte, Nicolas" userId="c94d83f5-8143-446e-88da-397436c1a2ec" providerId="ADAL" clId="{2597377A-CEEF-475C-B4DD-E374A1A3F194}" dt="2021-06-10T00:45:24.298" v="1898" actId="27636"/>
          <ac:spMkLst>
            <pc:docMk/>
            <pc:sldMk cId="359398113" sldId="284"/>
            <ac:spMk id="3" creationId="{12490310-6DD9-49A7-94E4-0733D6B7FA34}"/>
          </ac:spMkLst>
        </pc:spChg>
      </pc:sldChg>
      <pc:sldChg chg="addSp delSp modSp new mod setBg">
        <pc:chgData name="Duarte, Nicolas" userId="c94d83f5-8143-446e-88da-397436c1a2ec" providerId="ADAL" clId="{2597377A-CEEF-475C-B4DD-E374A1A3F194}" dt="2021-06-10T00:52:57.014" v="1958" actId="207"/>
        <pc:sldMkLst>
          <pc:docMk/>
          <pc:sldMk cId="1307634520" sldId="285"/>
        </pc:sldMkLst>
        <pc:spChg chg="mod">
          <ac:chgData name="Duarte, Nicolas" userId="c94d83f5-8143-446e-88da-397436c1a2ec" providerId="ADAL" clId="{2597377A-CEEF-475C-B4DD-E374A1A3F194}" dt="2021-06-10T00:52:57.014" v="1958" actId="207"/>
          <ac:spMkLst>
            <pc:docMk/>
            <pc:sldMk cId="1307634520" sldId="285"/>
            <ac:spMk id="2" creationId="{6BC7DA76-00EB-4985-8F6E-643939ED0235}"/>
          </ac:spMkLst>
        </pc:spChg>
        <pc:spChg chg="del">
          <ac:chgData name="Duarte, Nicolas" userId="c94d83f5-8143-446e-88da-397436c1a2ec" providerId="ADAL" clId="{2597377A-CEEF-475C-B4DD-E374A1A3F194}" dt="2021-06-10T00:47:32.006" v="1910"/>
          <ac:spMkLst>
            <pc:docMk/>
            <pc:sldMk cId="1307634520" sldId="285"/>
            <ac:spMk id="3" creationId="{72F9E07E-15AF-4348-87E3-385E770B8BAD}"/>
          </ac:spMkLst>
        </pc:spChg>
        <pc:graphicFrameChg chg="add mod modGraphic">
          <ac:chgData name="Duarte, Nicolas" userId="c94d83f5-8143-446e-88da-397436c1a2ec" providerId="ADAL" clId="{2597377A-CEEF-475C-B4DD-E374A1A3F194}" dt="2021-06-10T00:48:22.427" v="1921" actId="255"/>
          <ac:graphicFrameMkLst>
            <pc:docMk/>
            <pc:sldMk cId="1307634520" sldId="285"/>
            <ac:graphicFrameMk id="4" creationId="{ADC7B208-AA46-4185-8CBF-D3FD6F8A507F}"/>
          </ac:graphicFrameMkLst>
        </pc:graphicFrameChg>
      </pc:sldChg>
      <pc:sldChg chg="addSp delSp modSp new mod setBg">
        <pc:chgData name="Duarte, Nicolas" userId="c94d83f5-8143-446e-88da-397436c1a2ec" providerId="ADAL" clId="{2597377A-CEEF-475C-B4DD-E374A1A3F194}" dt="2021-06-11T00:57:59.617" v="2285" actId="20577"/>
        <pc:sldMkLst>
          <pc:docMk/>
          <pc:sldMk cId="2525198778" sldId="286"/>
        </pc:sldMkLst>
        <pc:spChg chg="mod">
          <ac:chgData name="Duarte, Nicolas" userId="c94d83f5-8143-446e-88da-397436c1a2ec" providerId="ADAL" clId="{2597377A-CEEF-475C-B4DD-E374A1A3F194}" dt="2021-06-10T00:53:26.965" v="1961" actId="1076"/>
          <ac:spMkLst>
            <pc:docMk/>
            <pc:sldMk cId="2525198778" sldId="286"/>
            <ac:spMk id="2" creationId="{31FC9E71-A14E-4D4A-8882-A1983B75F18C}"/>
          </ac:spMkLst>
        </pc:spChg>
        <pc:spChg chg="del">
          <ac:chgData name="Duarte, Nicolas" userId="c94d83f5-8143-446e-88da-397436c1a2ec" providerId="ADAL" clId="{2597377A-CEEF-475C-B4DD-E374A1A3F194}" dt="2021-06-10T00:50:02.921" v="1947"/>
          <ac:spMkLst>
            <pc:docMk/>
            <pc:sldMk cId="2525198778" sldId="286"/>
            <ac:spMk id="3" creationId="{AD7E9054-7A6A-4C57-A986-DA346BB4AD15}"/>
          </ac:spMkLst>
        </pc:spChg>
        <pc:graphicFrameChg chg="add mod modGraphic">
          <ac:chgData name="Duarte, Nicolas" userId="c94d83f5-8143-446e-88da-397436c1a2ec" providerId="ADAL" clId="{2597377A-CEEF-475C-B4DD-E374A1A3F194}" dt="2021-06-11T00:57:59.617" v="2285" actId="20577"/>
          <ac:graphicFrameMkLst>
            <pc:docMk/>
            <pc:sldMk cId="2525198778" sldId="286"/>
            <ac:graphicFrameMk id="4" creationId="{429559A8-2578-4946-9FDB-F360D38BA9D0}"/>
          </ac:graphicFrameMkLst>
        </pc:graphicFrameChg>
      </pc:sldChg>
      <pc:sldChg chg="new del">
        <pc:chgData name="Duarte, Nicolas" userId="c94d83f5-8143-446e-88da-397436c1a2ec" providerId="ADAL" clId="{2597377A-CEEF-475C-B4DD-E374A1A3F194}" dt="2021-06-10T00:53:43.424" v="1963" actId="2696"/>
        <pc:sldMkLst>
          <pc:docMk/>
          <pc:sldMk cId="11347416" sldId="287"/>
        </pc:sldMkLst>
      </pc:sldChg>
      <pc:sldChg chg="delSp modSp new mod">
        <pc:chgData name="Duarte, Nicolas" userId="c94d83f5-8143-446e-88da-397436c1a2ec" providerId="ADAL" clId="{2597377A-CEEF-475C-B4DD-E374A1A3F194}" dt="2021-06-11T00:57:34.525" v="2284" actId="20577"/>
        <pc:sldMkLst>
          <pc:docMk/>
          <pc:sldMk cId="3194555784" sldId="288"/>
        </pc:sldMkLst>
        <pc:spChg chg="mod">
          <ac:chgData name="Duarte, Nicolas" userId="c94d83f5-8143-446e-88da-397436c1a2ec" providerId="ADAL" clId="{2597377A-CEEF-475C-B4DD-E374A1A3F194}" dt="2021-06-11T00:57:34.525" v="2284" actId="20577"/>
          <ac:spMkLst>
            <pc:docMk/>
            <pc:sldMk cId="3194555784" sldId="288"/>
            <ac:spMk id="2" creationId="{F4E6E7A6-B57C-43F7-81D9-F947FBAC0601}"/>
          </ac:spMkLst>
        </pc:spChg>
        <pc:spChg chg="del">
          <ac:chgData name="Duarte, Nicolas" userId="c94d83f5-8143-446e-88da-397436c1a2ec" providerId="ADAL" clId="{2597377A-CEEF-475C-B4DD-E374A1A3F194}" dt="2021-06-10T00:53:50.862" v="1964" actId="478"/>
          <ac:spMkLst>
            <pc:docMk/>
            <pc:sldMk cId="3194555784" sldId="288"/>
            <ac:spMk id="3" creationId="{9523E0F0-EEC9-48A4-B9B2-ABFD573A3E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248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04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504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46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707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76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327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353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1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83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595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642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1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7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91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572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29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E07488-76D2-46E4-BD3E-DDCCF5109C79}" type="datetimeFigureOut">
              <a:rPr lang="es-AR" smtClean="0"/>
              <a:t>28/02/2023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9022-5534-44D0-8CEE-CF311CA12C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137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002478-3001-4584-8362-B0D3430E0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376" y="1003176"/>
            <a:ext cx="8628237" cy="3037358"/>
          </a:xfrm>
        </p:spPr>
        <p:txBody>
          <a:bodyPr/>
          <a:lstStyle/>
          <a:p>
            <a:pPr algn="ctr"/>
            <a:r>
              <a:rPr lang="es-ES" sz="6500" b="1" dirty="0"/>
              <a:t>Practica supervisada</a:t>
            </a:r>
            <a:br>
              <a:rPr lang="es-ES" sz="6500" b="1" dirty="0"/>
            </a:br>
            <a:r>
              <a:rPr lang="es-ES" dirty="0"/>
              <a:t/>
            </a:r>
            <a:br>
              <a:rPr lang="es-ES" dirty="0"/>
            </a:br>
            <a:r>
              <a:rPr lang="es-ES" sz="6000" dirty="0"/>
              <a:t>Eduardo Morales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37850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8BCC27-88F8-4EE2-A3EA-283AAE53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58800"/>
            <a:ext cx="8946541" cy="5689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500" b="1" dirty="0"/>
              <a:t>Los análisis espectrofotométricos realizados son:</a:t>
            </a:r>
          </a:p>
          <a:p>
            <a:pPr marL="0" indent="0">
              <a:buNone/>
            </a:pPr>
            <a:endParaRPr lang="es-ES" sz="25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Cloro libre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Cloro total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Eliminox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Silice de alto rango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Silice de bajo rango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Zinc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Ortofosfatos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Sulfatos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/>
              <a:t>Hierro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345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1F4480-DC20-41A9-ABAA-63D3EAF2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33" y="35404"/>
            <a:ext cx="9404723" cy="1400530"/>
          </a:xfrm>
        </p:spPr>
        <p:txBody>
          <a:bodyPr/>
          <a:lstStyle/>
          <a:p>
            <a:r>
              <a:rPr lang="es-ES" sz="4000" b="1" dirty="0"/>
              <a:t>Ejemplo del método por espectrofotometría</a:t>
            </a:r>
            <a:endParaRPr lang="es-AR" sz="4000" b="1" dirty="0"/>
          </a:p>
        </p:txBody>
      </p:sp>
      <p:pic>
        <p:nvPicPr>
          <p:cNvPr id="2050" name="Imagen 2">
            <a:extLst>
              <a:ext uri="{FF2B5EF4-FFF2-40B4-BE49-F238E27FC236}">
                <a16:creationId xmlns:a16="http://schemas.microsoft.com/office/drawing/2014/main" xmlns="" id="{921C3D17-572F-4FD1-BB5B-AFD77574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3" y="2174043"/>
            <a:ext cx="9135118" cy="22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">
            <a:extLst>
              <a:ext uri="{FF2B5EF4-FFF2-40B4-BE49-F238E27FC236}">
                <a16:creationId xmlns:a16="http://schemas.microsoft.com/office/drawing/2014/main" xmlns="" id="{92687CD3-34C2-4B7B-9F61-EE2EFB2F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3" y="4531557"/>
            <a:ext cx="9135118" cy="21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A61B53-4A23-44C4-A21A-90AEB691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363" y="1495446"/>
            <a:ext cx="2346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A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Cloro libre</a:t>
            </a:r>
            <a:endParaRPr kumimoji="0" lang="es-AR" altLang="es-A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278191-F431-4973-95D9-EEFFADD7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166" y="33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25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4149EB-6A2D-4369-B6D2-0E1C65D7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256423" cy="1026814"/>
          </a:xfrm>
        </p:spPr>
        <p:txBody>
          <a:bodyPr>
            <a:normAutofit/>
          </a:bodyPr>
          <a:lstStyle/>
          <a:p>
            <a:r>
              <a:rPr lang="es-ES" dirty="0"/>
              <a:t>Cloro libre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111FDB6-89BA-4266-8A3A-82C25BFFB26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r="25294"/>
          <a:stretch/>
        </p:blipFill>
        <p:spPr bwMode="auto">
          <a:xfrm>
            <a:off x="7554139" y="609601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73DC589F-62C7-410C-B96C-0F6243A47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F731387-ACFF-44F7-BBC1-DF3D99401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25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finalizado el análisis se debe observar la cantidad de cloro presente en la muestra y tomar medidas para solucionar el problema en caso de que existiera, o de lo contrario, si el valor esta dentro rango se debe optar por no realizar ninguna acción correctiva.</a:t>
            </a:r>
            <a:endParaRPr lang="es-AR" sz="25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0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1AB374-FFF1-4D36-B04D-B4E800EE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1" y="439111"/>
            <a:ext cx="9404723" cy="1400530"/>
          </a:xfrm>
        </p:spPr>
        <p:txBody>
          <a:bodyPr/>
          <a:lstStyle/>
          <a:p>
            <a:r>
              <a:rPr lang="es-ES" b="1" dirty="0">
                <a:latin typeface="Century" panose="02040604050505020304" pitchFamily="18" charset="0"/>
              </a:rPr>
              <a:t>Resultados de muestras analizadas </a:t>
            </a:r>
            <a:endParaRPr lang="es-AR" b="1" dirty="0">
              <a:latin typeface="Century" panose="020406040505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6F1F7A3-CDAC-45F0-9283-E0B6E46BCA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0" y="1852622"/>
            <a:ext cx="1867795" cy="1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C1CFE0D-0703-427E-80C5-D2E162227D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4" y="1839641"/>
            <a:ext cx="1712595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A1A651-3AC2-422B-87E0-931527F38C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63" y="1852623"/>
            <a:ext cx="1638300" cy="168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8EBB6FB-19F2-4EC3-BBB5-427793BB413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07" y="1846133"/>
            <a:ext cx="1712594" cy="168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30E047C-3A58-4B47-BF3C-C531A38619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0" y="3985711"/>
            <a:ext cx="1867795" cy="173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0110230-AD28-4C1C-8DBE-E410265A659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79" y="3989393"/>
            <a:ext cx="178594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2489D96-20D3-4A40-B9FE-5108C8B8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63" y="3985711"/>
            <a:ext cx="1638300" cy="168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52702E4-34EF-4BBB-807F-9460E9A4F6D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07" y="3985712"/>
            <a:ext cx="1712594" cy="1685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D19FD36-115D-4EAE-A8A0-CE1352FD235C}"/>
              </a:ext>
            </a:extLst>
          </p:cNvPr>
          <p:cNvSpPr txBox="1"/>
          <p:nvPr/>
        </p:nvSpPr>
        <p:spPr>
          <a:xfrm>
            <a:off x="1314283" y="1446344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Cloro libre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C424D28-79B6-4428-905C-7050CD92880D}"/>
              </a:ext>
            </a:extLst>
          </p:cNvPr>
          <p:cNvSpPr txBox="1"/>
          <p:nvPr/>
        </p:nvSpPr>
        <p:spPr>
          <a:xfrm>
            <a:off x="3005431" y="1446044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Silice de alto rango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08592D5-2FCE-4022-946A-E3D91964D22C}"/>
              </a:ext>
            </a:extLst>
          </p:cNvPr>
          <p:cNvSpPr txBox="1"/>
          <p:nvPr/>
        </p:nvSpPr>
        <p:spPr>
          <a:xfrm>
            <a:off x="5348139" y="1458606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Silice de bajo rango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2C8D046-1DEB-4E3A-AD33-E091ADCA3911}"/>
              </a:ext>
            </a:extLst>
          </p:cNvPr>
          <p:cNvSpPr txBox="1"/>
          <p:nvPr/>
        </p:nvSpPr>
        <p:spPr>
          <a:xfrm>
            <a:off x="8323000" y="14436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Zinc</a:t>
            </a:r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2AA64F5-3B3D-4B33-BEF0-5041EA8BEB2E}"/>
              </a:ext>
            </a:extLst>
          </p:cNvPr>
          <p:cNvSpPr txBox="1"/>
          <p:nvPr/>
        </p:nvSpPr>
        <p:spPr>
          <a:xfrm>
            <a:off x="3776890" y="35773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Sulfatos</a:t>
            </a:r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B89147E-BD79-4222-A422-C33B49A9ACBB}"/>
              </a:ext>
            </a:extLst>
          </p:cNvPr>
          <p:cNvSpPr txBox="1"/>
          <p:nvPr/>
        </p:nvSpPr>
        <p:spPr>
          <a:xfrm>
            <a:off x="6057577" y="35773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Hierro</a:t>
            </a:r>
            <a:endParaRPr lang="es-AR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E327A68-ECD9-448E-A643-2F5B64DC674C}"/>
              </a:ext>
            </a:extLst>
          </p:cNvPr>
          <p:cNvSpPr txBox="1"/>
          <p:nvPr/>
        </p:nvSpPr>
        <p:spPr>
          <a:xfrm>
            <a:off x="7888586" y="357916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Eliminox</a:t>
            </a:r>
            <a:endParaRPr lang="es-AR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6D1FAA5-3457-4C42-88D7-FFD60FEECAC8}"/>
              </a:ext>
            </a:extLst>
          </p:cNvPr>
          <p:cNvSpPr txBox="1"/>
          <p:nvPr/>
        </p:nvSpPr>
        <p:spPr>
          <a:xfrm>
            <a:off x="1375083" y="357732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Ortofosfatos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53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FB1A4-2ACF-4EF6-BA4D-284A600D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químicos por volumetría</a:t>
            </a:r>
            <a:endParaRPr lang="es-AR" dirty="0">
              <a:latin typeface="Century" panose="020406040505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F7E2FC-871B-44BB-BB42-0FF548E1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3000" b="1" dirty="0"/>
              <a:t>Alcalinidad M</a:t>
            </a:r>
          </a:p>
          <a:p>
            <a:pPr marL="0" indent="0">
              <a:buNone/>
            </a:pPr>
            <a:endParaRPr lang="es-ES" sz="3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3000" b="1" dirty="0"/>
              <a:t>Alcalinidad OH</a:t>
            </a:r>
          </a:p>
          <a:p>
            <a:pPr marL="0" indent="0">
              <a:buNone/>
            </a:pPr>
            <a:endParaRPr lang="es-ES" sz="3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3000" b="1" dirty="0"/>
              <a:t>Dureza total</a:t>
            </a:r>
          </a:p>
          <a:p>
            <a:pPr marL="0" indent="0">
              <a:buNone/>
            </a:pPr>
            <a:endParaRPr lang="es-ES" sz="3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3000" b="1" dirty="0"/>
              <a:t>Dureza Cálcica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58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87463A-3745-453A-9774-DC28ED07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7810"/>
          </a:xfrm>
        </p:spPr>
        <p:txBody>
          <a:bodyPr/>
          <a:lstStyle/>
          <a:p>
            <a:pPr algn="ctr"/>
            <a:r>
              <a:rPr lang="es-A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de método volumétrico </a:t>
            </a:r>
            <a:r>
              <a:rPr lang="es-A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D6FA56-498D-4166-87D2-0E4783C5E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Medir 20 ml de la muestra con una probeta y colocarlos en un Erlenmeyer o recipiente cerámico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Agregar 6 gotas de indicador Alcalinidad M.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Mezclar correctamente hasta que se integre totalmente el indicador a la muestra.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 con ácido sulfúrico con una concentración de 0,02 normal.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medida que se realiza la titulación se debe agitar enérgicamente la solución hasta lograr el viraje.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 los mililitros gastados de titulante y multiplicar el valor por un factor de 50.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V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resultado de esa multiplicación será equivalente a la alcalinidad en ppm que posee la muestra analizada.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26133E6-7736-48B8-9EC0-2A20B109124A}"/>
              </a:ext>
            </a:extLst>
          </p:cNvPr>
          <p:cNvSpPr txBox="1">
            <a:spLocks/>
          </p:cNvSpPr>
          <p:nvPr/>
        </p:nvSpPr>
        <p:spPr>
          <a:xfrm>
            <a:off x="1103312" y="1441796"/>
            <a:ext cx="9404723" cy="8878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Alcalinidad M</a:t>
            </a:r>
            <a:r>
              <a:rPr lang="es-A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2252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>
            <a:extLst>
              <a:ext uri="{FF2B5EF4-FFF2-40B4-BE49-F238E27FC236}">
                <a16:creationId xmlns:a16="http://schemas.microsoft.com/office/drawing/2014/main" xmlns="" id="{6746EE5F-7B0D-4F1D-81B8-246D8D4D7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xmlns="" id="{47CB13AD-FE4C-4805-9D6D-5A0D35D92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16">
            <a:extLst>
              <a:ext uri="{FF2B5EF4-FFF2-40B4-BE49-F238E27FC236}">
                <a16:creationId xmlns:a16="http://schemas.microsoft.com/office/drawing/2014/main" xmlns="" id="{DA39934F-BA31-4EAB-8F07-B7BC0C118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18">
            <a:extLst>
              <a:ext uri="{FF2B5EF4-FFF2-40B4-BE49-F238E27FC236}">
                <a16:creationId xmlns:a16="http://schemas.microsoft.com/office/drawing/2014/main" xmlns="" id="{7EADE83A-4644-48B1-8E5E-300E3A737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3" name="Picture 20">
            <a:extLst>
              <a:ext uri="{FF2B5EF4-FFF2-40B4-BE49-F238E27FC236}">
                <a16:creationId xmlns:a16="http://schemas.microsoft.com/office/drawing/2014/main" xmlns="" id="{CB2EAC29-F6E1-40BF-88B2-7571EFBF4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A1F53C16-110D-48FF-8758-DEFA5587E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xmlns="" id="{20A623FE-AB9A-4E35-9BF9-DE36A3FA9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xmlns="" id="{A899ABEF-14C1-42AF-9D30-43045EFA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xmlns="" id="{626716A6-7B63-4569-AACF-E7AA0E11F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8" name="Freeform 5">
            <a:extLst>
              <a:ext uri="{FF2B5EF4-FFF2-40B4-BE49-F238E27FC236}">
                <a16:creationId xmlns:a16="http://schemas.microsoft.com/office/drawing/2014/main" xmlns="" id="{CE82BF0E-270E-487C-BB90-D1C2CAD4F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674C30-3773-486A-854A-85C00069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/>
              <a:t>Resultados volumétricos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586B6E0-3A33-49ED-B17B-06258105D58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00343" y="636083"/>
            <a:ext cx="1654151" cy="3291844"/>
          </a:xfrm>
          <a:prstGeom prst="rect">
            <a:avLst/>
          </a:prstGeom>
          <a:noFill/>
          <a:effectLst/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AF218F7-662D-4458-A7E8-96EA8647EF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278" y="636083"/>
            <a:ext cx="1736447" cy="3288731"/>
          </a:xfrm>
          <a:prstGeom prst="rect">
            <a:avLst/>
          </a:prstGeom>
          <a:noFill/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4032664-E299-4AFC-8261-A681545161B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08828" y="636083"/>
            <a:ext cx="1736448" cy="3291844"/>
          </a:xfrm>
          <a:prstGeom prst="rect">
            <a:avLst/>
          </a:prstGeom>
          <a:noFill/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7587F26-1BC6-4455-9D2C-BD819F44B99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805370" y="632970"/>
            <a:ext cx="1794054" cy="3291844"/>
          </a:xfrm>
          <a:prstGeom prst="rect">
            <a:avLst/>
          </a:prstGeom>
          <a:noFill/>
          <a:effectLst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16BB548-E554-40C3-A351-1AA38021E74A}"/>
              </a:ext>
            </a:extLst>
          </p:cNvPr>
          <p:cNvSpPr txBox="1"/>
          <p:nvPr/>
        </p:nvSpPr>
        <p:spPr>
          <a:xfrm>
            <a:off x="761206" y="17309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Alcalinidad OH</a:t>
            </a:r>
            <a:endParaRPr lang="es-AR" dirty="0">
              <a:solidFill>
                <a:schemeClr val="bg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CF5C20E-B88F-4599-8EC9-E11F6AFEF010}"/>
              </a:ext>
            </a:extLst>
          </p:cNvPr>
          <p:cNvSpPr txBox="1"/>
          <p:nvPr/>
        </p:nvSpPr>
        <p:spPr>
          <a:xfrm>
            <a:off x="3053901" y="17309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Alcalinidad M</a:t>
            </a:r>
            <a:endParaRPr lang="es-AR" dirty="0">
              <a:solidFill>
                <a:schemeClr val="bg2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E331820-7338-4A11-958A-AE9A8CEF1B71}"/>
              </a:ext>
            </a:extLst>
          </p:cNvPr>
          <p:cNvSpPr txBox="1"/>
          <p:nvPr/>
        </p:nvSpPr>
        <p:spPr>
          <a:xfrm>
            <a:off x="5444141" y="1730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Dureza cálcica</a:t>
            </a:r>
            <a:endParaRPr lang="es-AR" dirty="0">
              <a:solidFill>
                <a:schemeClr val="bg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D7BC49D-A4A6-4260-9454-9FA51E21D6AC}"/>
              </a:ext>
            </a:extLst>
          </p:cNvPr>
          <p:cNvSpPr txBox="1"/>
          <p:nvPr/>
        </p:nvSpPr>
        <p:spPr>
          <a:xfrm>
            <a:off x="7858378" y="17309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Dureza total</a:t>
            </a:r>
            <a:endParaRPr lang="es-A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3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4DF04A-0016-4BF7-ADD6-4F6EAD4A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VE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medidor de variables de proceso</a:t>
            </a:r>
            <a:r>
              <a:rPr lang="es-AR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TRASAR</a:t>
            </a:r>
            <a:endParaRPr lang="es-AR" sz="360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53B0BF2-9004-4456-8931-E8A9A925494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r="1" b="1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111578-7105-4228-B481-A1CA45D18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8BC0197-7158-4F6C-BA53-47ACAED2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281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tecnología 3D TRASAR de Nalco monitorea varios parámetros importantes, entre los cuales figura la dosificación de productos, el polímero activo residual en el sistema, el estrés debido al incrustaciones y la actividad microbiana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68716B-0958-430D-83B5-92473F95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Respuestas a perturbaciones en el sistema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0205B5-DE21-44A1-B236-2B4A43558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VE" sz="2200" kern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operadores deben contar con la información necesaria para responder apropiadamente a condiciones de perturbación del sistema. Una condición de perturbación es definida como una condición donde uno de los parámetros de control se sale de especificación.	</a:t>
            </a:r>
            <a:endParaRPr lang="es-A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VE" sz="2200" kern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situaciones pueden ser causadas por variabilidad en los procesos, falla de equipos, error humano, incompleto o incorrecto entrenamiento, o una combinación de esos factores.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149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C7DA76-00EB-4985-8F6E-643939ED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40053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VE" sz="3300" b="1" i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GENERACIÓN DE VAPOR</a:t>
            </a:r>
            <a:r>
              <a:rPr lang="es-VE" sz="2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VE" sz="2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Agua de Alimentación</a:t>
            </a:r>
            <a:r>
              <a:rPr lang="es-AR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23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DC7B208-AA46-4185-8CBF-D3FD6F8A5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78995"/>
              </p:ext>
            </p:extLst>
          </p:nvPr>
        </p:nvGraphicFramePr>
        <p:xfrm>
          <a:off x="915035" y="1853248"/>
          <a:ext cx="10361929" cy="3977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792">
                  <a:extLst>
                    <a:ext uri="{9D8B030D-6E8A-4147-A177-3AD203B41FA5}">
                      <a16:colId xmlns:a16="http://schemas.microsoft.com/office/drawing/2014/main" xmlns="" val="3013190703"/>
                    </a:ext>
                  </a:extLst>
                </a:gridCol>
                <a:gridCol w="1282703">
                  <a:extLst>
                    <a:ext uri="{9D8B030D-6E8A-4147-A177-3AD203B41FA5}">
                      <a16:colId xmlns:a16="http://schemas.microsoft.com/office/drawing/2014/main" xmlns="" val="2983379448"/>
                    </a:ext>
                  </a:extLst>
                </a:gridCol>
                <a:gridCol w="927364">
                  <a:extLst>
                    <a:ext uri="{9D8B030D-6E8A-4147-A177-3AD203B41FA5}">
                      <a16:colId xmlns:a16="http://schemas.microsoft.com/office/drawing/2014/main" xmlns="" val="4056902453"/>
                    </a:ext>
                  </a:extLst>
                </a:gridCol>
                <a:gridCol w="976507">
                  <a:extLst>
                    <a:ext uri="{9D8B030D-6E8A-4147-A177-3AD203B41FA5}">
                      <a16:colId xmlns:a16="http://schemas.microsoft.com/office/drawing/2014/main" xmlns="" val="3289223456"/>
                    </a:ext>
                  </a:extLst>
                </a:gridCol>
                <a:gridCol w="5928563">
                  <a:extLst>
                    <a:ext uri="{9D8B030D-6E8A-4147-A177-3AD203B41FA5}">
                      <a16:colId xmlns:a16="http://schemas.microsoft.com/office/drawing/2014/main" xmlns="" val="2774075207"/>
                    </a:ext>
                  </a:extLst>
                </a:gridCol>
              </a:tblGrid>
              <a:tr h="263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Parámetro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Unidad</a:t>
                      </a:r>
                      <a:endParaRPr lang="es-A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Rango</a:t>
                      </a:r>
                      <a:endParaRPr lang="es-A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Frecuencia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¿Qué hacer si el parámetro se sale de control?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2364587202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Dureza Total 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ppm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(como CaCO</a:t>
                      </a:r>
                      <a:r>
                        <a:rPr lang="es-VE" sz="1100" baseline="-250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&lt;1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Semanal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Revisar / ajustar variables operacionales de la Planta de osmosis inversa.</a:t>
                      </a:r>
                      <a:endParaRPr lang="es-AR" sz="1200">
                        <a:effectLst/>
                      </a:endParaRPr>
                    </a:p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posibles fugas del agua de enfriamiento en el sistema de condensados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846958349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Hierro Total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ppm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0.05 máx.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Diario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que el pH del desaereador </a:t>
                      </a:r>
                      <a:endParaRPr lang="es-AR" sz="1200">
                        <a:effectLst/>
                      </a:endParaRPr>
                    </a:p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intrusión de Oxígeno.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1927017241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Sílice 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ppm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(como SiO</a:t>
                      </a:r>
                      <a:r>
                        <a:rPr lang="es-VE" sz="1100" baseline="-250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&lt;2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Diario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R="952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Revisar / ajustar variables operacionales de la Planta de Osmosis inversa.</a:t>
                      </a:r>
                      <a:endParaRPr lang="es-AR" sz="1200">
                        <a:effectLst/>
                      </a:endParaRPr>
                    </a:p>
                    <a:p>
                      <a:pPr marR="952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809019814"/>
                  </a:ext>
                </a:extLst>
              </a:tr>
              <a:tr h="85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ELIMINOX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ppm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1500/3000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Diario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que las bombas de dosificación se encuentren trabajando adecuadamente.</a:t>
                      </a:r>
                      <a:endParaRPr lang="es-AR" sz="1200">
                        <a:effectLst/>
                      </a:endParaRPr>
                    </a:p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Ajustar la dosis de la bomba en caso de requerirse. 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1481577748"/>
                  </a:ext>
                </a:extLst>
              </a:tr>
              <a:tr h="488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pH</a:t>
                      </a:r>
                      <a:endParaRPr lang="es-A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Adimensional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8,5 - 9.5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Diario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que el pH del </a:t>
                      </a:r>
                      <a:r>
                        <a:rPr lang="es-VE" sz="1100" dirty="0" err="1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Desaereador</a:t>
                      </a:r>
                      <a:r>
                        <a:rPr lang="es-VE" sz="11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se encuentre bajo control.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1401872595"/>
                  </a:ext>
                </a:extLst>
              </a:tr>
              <a:tr h="488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Conductividad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mho/cm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30 máx.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Diario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 anchor="ctr"/>
                </a:tc>
                <a:tc>
                  <a:txBody>
                    <a:bodyPr/>
                    <a:lstStyle/>
                    <a:p>
                      <a:pPr marL="342900" marR="9525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Verificar que el pH del </a:t>
                      </a:r>
                      <a:r>
                        <a:rPr lang="es-VE" sz="1100" dirty="0" err="1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Desaereador</a:t>
                      </a:r>
                      <a:r>
                        <a:rPr lang="es-VE" sz="1100" dirty="0">
                          <a:ln>
                            <a:noFill/>
                          </a:ln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y el retorno de condensado se encuentre en control.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3" marR="16333" marT="0" marB="0"/>
                </a:tc>
                <a:extLst>
                  <a:ext uri="{0D108BD9-81ED-4DB2-BD59-A6C34878D82A}">
                    <a16:rowId xmlns:a16="http://schemas.microsoft.com/office/drawing/2014/main" xmlns="" val="413185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3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55CD32-5AFF-432A-9413-7CC39ACB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la pasantía 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DA9464-9B13-4477-8836-E1E31EF5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8786412" cy="439515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teórico y explicación de procedimientos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Análisis de muestras 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 de decisiones basadas en análisis químicos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de inventarios de forma eficiente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Chequeo de bombas, válvulas, cañerías y equipos para garantizar el correcto funcionamiento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Elaboración de informes diarios 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752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FC9E71-A14E-4D4A-8882-A1983B75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6" y="661478"/>
            <a:ext cx="9404723" cy="1400530"/>
          </a:xfrm>
        </p:spPr>
        <p:txBody>
          <a:bodyPr>
            <a:normAutofit/>
          </a:bodyPr>
          <a:lstStyle/>
          <a:p>
            <a:r>
              <a:rPr lang="es-E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Agua de calderas</a:t>
            </a:r>
            <a:endParaRPr lang="es-AR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29559A8-2578-4946-9FDB-F360D38BA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386321"/>
              </p:ext>
            </p:extLst>
          </p:nvPr>
        </p:nvGraphicFramePr>
        <p:xfrm>
          <a:off x="874256" y="1645920"/>
          <a:ext cx="10372864" cy="455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602">
                  <a:extLst>
                    <a:ext uri="{9D8B030D-6E8A-4147-A177-3AD203B41FA5}">
                      <a16:colId xmlns:a16="http://schemas.microsoft.com/office/drawing/2014/main" xmlns="" val="3790209057"/>
                    </a:ext>
                  </a:extLst>
                </a:gridCol>
                <a:gridCol w="1419258">
                  <a:extLst>
                    <a:ext uri="{9D8B030D-6E8A-4147-A177-3AD203B41FA5}">
                      <a16:colId xmlns:a16="http://schemas.microsoft.com/office/drawing/2014/main" xmlns="" val="438858598"/>
                    </a:ext>
                  </a:extLst>
                </a:gridCol>
                <a:gridCol w="887535">
                  <a:extLst>
                    <a:ext uri="{9D8B030D-6E8A-4147-A177-3AD203B41FA5}">
                      <a16:colId xmlns:a16="http://schemas.microsoft.com/office/drawing/2014/main" xmlns="" val="2395387395"/>
                    </a:ext>
                  </a:extLst>
                </a:gridCol>
                <a:gridCol w="6540469">
                  <a:extLst>
                    <a:ext uri="{9D8B030D-6E8A-4147-A177-3AD203B41FA5}">
                      <a16:colId xmlns:a16="http://schemas.microsoft.com/office/drawing/2014/main" xmlns="" val="3311882967"/>
                    </a:ext>
                  </a:extLst>
                </a:gridCol>
              </a:tblGrid>
              <a:tr h="26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Parámetro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Unidad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Rango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¿Qué hacer si el parámetro se pasa el máximo?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2765507331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Hierro Total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ppm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 dirty="0">
                          <a:effectLst/>
                        </a:rPr>
                        <a:t>&lt;2ppm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Verificar condiciones de operación en el </a:t>
                      </a:r>
                      <a:r>
                        <a:rPr lang="es-VE" sz="1100" dirty="0" err="1">
                          <a:effectLst/>
                        </a:rPr>
                        <a:t>Desaereador</a:t>
                      </a:r>
                      <a:r>
                        <a:rPr lang="es-VE" sz="1100" dirty="0">
                          <a:effectLst/>
                        </a:rPr>
                        <a:t> (P= 1.5 </a:t>
                      </a:r>
                      <a:r>
                        <a:rPr lang="es-VE" sz="1100" dirty="0" err="1">
                          <a:effectLst/>
                        </a:rPr>
                        <a:t>kg</a:t>
                      </a:r>
                      <a:r>
                        <a:rPr lang="es-VE" sz="1100" baseline="-25000" dirty="0" err="1">
                          <a:effectLst/>
                        </a:rPr>
                        <a:t>f</a:t>
                      </a:r>
                      <a:r>
                        <a:rPr lang="es-VE" sz="1100" dirty="0">
                          <a:effectLst/>
                        </a:rPr>
                        <a:t>/cm</a:t>
                      </a:r>
                      <a:r>
                        <a:rPr lang="es-VE" sz="1100" baseline="30000" dirty="0">
                          <a:effectLst/>
                        </a:rPr>
                        <a:t>2</a:t>
                      </a:r>
                      <a:r>
                        <a:rPr lang="es-VE" sz="1100" dirty="0">
                          <a:effectLst/>
                        </a:rPr>
                        <a:t>-g).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1693669917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Sílice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ppm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(como SiO</a:t>
                      </a:r>
                      <a:r>
                        <a:rPr lang="es-VE" sz="1100" baseline="-25000">
                          <a:effectLst/>
                        </a:rPr>
                        <a:t>2</a:t>
                      </a:r>
                      <a:r>
                        <a:rPr lang="es-VE" sz="110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&lt;10ppm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Verificar concentración de SiO</a:t>
                      </a:r>
                      <a:r>
                        <a:rPr lang="es-VE" sz="1100" baseline="-25000" dirty="0">
                          <a:effectLst/>
                        </a:rPr>
                        <a:t>2</a:t>
                      </a:r>
                      <a:r>
                        <a:rPr lang="es-VE" sz="1100" dirty="0">
                          <a:effectLst/>
                        </a:rPr>
                        <a:t>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3228468711"/>
                  </a:ext>
                </a:extLst>
              </a:tr>
              <a:tr h="650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pH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Adimensional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10.5/11.5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34423801"/>
                  </a:ext>
                </a:extLst>
              </a:tr>
              <a:tr h="636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Conductividad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mho/cm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&lt;1000us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1323581929"/>
                  </a:ext>
                </a:extLst>
              </a:tr>
              <a:tr h="629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Alcalinidad OH</a:t>
                      </a:r>
                      <a:r>
                        <a:rPr lang="es-VE" sz="1300" baseline="30000" dirty="0">
                          <a:effectLst/>
                        </a:rPr>
                        <a:t>-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ppm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(como CaCO</a:t>
                      </a:r>
                      <a:r>
                        <a:rPr lang="es-VE" sz="1100" baseline="-25000">
                          <a:effectLst/>
                        </a:rPr>
                        <a:t>3</a:t>
                      </a:r>
                      <a:r>
                        <a:rPr lang="es-VE" sz="110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&gt;50ppm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3505216705"/>
                  </a:ext>
                </a:extLst>
              </a:tr>
              <a:tr h="636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300" dirty="0">
                          <a:effectLst/>
                        </a:rPr>
                        <a:t>Alcalinidad Total</a:t>
                      </a:r>
                      <a:endParaRPr lang="es-A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ppm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(como CaCO</a:t>
                      </a:r>
                      <a:r>
                        <a:rPr lang="es-VE" sz="1100" baseline="-25000">
                          <a:effectLst/>
                        </a:rPr>
                        <a:t>3</a:t>
                      </a:r>
                      <a:r>
                        <a:rPr lang="es-VE" sz="110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A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VE" sz="11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VE" sz="1100" dirty="0">
                          <a:effectLst/>
                        </a:rPr>
                        <a:t>Realizar purgas de fondo y aumentar purga continua de la caldera hasta que se ajuste dicho parámetro.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82" marR="19282" marT="0" marB="0"/>
                </a:tc>
                <a:extLst>
                  <a:ext uri="{0D108BD9-81ED-4DB2-BD59-A6C34878D82A}">
                    <a16:rowId xmlns:a16="http://schemas.microsoft.com/office/drawing/2014/main" xmlns="" val="336923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19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E6E7A6-B57C-43F7-81D9-F947FBAC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05" y="2601114"/>
            <a:ext cx="9404723" cy="1400530"/>
          </a:xfrm>
        </p:spPr>
        <p:txBody>
          <a:bodyPr/>
          <a:lstStyle/>
          <a:p>
            <a:pPr algn="ctr"/>
            <a:r>
              <a:rPr lang="es-ES" sz="6000" b="1" dirty="0">
                <a:solidFill>
                  <a:srgbClr val="92D050"/>
                </a:solidFill>
              </a:rPr>
              <a:t>¡GRACIAS!</a:t>
            </a:r>
            <a:endParaRPr lang="es-AR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5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8424AC-0C2A-4B79-92AF-86D15140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Resumen del labor desarrollado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B2C81A-3425-42C2-8AFF-060951C2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7982"/>
            <a:ext cx="8946541" cy="46504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mi pasantía en la empresa Ecolab desarrollé diversas tareas diarias siendo las de mayor importancia: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 de muestras y análisis de las mismas para posteriormente actuar en consecuencia y corregir parámetros si así lo requiere el sistema.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levar un control de los inventarios.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laboración de informes plasmando los sucesos transcurridos para luego ser entregados a los supervisores y jefes.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20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2E2EB1-9794-4D53-8C3F-368A1E2D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¿Que es Ecolab?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7A5814-5A71-4B8A-95B5-86806987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empresa Ecolab se encarga de proporcionar asesoramiento y servicios personalizados acerca del tratamiento de agua para aquellos clientes que lo requieran.</a:t>
            </a:r>
          </a:p>
          <a:p>
            <a:pPr marL="0" indent="0">
              <a:buNone/>
            </a:pPr>
            <a:r>
              <a:rPr lang="es-E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Ecolab ofrece a sus asociados soluciones integrales, información basada en datos y servicios personalizados para promover la seguridad de los entornos, mantener la limpieza, optimizar el uso del agua y la energía y mejorar la sostenibilidad y el rendimiento operativo a casi 3 millones de clientes de más de 170 países.</a:t>
            </a:r>
          </a:p>
          <a:p>
            <a:pPr marL="0" indent="0">
              <a:buNone/>
            </a:pP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1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BBEA22-943E-4505-BF71-7008772C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b="1" dirty="0"/>
              <a:t>Servicios prestados y frecuencia</a:t>
            </a:r>
            <a:endParaRPr lang="es-AR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009EF014-1606-4B85-B2C7-0665CC2DB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644152"/>
              </p:ext>
            </p:extLst>
          </p:nvPr>
        </p:nvGraphicFramePr>
        <p:xfrm>
          <a:off x="646110" y="1837678"/>
          <a:ext cx="10657993" cy="425832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102384">
                  <a:extLst>
                    <a:ext uri="{9D8B030D-6E8A-4147-A177-3AD203B41FA5}">
                      <a16:colId xmlns:a16="http://schemas.microsoft.com/office/drawing/2014/main" xmlns="" val="3821752939"/>
                    </a:ext>
                  </a:extLst>
                </a:gridCol>
                <a:gridCol w="3555609">
                  <a:extLst>
                    <a:ext uri="{9D8B030D-6E8A-4147-A177-3AD203B41FA5}">
                      <a16:colId xmlns:a16="http://schemas.microsoft.com/office/drawing/2014/main" xmlns="" val="505125548"/>
                    </a:ext>
                  </a:extLst>
                </a:gridCol>
              </a:tblGrid>
              <a:tr h="28807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Esquema de servicio</a:t>
                      </a:r>
                      <a:endParaRPr lang="es-VE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VE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363181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químicos (Pretratamiento, Torres y Calderas)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Diaria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359314"/>
                  </a:ext>
                </a:extLst>
              </a:tr>
              <a:tr h="693362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Calibración pH meter, conductividad, 3DTrasar (equipo de monitoreo)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Semanal/Mensual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5093911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Calibración DR 2800 (espectrofotómetro)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Anual</a:t>
                      </a:r>
                      <a:endParaRPr lang="es-V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4908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Equipos Dosificadores y de control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Diaria</a:t>
                      </a:r>
                      <a:endParaRPr lang="es-V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783805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Inventario de Stock 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Semanal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5902651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Inspección de las torres de enfriamiento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Semanal</a:t>
                      </a:r>
                      <a:endParaRPr lang="es-V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706943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Inspección de equipos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requerimiento</a:t>
                      </a:r>
                      <a:endParaRPr lang="es-V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4960724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Reporte de servicio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9053747"/>
                  </a:ext>
                </a:extLst>
              </a:tr>
              <a:tr h="693362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mantenimiento de equipos dosificadores y control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Bimestral</a:t>
                      </a:r>
                      <a:endParaRPr lang="es-V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13" marR="78113" marT="10849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010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217890-B83A-48BC-8CF7-9ED25D37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Contaminantes del agua de pozo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AE4164-1CE0-4C35-B988-0714DC21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9002"/>
            <a:ext cx="8946541" cy="4579397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concentración de sólidos disueltos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concentración de sólidos suspendidos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Hierro y Manganeso más elevados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concentración de Oxígeno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contener gas sulfhídrico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y temperatura relativamente constantes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314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1A3FA-7156-465B-8E81-47EC1565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Propiedades químicas importantes del agua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95C4AC-7903-4831-8A3F-672E1175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1105"/>
              </a:lnSpc>
              <a:spcAft>
                <a:spcPts val="600"/>
              </a:spcAft>
              <a:buNone/>
            </a:pPr>
            <a:endParaRPr lang="es-AR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105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s-AR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105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CONDUCTIVIDAD</a:t>
            </a:r>
          </a:p>
          <a:p>
            <a:pPr marL="0" indent="0">
              <a:lnSpc>
                <a:spcPts val="1105"/>
              </a:lnSpc>
              <a:spcAft>
                <a:spcPts val="600"/>
              </a:spcAft>
              <a:buNone/>
            </a:pP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5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DUREZA</a:t>
            </a:r>
          </a:p>
          <a:p>
            <a:pPr marL="0" indent="0">
              <a:lnSpc>
                <a:spcPts val="1105"/>
              </a:lnSpc>
              <a:spcAft>
                <a:spcPts val="600"/>
              </a:spcAft>
              <a:buNone/>
            </a:pP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5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ALCALINIDAD 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A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564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6632D1-18F8-4EB4-9959-9A98C1E6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Análisis químicos de laboratorio y campo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02A78D-E53D-41BC-8BC4-71CFFE2BC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análisis desarrollados son los siguientes: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Espectrofotometría</a:t>
            </a:r>
            <a:endParaRPr lang="es-A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Volumetría</a:t>
            </a:r>
          </a:p>
        </p:txBody>
      </p:sp>
    </p:spTree>
    <p:extLst>
      <p:ext uri="{BB962C8B-B14F-4D97-AF65-F5344CB8AC3E}">
        <p14:creationId xmlns:p14="http://schemas.microsoft.com/office/powerpoint/2010/main" val="173130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>
            <a:extLst>
              <a:ext uri="{FF2B5EF4-FFF2-40B4-BE49-F238E27FC236}">
                <a16:creationId xmlns:a16="http://schemas.microsoft.com/office/drawing/2014/main" xmlns="" id="{AA085689-791F-4B8F-9F30-12415B97D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xmlns="" id="{AA3FED7F-6821-47C0-A464-E9278B241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2">
            <a:extLst>
              <a:ext uri="{FF2B5EF4-FFF2-40B4-BE49-F238E27FC236}">
                <a16:creationId xmlns:a16="http://schemas.microsoft.com/office/drawing/2014/main" xmlns="" id="{8F54B2FB-3F54-4350-8D1B-F86D677CA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4">
            <a:extLst>
              <a:ext uri="{FF2B5EF4-FFF2-40B4-BE49-F238E27FC236}">
                <a16:creationId xmlns:a16="http://schemas.microsoft.com/office/drawing/2014/main" xmlns="" id="{561B34F5-88E5-4711-BC16-3005C29AD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xmlns="" id="{4F3661D0-2268-4D3E-88BA-0647BCBE3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6" name="Rectangle 18">
            <a:extLst>
              <a:ext uri="{FF2B5EF4-FFF2-40B4-BE49-F238E27FC236}">
                <a16:creationId xmlns:a16="http://schemas.microsoft.com/office/drawing/2014/main" xmlns="" id="{DDB56DB5-0324-4F79-9AB8-CB18C1DC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B34423-1591-490A-AD2A-4433925F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0" y="1454964"/>
            <a:ext cx="4124959" cy="37266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Espectrofotometría</a:t>
            </a:r>
            <a:br>
              <a:rPr lang="en-US" sz="2200" b="1" dirty="0">
                <a:effectLst/>
              </a:rPr>
            </a:br>
            <a:r>
              <a:rPr lang="en-US" sz="2200" dirty="0">
                <a:effectLst/>
              </a:rPr>
              <a:t/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Para llevar a cabo los análisis se utilizará un Espectrofotómetro.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El artefacto empleado para realizar análisis espectrofotométricos es el DR 2800.</a:t>
            </a:r>
            <a:br>
              <a:rPr lang="en-US" sz="2200" dirty="0">
                <a:effectLst/>
              </a:rPr>
            </a:br>
            <a:endParaRPr lang="en-US" sz="2200" dirty="0"/>
          </a:p>
        </p:txBody>
      </p:sp>
      <p:pic>
        <p:nvPicPr>
          <p:cNvPr id="4" name="Marcador de contenido 3" descr="Espectrofotómetro visible - DR 2800™ - Hach - benchtop">
            <a:extLst>
              <a:ext uri="{FF2B5EF4-FFF2-40B4-BE49-F238E27FC236}">
                <a16:creationId xmlns:a16="http://schemas.microsoft.com/office/drawing/2014/main" xmlns="" id="{059A79F4-4F12-4399-965E-1F5DE7EA7C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r="-2" b="-2"/>
          <a:stretch/>
        </p:blipFill>
        <p:spPr bwMode="auto">
          <a:xfrm>
            <a:off x="-1" y="10"/>
            <a:ext cx="755414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688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993</Words>
  <Application>Microsoft Office PowerPoint</Application>
  <PresentationFormat>Personalizado</PresentationFormat>
  <Paragraphs>189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Ion</vt:lpstr>
      <vt:lpstr>Practica supervisada  Eduardo Morales</vt:lpstr>
      <vt:lpstr>Objetivos de la pasantía </vt:lpstr>
      <vt:lpstr>Resumen del labor desarrollado</vt:lpstr>
      <vt:lpstr>¿Que es Ecolab?</vt:lpstr>
      <vt:lpstr>Servicios prestados y frecuencia</vt:lpstr>
      <vt:lpstr>Contaminantes del agua de pozo</vt:lpstr>
      <vt:lpstr>Propiedades químicas importantes del agua</vt:lpstr>
      <vt:lpstr>Análisis químicos de laboratorio y campo</vt:lpstr>
      <vt:lpstr>Espectrofotometría  Para llevar a cabo los análisis se utilizará un Espectrofotómetro. El artefacto empleado para realizar análisis espectrofotométricos es el DR 2800. </vt:lpstr>
      <vt:lpstr>Presentación de PowerPoint</vt:lpstr>
      <vt:lpstr>Ejemplo del método por espectrofotometría</vt:lpstr>
      <vt:lpstr>Cloro libre</vt:lpstr>
      <vt:lpstr>Resultados de muestras analizadas </vt:lpstr>
      <vt:lpstr>Análisis químicos por volumetría</vt:lpstr>
      <vt:lpstr>Ejemplo de método volumétrico  </vt:lpstr>
      <vt:lpstr>Resultados volumétricos  </vt:lpstr>
      <vt:lpstr>Equipo medidor de variables de proceso 3D TRASAR</vt:lpstr>
      <vt:lpstr>Respuestas a perturbaciones en el sistema</vt:lpstr>
      <vt:lpstr>SISTEMAS DE GENERACIÓN DE VAPOR  Sistema de Agua de Alimentación </vt:lpstr>
      <vt:lpstr>Agua de calderas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Duarte, Nicolas</dc:creator>
  <cp:lastModifiedBy>Usuario</cp:lastModifiedBy>
  <cp:revision>11</cp:revision>
  <dcterms:created xsi:type="dcterms:W3CDTF">2021-06-09T22:28:45Z</dcterms:created>
  <dcterms:modified xsi:type="dcterms:W3CDTF">2023-02-28T15:54:14Z</dcterms:modified>
</cp:coreProperties>
</file>