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791" r:id="rId2"/>
  </p:sldMasterIdLst>
  <p:sldIdLst>
    <p:sldId id="256" r:id="rId3"/>
    <p:sldId id="257" r:id="rId4"/>
    <p:sldId id="258" r:id="rId5"/>
    <p:sldId id="259" r:id="rId6"/>
    <p:sldId id="273" r:id="rId7"/>
    <p:sldId id="276" r:id="rId8"/>
    <p:sldId id="277" r:id="rId9"/>
    <p:sldId id="278" r:id="rId10"/>
    <p:sldId id="268" r:id="rId11"/>
    <p:sldId id="294" r:id="rId12"/>
    <p:sldId id="270" r:id="rId13"/>
    <p:sldId id="271" r:id="rId14"/>
    <p:sldId id="286" r:id="rId15"/>
    <p:sldId id="269" r:id="rId16"/>
    <p:sldId id="272" r:id="rId17"/>
    <p:sldId id="281" r:id="rId18"/>
    <p:sldId id="297" r:id="rId19"/>
    <p:sldId id="302" r:id="rId20"/>
    <p:sldId id="298" r:id="rId21"/>
    <p:sldId id="299" r:id="rId22"/>
    <p:sldId id="288" r:id="rId23"/>
    <p:sldId id="264" r:id="rId24"/>
    <p:sldId id="263" r:id="rId25"/>
    <p:sldId id="282" r:id="rId26"/>
    <p:sldId id="265" r:id="rId27"/>
    <p:sldId id="300" r:id="rId28"/>
    <p:sldId id="303" r:id="rId29"/>
    <p:sldId id="279" r:id="rId30"/>
    <p:sldId id="267" r:id="rId31"/>
    <p:sldId id="284" r:id="rId32"/>
    <p:sldId id="285" r:id="rId33"/>
    <p:sldId id="304" r:id="rId34"/>
    <p:sldId id="289" r:id="rId35"/>
    <p:sldId id="290" r:id="rId36"/>
    <p:sldId id="283" r:id="rId37"/>
    <p:sldId id="280" r:id="rId38"/>
    <p:sldId id="301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ONZALO" initials="G" lastIdx="1" clrIdx="0">
    <p:extLst>
      <p:ext uri="{19B8F6BF-5375-455C-9EA6-DF929625EA0E}">
        <p15:presenceInfo xmlns:p15="http://schemas.microsoft.com/office/powerpoint/2012/main" userId="GONZAL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AA83FD-64B2-4493-9E2E-E0D6D796F08C}" v="32" dt="2022-03-02T15:50:30.3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46F890A9-2807-4EBB-B81D-B2AA78EC7F39}" styleName="Estilo oscuro 2 - Énfasis 5/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926" autoAdjust="0"/>
    <p:restoredTop sz="94660"/>
  </p:normalViewPr>
  <p:slideViewPr>
    <p:cSldViewPr snapToGrid="0">
      <p:cViewPr>
        <p:scale>
          <a:sx n="40" d="100"/>
          <a:sy n="40" d="100"/>
        </p:scale>
        <p:origin x="1494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commentAuthors" Target="commentAuthors.xml"/><Relationship Id="rId45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microsoft.com/office/2015/10/relationships/revisionInfo" Target="revisionInfo.xml"/><Relationship Id="rId20" Type="http://schemas.openxmlformats.org/officeDocument/2006/relationships/slide" Target="slides/slide18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rman Haffner" userId="fa53ea62-b96e-4278-9470-8cd9f413fd01" providerId="ADAL" clId="{48AA83FD-64B2-4493-9E2E-E0D6D796F08C}"/>
    <pc:docChg chg="undo custSel modSld">
      <pc:chgData name="German Haffner" userId="fa53ea62-b96e-4278-9470-8cd9f413fd01" providerId="ADAL" clId="{48AA83FD-64B2-4493-9E2E-E0D6D796F08C}" dt="2022-03-02T15:51:14.952" v="62" actId="1076"/>
      <pc:docMkLst>
        <pc:docMk/>
      </pc:docMkLst>
      <pc:sldChg chg="modSp">
        <pc:chgData name="German Haffner" userId="fa53ea62-b96e-4278-9470-8cd9f413fd01" providerId="ADAL" clId="{48AA83FD-64B2-4493-9E2E-E0D6D796F08C}" dt="2022-03-02T15:50:30.347" v="60" actId="207"/>
        <pc:sldMkLst>
          <pc:docMk/>
          <pc:sldMk cId="2146470188" sldId="268"/>
        </pc:sldMkLst>
        <pc:graphicFrameChg chg="mod">
          <ac:chgData name="German Haffner" userId="fa53ea62-b96e-4278-9470-8cd9f413fd01" providerId="ADAL" clId="{48AA83FD-64B2-4493-9E2E-E0D6D796F08C}" dt="2022-03-02T15:50:30.347" v="60" actId="207"/>
          <ac:graphicFrameMkLst>
            <pc:docMk/>
            <pc:sldMk cId="2146470188" sldId="268"/>
            <ac:graphicFrameMk id="16" creationId="{00000000-0000-0000-0000-000000000000}"/>
          </ac:graphicFrameMkLst>
        </pc:graphicFrameChg>
      </pc:sldChg>
      <pc:sldChg chg="addSp delSp modSp mod">
        <pc:chgData name="German Haffner" userId="fa53ea62-b96e-4278-9470-8cd9f413fd01" providerId="ADAL" clId="{48AA83FD-64B2-4493-9E2E-E0D6D796F08C}" dt="2022-03-02T15:51:14.952" v="62" actId="1076"/>
        <pc:sldMkLst>
          <pc:docMk/>
          <pc:sldMk cId="3925515475" sldId="270"/>
        </pc:sldMkLst>
        <pc:spChg chg="mod">
          <ac:chgData name="German Haffner" userId="fa53ea62-b96e-4278-9470-8cd9f413fd01" providerId="ADAL" clId="{48AA83FD-64B2-4493-9E2E-E0D6D796F08C}" dt="2022-03-02T15:51:12.380" v="61" actId="1076"/>
          <ac:spMkLst>
            <pc:docMk/>
            <pc:sldMk cId="3925515475" sldId="270"/>
            <ac:spMk id="7" creationId="{00000000-0000-0000-0000-000000000000}"/>
          </ac:spMkLst>
        </pc:spChg>
        <pc:spChg chg="mod">
          <ac:chgData name="German Haffner" userId="fa53ea62-b96e-4278-9470-8cd9f413fd01" providerId="ADAL" clId="{48AA83FD-64B2-4493-9E2E-E0D6D796F08C}" dt="2022-03-02T15:51:14.952" v="62" actId="1076"/>
          <ac:spMkLst>
            <pc:docMk/>
            <pc:sldMk cId="3925515475" sldId="270"/>
            <ac:spMk id="8" creationId="{00000000-0000-0000-0000-000000000000}"/>
          </ac:spMkLst>
        </pc:spChg>
        <pc:spChg chg="add mod">
          <ac:chgData name="German Haffner" userId="fa53ea62-b96e-4278-9470-8cd9f413fd01" providerId="ADAL" clId="{48AA83FD-64B2-4493-9E2E-E0D6D796F08C}" dt="2022-03-02T15:49:19.913" v="57" actId="14100"/>
          <ac:spMkLst>
            <pc:docMk/>
            <pc:sldMk cId="3925515475" sldId="270"/>
            <ac:spMk id="11" creationId="{B237A17F-4DD9-4D35-B7BE-E83A8A66DDD0}"/>
          </ac:spMkLst>
        </pc:spChg>
        <pc:graphicFrameChg chg="add mod">
          <ac:chgData name="German Haffner" userId="fa53ea62-b96e-4278-9470-8cd9f413fd01" providerId="ADAL" clId="{48AA83FD-64B2-4493-9E2E-E0D6D796F08C}" dt="2022-03-02T15:48:33.893" v="50"/>
          <ac:graphicFrameMkLst>
            <pc:docMk/>
            <pc:sldMk cId="3925515475" sldId="270"/>
            <ac:graphicFrameMk id="10" creationId="{255AADBA-719F-42BD-A36B-1BE689CA8AE2}"/>
          </ac:graphicFrameMkLst>
        </pc:graphicFrameChg>
        <pc:picChg chg="del">
          <ac:chgData name="German Haffner" userId="fa53ea62-b96e-4278-9470-8cd9f413fd01" providerId="ADAL" clId="{48AA83FD-64B2-4493-9E2E-E0D6D796F08C}" dt="2022-03-02T15:47:37.488" v="38" actId="478"/>
          <ac:picMkLst>
            <pc:docMk/>
            <pc:sldMk cId="3925515475" sldId="270"/>
            <ac:picMk id="5" creationId="{00000000-0000-0000-0000-000000000000}"/>
          </ac:picMkLst>
        </pc:picChg>
        <pc:picChg chg="del">
          <ac:chgData name="German Haffner" userId="fa53ea62-b96e-4278-9470-8cd9f413fd01" providerId="ADAL" clId="{48AA83FD-64B2-4493-9E2E-E0D6D796F08C}" dt="2022-03-02T15:47:44.847" v="40" actId="478"/>
          <ac:picMkLst>
            <pc:docMk/>
            <pc:sldMk cId="3925515475" sldId="270"/>
            <ac:picMk id="6" creationId="{00000000-0000-0000-0000-000000000000}"/>
          </ac:picMkLst>
        </pc:picChg>
        <pc:picChg chg="mod">
          <ac:chgData name="German Haffner" userId="fa53ea62-b96e-4278-9470-8cd9f413fd01" providerId="ADAL" clId="{48AA83FD-64B2-4493-9E2E-E0D6D796F08C}" dt="2022-03-02T15:46:05.587" v="24" actId="1076"/>
          <ac:picMkLst>
            <pc:docMk/>
            <pc:sldMk cId="3925515475" sldId="270"/>
            <ac:picMk id="9" creationId="{00000000-0000-0000-0000-000000000000}"/>
          </ac:picMkLst>
        </pc:picChg>
      </pc:sldChg>
      <pc:sldChg chg="modSp">
        <pc:chgData name="German Haffner" userId="fa53ea62-b96e-4278-9470-8cd9f413fd01" providerId="ADAL" clId="{48AA83FD-64B2-4493-9E2E-E0D6D796F08C}" dt="2022-03-02T15:44:23.448" v="6" actId="207"/>
        <pc:sldMkLst>
          <pc:docMk/>
          <pc:sldMk cId="3682732205" sldId="271"/>
        </pc:sldMkLst>
        <pc:graphicFrameChg chg="mod">
          <ac:chgData name="German Haffner" userId="fa53ea62-b96e-4278-9470-8cd9f413fd01" providerId="ADAL" clId="{48AA83FD-64B2-4493-9E2E-E0D6D796F08C}" dt="2022-03-02T15:44:23.448" v="6" actId="207"/>
          <ac:graphicFrameMkLst>
            <pc:docMk/>
            <pc:sldMk cId="3682732205" sldId="271"/>
            <ac:graphicFrameMk id="7" creationId="{00000000-0000-0000-0000-000000000000}"/>
          </ac:graphicFrameMkLst>
        </pc:graphicFrameChg>
      </pc:sldChg>
      <pc:sldChg chg="modSp">
        <pc:chgData name="German Haffner" userId="fa53ea62-b96e-4278-9470-8cd9f413fd01" providerId="ADAL" clId="{48AA83FD-64B2-4493-9E2E-E0D6D796F08C}" dt="2022-03-02T15:44:30.131" v="7" actId="207"/>
        <pc:sldMkLst>
          <pc:docMk/>
          <pc:sldMk cId="646051874" sldId="286"/>
        </pc:sldMkLst>
        <pc:graphicFrameChg chg="mod">
          <ac:chgData name="German Haffner" userId="fa53ea62-b96e-4278-9470-8cd9f413fd01" providerId="ADAL" clId="{48AA83FD-64B2-4493-9E2E-E0D6D796F08C}" dt="2022-03-02T15:44:30.131" v="7" actId="207"/>
          <ac:graphicFrameMkLst>
            <pc:docMk/>
            <pc:sldMk cId="646051874" sldId="286"/>
            <ac:graphicFrameMk id="8" creationId="{00000000-0000-0000-0000-000000000000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er_h\Desktop\Retorno%20de%20inversio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er_h\Desktop\Retorno%20de%20inversion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er_h\Downloads\Gr&#225;ficos%20en%20General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er_h\Desktop\Retorno%20de%20inversion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er_h\Desktop\Retorno%20de%20inversion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ONZALO\Desktop\PROYECTO%20FINAL%202021\Gr&#225;ficos%20en%20General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ONZALO\Desktop\PROYECTO%20FINAL%202021\Gr&#225;ficos%20en%20General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er_h\Desktop\Retorno%20de%20inversion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 err="1"/>
              <a:t>Matriz</a:t>
            </a:r>
            <a:r>
              <a:rPr lang="en-US" sz="2400" b="1" dirty="0"/>
              <a:t> </a:t>
            </a:r>
            <a:r>
              <a:rPr lang="en-US" sz="2400" b="1" dirty="0" err="1"/>
              <a:t>Eléctrica</a:t>
            </a:r>
            <a:r>
              <a:rPr lang="en-US" sz="2400" b="1" dirty="0"/>
              <a:t> Mundial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5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8DF-402C-B0EC-46A0BE435943}"/>
              </c:ext>
            </c:extLst>
          </c:dPt>
          <c:dPt>
            <c:idx val="1"/>
            <c:bubble3D val="0"/>
            <c:spPr>
              <a:solidFill>
                <a:schemeClr val="accent4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8DF-402C-B0EC-46A0BE435943}"/>
              </c:ext>
            </c:extLst>
          </c:dPt>
          <c:dPt>
            <c:idx val="2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8DF-402C-B0EC-46A0BE435943}"/>
              </c:ext>
            </c:extLst>
          </c:dPt>
          <c:dPt>
            <c:idx val="3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8DF-402C-B0EC-46A0BE435943}"/>
              </c:ext>
            </c:extLst>
          </c:dPt>
          <c:dPt>
            <c:idx val="4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8DF-402C-B0EC-46A0BE435943}"/>
              </c:ext>
            </c:extLst>
          </c:dPt>
          <c:dPt>
            <c:idx val="5"/>
            <c:bubble3D val="0"/>
            <c:spPr>
              <a:solidFill>
                <a:schemeClr val="accent4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C8DF-402C-B0EC-46A0BE435943}"/>
              </c:ext>
            </c:extLst>
          </c:dPt>
          <c:dPt>
            <c:idx val="6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C8DF-402C-B0EC-46A0BE435943}"/>
              </c:ext>
            </c:extLst>
          </c:dPt>
          <c:dPt>
            <c:idx val="7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C8DF-402C-B0EC-46A0BE435943}"/>
              </c:ext>
            </c:extLst>
          </c:dPt>
          <c:dLbls>
            <c:dLbl>
              <c:idx val="0"/>
              <c:layout>
                <c:manualLayout>
                  <c:x val="1.8266294838145233E-2"/>
                  <c:y val="-8.041411490230387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8DF-402C-B0EC-46A0BE435943}"/>
                </c:ext>
              </c:extLst>
            </c:dLbl>
            <c:dLbl>
              <c:idx val="1"/>
              <c:layout>
                <c:manualLayout>
                  <c:x val="-4.3902559055118112E-2"/>
                  <c:y val="2.6501895596383788E-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8DF-402C-B0EC-46A0BE435943}"/>
                </c:ext>
              </c:extLst>
            </c:dLbl>
            <c:dLbl>
              <c:idx val="2"/>
              <c:layout>
                <c:manualLayout>
                  <c:x val="-3.0536636045494312E-2"/>
                  <c:y val="1.538458734324876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C8DF-402C-B0EC-46A0BE435943}"/>
                </c:ext>
              </c:extLst>
            </c:dLbl>
            <c:dLbl>
              <c:idx val="3"/>
              <c:layout>
                <c:manualLayout>
                  <c:x val="-4.611854768153982E-2"/>
                  <c:y val="0.1160398950131232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C8DF-402C-B0EC-46A0BE435943}"/>
                </c:ext>
              </c:extLst>
            </c:dLbl>
            <c:dLbl>
              <c:idx val="4"/>
              <c:layout>
                <c:manualLayout>
                  <c:x val="-0.10411898512685915"/>
                  <c:y val="6.987345043408038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C8DF-402C-B0EC-46A0BE435943}"/>
                </c:ext>
              </c:extLst>
            </c:dLbl>
            <c:dLbl>
              <c:idx val="5"/>
              <c:layout>
                <c:manualLayout>
                  <c:x val="-0.10001706036745407"/>
                  <c:y val="6.844013729053098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C8DF-402C-B0EC-46A0BE435943}"/>
                </c:ext>
              </c:extLst>
            </c:dLbl>
            <c:dLbl>
              <c:idx val="6"/>
              <c:layout>
                <c:manualLayout>
                  <c:x val="-0.18037992125984251"/>
                  <c:y val="8.0655764183323424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C8DF-402C-B0EC-46A0BE4359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'Hoja1 (2)'!$B$3:$B$10</c:f>
              <c:strCache>
                <c:ptCount val="8"/>
                <c:pt idx="0">
                  <c:v>Carbón</c:v>
                </c:pt>
                <c:pt idx="1">
                  <c:v>Gas Natural</c:v>
                </c:pt>
                <c:pt idx="2">
                  <c:v>Hidroeléctrica</c:v>
                </c:pt>
                <c:pt idx="3">
                  <c:v>Nuclear</c:v>
                </c:pt>
                <c:pt idx="4">
                  <c:v>Eólica</c:v>
                </c:pt>
                <c:pt idx="5">
                  <c:v>Petróleo</c:v>
                </c:pt>
                <c:pt idx="6">
                  <c:v>Solar</c:v>
                </c:pt>
                <c:pt idx="7">
                  <c:v>Otras renovables</c:v>
                </c:pt>
              </c:strCache>
            </c:strRef>
          </c:cat>
          <c:val>
            <c:numRef>
              <c:f>'Hoja1 (2)'!$C$3:$C$10</c:f>
              <c:numCache>
                <c:formatCode>0%</c:formatCode>
                <c:ptCount val="8"/>
                <c:pt idx="0">
                  <c:v>0.33789999999999998</c:v>
                </c:pt>
                <c:pt idx="1">
                  <c:v>0.22800000000000001</c:v>
                </c:pt>
                <c:pt idx="2">
                  <c:v>0.16850000000000001</c:v>
                </c:pt>
                <c:pt idx="3">
                  <c:v>0.1012</c:v>
                </c:pt>
                <c:pt idx="4">
                  <c:v>6.1500000000000006E-2</c:v>
                </c:pt>
                <c:pt idx="5">
                  <c:v>4.3700000000000003E-2</c:v>
                </c:pt>
                <c:pt idx="6">
                  <c:v>3.27E-2</c:v>
                </c:pt>
                <c:pt idx="7">
                  <c:v>2.7200000000000002E-2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C8DF-402C-B0EC-46A0BE4359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solidFill>
              <a:schemeClr val="tx2">
                <a:lumMod val="60000"/>
                <a:lumOff val="40000"/>
              </a:schemeClr>
            </a:solidFill>
          </c:spPr>
          <c:dPt>
            <c:idx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BAA-4B8B-A327-8344CE85E8B1}"/>
              </c:ext>
            </c:extLst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BAA-4B8B-A327-8344CE85E8B1}"/>
              </c:ext>
            </c:extLst>
          </c:dPt>
          <c:dPt>
            <c:idx val="2"/>
            <c:bubble3D val="0"/>
            <c:spPr>
              <a:solidFill>
                <a:schemeClr val="accent3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BAA-4B8B-A327-8344CE85E8B1}"/>
              </c:ext>
            </c:extLst>
          </c:dPt>
          <c:dLbls>
            <c:dLbl>
              <c:idx val="0"/>
              <c:layout>
                <c:manualLayout>
                  <c:x val="-1.1403433945756793E-2"/>
                  <c:y val="-0.12126385243511227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BAA-4B8B-A327-8344CE85E8B1}"/>
                </c:ext>
              </c:extLst>
            </c:dLbl>
            <c:dLbl>
              <c:idx val="1"/>
              <c:layout>
                <c:manualLayout>
                  <c:x val="1.497331583552056E-2"/>
                  <c:y val="-3.376202974628171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BAA-4B8B-A327-8344CE85E8B1}"/>
                </c:ext>
              </c:extLst>
            </c:dLbl>
            <c:dLbl>
              <c:idx val="2"/>
              <c:layout>
                <c:manualLayout>
                  <c:x val="7.7379702537181613E-3"/>
                  <c:y val="9.479822834645670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027777777777774"/>
                      <c:h val="0.2776388888888888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DBAA-4B8B-A327-8344CE85E8B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Hoja5!$A$3:$A$5</c:f>
              <c:strCache>
                <c:ptCount val="3"/>
                <c:pt idx="0">
                  <c:v>CO2 </c:v>
                </c:pt>
                <c:pt idx="1">
                  <c:v>H2S</c:v>
                </c:pt>
                <c:pt idx="2">
                  <c:v>Otros (H2, N2, O2, CH4)</c:v>
                </c:pt>
              </c:strCache>
            </c:strRef>
          </c:cat>
          <c:val>
            <c:numRef>
              <c:f>Hoja5!$B$3:$B$5</c:f>
              <c:numCache>
                <c:formatCode>0.00%</c:formatCode>
                <c:ptCount val="3"/>
                <c:pt idx="0">
                  <c:v>0.90500000000000003</c:v>
                </c:pt>
                <c:pt idx="1">
                  <c:v>7.9000000000000001E-2</c:v>
                </c:pt>
                <c:pt idx="2">
                  <c:v>1.6E-2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BAA-4B8B-A327-8344CE85E8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/>
              <a:t>Litros Agua Cto. Externo Refrigeración /MWh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1"/>
        <c:ser>
          <c:idx val="0"/>
          <c:order val="0"/>
          <c:tx>
            <c:strRef>
              <c:f>'[Gráficos en General.xlsx]Impacto Amb.3'!$B$1</c:f>
              <c:strCache>
                <c:ptCount val="1"/>
                <c:pt idx="0">
                  <c:v>Litros/MWh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FA2F-440F-BBCF-3F7814E230B5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FA2F-440F-BBCF-3F7814E230B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FA2F-440F-BBCF-3F7814E230B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'[Gráficos en General.xlsx]Impacto Amb.3'!$A$2:$A$4</c:f>
              <c:strCache>
                <c:ptCount val="3"/>
                <c:pt idx="0">
                  <c:v>Nuclear</c:v>
                </c:pt>
                <c:pt idx="1">
                  <c:v>Carbón vegetal</c:v>
                </c:pt>
                <c:pt idx="2">
                  <c:v>Gas natural</c:v>
                </c:pt>
              </c:strCache>
            </c:strRef>
          </c:cat>
          <c:val>
            <c:numRef>
              <c:f>'[Gráficos en General.xlsx]Impacto Amb.3'!$B$2:$B$4</c:f>
              <c:numCache>
                <c:formatCode>General</c:formatCode>
                <c:ptCount val="3"/>
                <c:pt idx="0">
                  <c:v>3000</c:v>
                </c:pt>
                <c:pt idx="1">
                  <c:v>2500</c:v>
                </c:pt>
                <c:pt idx="2">
                  <c:v>1400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A2F-440F-BBCF-3F7814E230B5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340640424"/>
        <c:axId val="340637472"/>
      </c:barChart>
      <c:catAx>
        <c:axId val="3406404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0637472"/>
        <c:crosses val="autoZero"/>
        <c:auto val="1"/>
        <c:lblAlgn val="ctr"/>
        <c:lblOffset val="100"/>
        <c:noMultiLvlLbl val="0"/>
      </c:catAx>
      <c:valAx>
        <c:axId val="340637472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0640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Ranking Paises - Capacidad Instalada (MW)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tint val="96000"/>
                    <a:lumMod val="100000"/>
                  </a:schemeClr>
                </a:gs>
                <a:gs pos="78000">
                  <a:schemeClr val="accent1">
                    <a:shade val="94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Hoja4!$A$1:$A$10</c:f>
              <c:strCache>
                <c:ptCount val="10"/>
                <c:pt idx="0">
                  <c:v>Estados Unidos</c:v>
                </c:pt>
                <c:pt idx="1">
                  <c:v>Indonesia</c:v>
                </c:pt>
                <c:pt idx="2">
                  <c:v>Filipinas</c:v>
                </c:pt>
                <c:pt idx="3">
                  <c:v>Turquía</c:v>
                </c:pt>
                <c:pt idx="4">
                  <c:v>Nueva Zelanda</c:v>
                </c:pt>
                <c:pt idx="5">
                  <c:v>México</c:v>
                </c:pt>
                <c:pt idx="6">
                  <c:v>Kenia</c:v>
                </c:pt>
                <c:pt idx="7">
                  <c:v>Italia</c:v>
                </c:pt>
                <c:pt idx="8">
                  <c:v>Islandia</c:v>
                </c:pt>
                <c:pt idx="9">
                  <c:v>Japón</c:v>
                </c:pt>
              </c:strCache>
            </c:strRef>
          </c:cat>
          <c:val>
            <c:numRef>
              <c:f>Hoja4!$B$1:$B$10</c:f>
              <c:numCache>
                <c:formatCode>_-* #,##0_-;\-* #,##0_-;_-* "-"??_-;_-@_-</c:formatCode>
                <c:ptCount val="10"/>
                <c:pt idx="0">
                  <c:v>2586.8000000000002</c:v>
                </c:pt>
                <c:pt idx="1">
                  <c:v>2130.6999999999998</c:v>
                </c:pt>
                <c:pt idx="2">
                  <c:v>1928.1</c:v>
                </c:pt>
                <c:pt idx="3">
                  <c:v>1613.2180000000001</c:v>
                </c:pt>
                <c:pt idx="4">
                  <c:v>984</c:v>
                </c:pt>
                <c:pt idx="5">
                  <c:v>905.6</c:v>
                </c:pt>
                <c:pt idx="6">
                  <c:v>823.8</c:v>
                </c:pt>
                <c:pt idx="7">
                  <c:v>797.19</c:v>
                </c:pt>
                <c:pt idx="8">
                  <c:v>755.55799999999999</c:v>
                </c:pt>
                <c:pt idx="9">
                  <c:v>481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6E-4CC1-89B1-4CE6897A4E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041216448"/>
        <c:axId val="1041208128"/>
      </c:barChart>
      <c:catAx>
        <c:axId val="1041216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1208128"/>
        <c:crosses val="autoZero"/>
        <c:auto val="1"/>
        <c:lblAlgn val="ctr"/>
        <c:lblOffset val="100"/>
        <c:noMultiLvlLbl val="0"/>
      </c:catAx>
      <c:valAx>
        <c:axId val="1041208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MW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1216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Matriz energetica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7E6-4020-BAF0-F622FA7E3BE2}"/>
              </c:ext>
            </c:extLst>
          </c:dPt>
          <c:dPt>
            <c:idx val="1"/>
            <c:bubble3D val="0"/>
            <c:spPr>
              <a:solidFill>
                <a:schemeClr val="accent4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7E6-4020-BAF0-F622FA7E3BE2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7E6-4020-BAF0-F622FA7E3BE2}"/>
              </c:ext>
            </c:extLst>
          </c:dPt>
          <c:dPt>
            <c:idx val="3"/>
            <c:bubble3D val="0"/>
            <c:spPr>
              <a:solidFill>
                <a:schemeClr val="accent5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B7E6-4020-BAF0-F622FA7E3BE2}"/>
              </c:ext>
            </c:extLst>
          </c:dPt>
          <c:dPt>
            <c:idx val="4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7E6-4020-BAF0-F622FA7E3BE2}"/>
              </c:ext>
            </c:extLst>
          </c:dPt>
          <c:dLbls>
            <c:dLbl>
              <c:idx val="0"/>
              <c:layout>
                <c:manualLayout>
                  <c:x val="0.13975422062173579"/>
                  <c:y val="5.954889427972942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7E6-4020-BAF0-F622FA7E3BE2}"/>
                </c:ext>
              </c:extLst>
            </c:dLbl>
            <c:dLbl>
              <c:idx val="1"/>
              <c:layout>
                <c:manualLayout>
                  <c:x val="-2.1233606350279607E-3"/>
                  <c:y val="2.208853213667712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B7E6-4020-BAF0-F622FA7E3BE2}"/>
                </c:ext>
              </c:extLst>
            </c:dLbl>
            <c:dLbl>
              <c:idx val="2"/>
              <c:layout>
                <c:manualLayout>
                  <c:x val="-0.16022497670279903"/>
                  <c:y val="5.655759873931606E-2"/>
                </c:manualLayout>
              </c:layout>
              <c:tx>
                <c:rich>
                  <a:bodyPr/>
                  <a:lstStyle/>
                  <a:p>
                    <a:fld id="{2B0D774B-7B07-4AFC-8334-EE9F43CA9C5D}" type="CATEGORYNAME">
                      <a:rPr lang="en-US"/>
                      <a:pPr/>
                      <a:t>[NOMBRE DE CATEGORÍA]</a:t>
                    </a:fld>
                    <a:r>
                      <a:rPr lang="en-US" baseline="0" dirty="0"/>
                      <a:t>; 21%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B7E6-4020-BAF0-F622FA7E3BE2}"/>
                </c:ext>
              </c:extLst>
            </c:dLbl>
            <c:dLbl>
              <c:idx val="3"/>
              <c:layout>
                <c:manualLayout>
                  <c:x val="-1.3060796909199528E-2"/>
                  <c:y val="1.264030214465299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B7E6-4020-BAF0-F622FA7E3BE2}"/>
                </c:ext>
              </c:extLst>
            </c:dLbl>
            <c:dLbl>
              <c:idx val="4"/>
              <c:layout>
                <c:manualLayout>
                  <c:x val="1.9148208674177006E-3"/>
                  <c:y val="-4.9776730887584816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891475186717478"/>
                      <c:h val="0.1349412021206425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B7E6-4020-BAF0-F622FA7E3B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Hoja1!$A$2:$A$6</c:f>
              <c:strCache>
                <c:ptCount val="5"/>
                <c:pt idx="0">
                  <c:v>Gas Natural</c:v>
                </c:pt>
                <c:pt idx="1">
                  <c:v>Petroleo</c:v>
                </c:pt>
                <c:pt idx="2">
                  <c:v>Nuclear</c:v>
                </c:pt>
                <c:pt idx="3">
                  <c:v>Carbón</c:v>
                </c:pt>
                <c:pt idx="4">
                  <c:v>Renovables</c:v>
                </c:pt>
              </c:strCache>
            </c:strRef>
          </c:cat>
          <c:val>
            <c:numRef>
              <c:f>Hoja1!$B$2:$B$6</c:f>
              <c:numCache>
                <c:formatCode>0%</c:formatCode>
                <c:ptCount val="5"/>
                <c:pt idx="0">
                  <c:v>0.32</c:v>
                </c:pt>
                <c:pt idx="1">
                  <c:v>0.37</c:v>
                </c:pt>
                <c:pt idx="2">
                  <c:v>0.08</c:v>
                </c:pt>
                <c:pt idx="3">
                  <c:v>0.11</c:v>
                </c:pt>
                <c:pt idx="4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7E6-4020-BAF0-F622FA7E3B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Matriz energetica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B69-4E28-BCD8-3131AEC939AC}"/>
              </c:ext>
            </c:extLst>
          </c:dPt>
          <c:dPt>
            <c:idx val="1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B69-4E28-BCD8-3131AEC939AC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B69-4E28-BCD8-3131AEC939AC}"/>
              </c:ext>
            </c:extLst>
          </c:dPt>
          <c:dLbls>
            <c:dLbl>
              <c:idx val="0"/>
              <c:layout>
                <c:manualLayout>
                  <c:x val="0.13975422062173579"/>
                  <c:y val="5.954889427972942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B69-4E28-BCD8-3131AEC939AC}"/>
                </c:ext>
              </c:extLst>
            </c:dLbl>
            <c:dLbl>
              <c:idx val="1"/>
              <c:layout>
                <c:manualLayout>
                  <c:x val="-2.1233606350279607E-3"/>
                  <c:y val="2.208853213667712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B69-4E28-BCD8-3131AEC939AC}"/>
                </c:ext>
              </c:extLst>
            </c:dLbl>
            <c:dLbl>
              <c:idx val="2"/>
              <c:layout>
                <c:manualLayout>
                  <c:x val="-7.8784297801970327E-2"/>
                  <c:y val="0.16170658740475186"/>
                </c:manualLayout>
              </c:layout>
              <c:tx>
                <c:rich>
                  <a:bodyPr/>
                  <a:lstStyle/>
                  <a:p>
                    <a:fld id="{2B0D774B-7B07-4AFC-8334-EE9F43CA9C5D}" type="CATEGORYNAME">
                      <a:rPr lang="en-US"/>
                      <a:pPr/>
                      <a:t>[NOMBRE DE CATEGORÍA]</a:t>
                    </a:fld>
                    <a:r>
                      <a:rPr lang="en-US" baseline="0" dirty="0"/>
                      <a:t>; 21%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0B69-4E28-BCD8-3131AEC939A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Hoja1!$A$2:$A$4</c:f>
              <c:strCache>
                <c:ptCount val="3"/>
                <c:pt idx="0">
                  <c:v>Fósiles</c:v>
                </c:pt>
                <c:pt idx="1">
                  <c:v>Hidroeléctrica</c:v>
                </c:pt>
                <c:pt idx="2">
                  <c:v>Renovable</c:v>
                </c:pt>
              </c:strCache>
            </c:strRef>
          </c:cat>
          <c:val>
            <c:numRef>
              <c:f>Hoja1!$B$2:$B$4</c:f>
              <c:numCache>
                <c:formatCode>0%</c:formatCode>
                <c:ptCount val="3"/>
                <c:pt idx="0">
                  <c:v>0.54</c:v>
                </c:pt>
                <c:pt idx="1">
                  <c:v>0.14000000000000001</c:v>
                </c:pt>
                <c:pt idx="2">
                  <c:v>0.32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B69-4E28-BCD8-3131AEC939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Matriz energetica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08E-4076-9AD2-FBB38976B2D0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08E-4076-9AD2-FBB38976B2D0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108E-4076-9AD2-FBB38976B2D0}"/>
              </c:ext>
            </c:extLst>
          </c:dPt>
          <c:dPt>
            <c:idx val="3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EBE-4D10-BC99-7DAF051A87A9}"/>
              </c:ext>
            </c:extLst>
          </c:dPt>
          <c:dLbls>
            <c:dLbl>
              <c:idx val="0"/>
              <c:layout>
                <c:manualLayout>
                  <c:x val="0.13975422062173579"/>
                  <c:y val="5.954889427972942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08E-4076-9AD2-FBB38976B2D0}"/>
                </c:ext>
              </c:extLst>
            </c:dLbl>
            <c:dLbl>
              <c:idx val="1"/>
              <c:layout>
                <c:manualLayout>
                  <c:x val="-2.1233606350279607E-3"/>
                  <c:y val="2.208853213667712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08E-4076-9AD2-FBB38976B2D0}"/>
                </c:ext>
              </c:extLst>
            </c:dLbl>
            <c:dLbl>
              <c:idx val="2"/>
              <c:layout>
                <c:manualLayout>
                  <c:x val="-7.8784297801970327E-2"/>
                  <c:y val="0.16170658740475186"/>
                </c:manualLayout>
              </c:layout>
              <c:tx>
                <c:rich>
                  <a:bodyPr/>
                  <a:lstStyle/>
                  <a:p>
                    <a:fld id="{2B0D774B-7B07-4AFC-8334-EE9F43CA9C5D}" type="CATEGORYNAME">
                      <a:rPr lang="en-US"/>
                      <a:pPr/>
                      <a:t>[NOMBRE DE CATEGORÍA]</a:t>
                    </a:fld>
                    <a:r>
                      <a:rPr lang="en-US" baseline="0" dirty="0"/>
                      <a:t>; 21%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108E-4076-9AD2-FBB38976B2D0}"/>
                </c:ext>
              </c:extLst>
            </c:dLbl>
            <c:dLbl>
              <c:idx val="3"/>
              <c:layout>
                <c:manualLayout>
                  <c:x val="-0.17279494846400073"/>
                  <c:y val="4.1542474947770483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BEBE-4D10-BC99-7DAF051A87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Hoja1!$A$2:$A$5</c:f>
              <c:strCache>
                <c:ptCount val="4"/>
                <c:pt idx="0">
                  <c:v>Carbón</c:v>
                </c:pt>
                <c:pt idx="1">
                  <c:v>Gas y petróleo</c:v>
                </c:pt>
                <c:pt idx="2">
                  <c:v>Renovable</c:v>
                </c:pt>
                <c:pt idx="3">
                  <c:v>Nuclear</c:v>
                </c:pt>
              </c:strCache>
            </c:strRef>
          </c:cat>
          <c:val>
            <c:numRef>
              <c:f>Hoja1!$B$2:$B$5</c:f>
              <c:numCache>
                <c:formatCode>0%</c:formatCode>
                <c:ptCount val="4"/>
                <c:pt idx="0">
                  <c:v>0.04</c:v>
                </c:pt>
                <c:pt idx="1">
                  <c:v>0.71</c:v>
                </c:pt>
                <c:pt idx="2">
                  <c:v>0.21</c:v>
                </c:pt>
                <c:pt idx="3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8E-4076-9AD2-FBB38976B2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Matriz Eléctrica de Argentina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695-4032-AEAC-FF64F1190814}"/>
              </c:ext>
            </c:extLst>
          </c:dPt>
          <c:dPt>
            <c:idx val="1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695-4032-AEAC-FF64F1190814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695-4032-AEAC-FF64F1190814}"/>
              </c:ext>
            </c:extLst>
          </c:dPt>
          <c:dPt>
            <c:idx val="3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695-4032-AEAC-FF64F1190814}"/>
              </c:ext>
            </c:extLst>
          </c:dPt>
          <c:dLbls>
            <c:dLbl>
              <c:idx val="0"/>
              <c:layout>
                <c:manualLayout>
                  <c:x val="1.8266294838145233E-2"/>
                  <c:y val="-8.041411490230387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695-4032-AEAC-FF64F1190814}"/>
                </c:ext>
              </c:extLst>
            </c:dLbl>
            <c:dLbl>
              <c:idx val="1"/>
              <c:layout>
                <c:manualLayout>
                  <c:x val="-4.3902559055118112E-2"/>
                  <c:y val="2.6501895596383788E-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695-4032-AEAC-FF64F1190814}"/>
                </c:ext>
              </c:extLst>
            </c:dLbl>
            <c:dLbl>
              <c:idx val="2"/>
              <c:layout>
                <c:manualLayout>
                  <c:x val="-3.0536636045494312E-2"/>
                  <c:y val="1.538458734324876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1695-4032-AEAC-FF64F1190814}"/>
                </c:ext>
              </c:extLst>
            </c:dLbl>
            <c:dLbl>
              <c:idx val="3"/>
              <c:layout>
                <c:manualLayout>
                  <c:x val="4.817929834051634E-2"/>
                  <c:y val="4.6296296296296294E-2"/>
                </c:manualLayout>
              </c:layout>
              <c:tx>
                <c:rich>
                  <a:bodyPr/>
                  <a:lstStyle/>
                  <a:p>
                    <a:fld id="{D9D69B5B-7789-49AA-AED8-36DCB5158D9B}" type="CATEGORYNAME">
                      <a:rPr lang="en-US" smtClean="0"/>
                      <a:pPr/>
                      <a:t>[NOMBRE DE CATEGORÍA]</a:t>
                    </a:fld>
                    <a:r>
                      <a:rPr lang="en-US" baseline="0" dirty="0"/>
                      <a:t> </a:t>
                    </a:r>
                    <a:fld id="{32241F0C-0FF9-43D9-BDE0-492AD8EC732E}" type="VALUE">
                      <a:rPr lang="en-US" baseline="0" smtClean="0"/>
                      <a:pPr/>
                      <a:t>[VALOR]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414451843304605"/>
                      <c:h val="0.1378380722438563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1695-4032-AEAC-FF64F119081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Hoja1!$B$3:$B$6</c:f>
              <c:strCache>
                <c:ptCount val="4"/>
                <c:pt idx="0">
                  <c:v>Térmica</c:v>
                </c:pt>
                <c:pt idx="1">
                  <c:v>Hidráulica</c:v>
                </c:pt>
                <c:pt idx="2">
                  <c:v>Nuclear</c:v>
                </c:pt>
                <c:pt idx="3">
                  <c:v>Eólica+Solar</c:v>
                </c:pt>
              </c:strCache>
            </c:strRef>
          </c:cat>
          <c:val>
            <c:numRef>
              <c:f>Hoja1!$C$3:$C$6</c:f>
              <c:numCache>
                <c:formatCode>0%</c:formatCode>
                <c:ptCount val="4"/>
                <c:pt idx="0">
                  <c:v>0.6081806608008693</c:v>
                </c:pt>
                <c:pt idx="1">
                  <c:v>0.22489821554430101</c:v>
                </c:pt>
                <c:pt idx="2">
                  <c:v>7.3946242380403676E-2</c:v>
                </c:pt>
                <c:pt idx="3">
                  <c:v>9.408406574784571E-2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695-4032-AEAC-FF64F11908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Geotermia vs Fósiles - CO2/MWh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'Impacto Amb. 2'!$A$17</c:f>
              <c:strCache>
                <c:ptCount val="1"/>
                <c:pt idx="0">
                  <c:v>Geotermia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B80-469E-83A6-D163577F38F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B80-469E-83A6-D163577F38FD}"/>
              </c:ext>
            </c:extLst>
          </c:dPt>
          <c:dLbls>
            <c:dLbl>
              <c:idx val="0"/>
              <c:layout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B80-469E-83A6-D163577F38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'Impacto Amb. 2'!$B$16</c:f>
              <c:strCache>
                <c:ptCount val="1"/>
                <c:pt idx="0">
                  <c:v>kg CO2</c:v>
                </c:pt>
              </c:strCache>
            </c:strRef>
          </c:cat>
          <c:val>
            <c:numRef>
              <c:f>'Impacto Amb. 2'!$B$17</c:f>
              <c:numCache>
                <c:formatCode>General</c:formatCode>
                <c:ptCount val="1"/>
                <c:pt idx="0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B80-469E-83A6-D163577F38FD}"/>
            </c:ext>
          </c:extLst>
        </c:ser>
        <c:ser>
          <c:idx val="1"/>
          <c:order val="1"/>
          <c:tx>
            <c:strRef>
              <c:f>'Impacto Amb. 2'!$A$18</c:f>
              <c:strCache>
                <c:ptCount val="1"/>
                <c:pt idx="0">
                  <c:v>Fósiles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0.12652068126520694"/>
                  <c:y val="-0.14578591185787598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8B80-469E-83A6-D163577F38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'Impacto Amb. 2'!$B$16</c:f>
              <c:strCache>
                <c:ptCount val="1"/>
                <c:pt idx="0">
                  <c:v>kg CO2</c:v>
                </c:pt>
              </c:strCache>
            </c:strRef>
          </c:cat>
          <c:val>
            <c:numRef>
              <c:f>'Impacto Amb. 2'!$B$18</c:f>
              <c:numCache>
                <c:formatCode>General</c:formatCode>
                <c:ptCount val="1"/>
                <c:pt idx="0">
                  <c:v>950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B80-469E-83A6-D163577F38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67710128"/>
        <c:axId val="467722264"/>
      </c:barChart>
      <c:valAx>
        <c:axId val="4677222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S"/>
                  <a:t>kg CO2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7710128"/>
        <c:crosses val="autoZero"/>
        <c:crossBetween val="between"/>
      </c:valAx>
      <c:catAx>
        <c:axId val="46771012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772226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Geotermia vs Fósiles - H2S/MWh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'Impacto Amb. 2'!$A$29</c:f>
              <c:strCache>
                <c:ptCount val="1"/>
                <c:pt idx="0">
                  <c:v>Geotermia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932-407E-969F-A5BD8DA93325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932-407E-969F-A5BD8DA93325}"/>
              </c:ext>
            </c:extLst>
          </c:dPt>
          <c:dLbls>
            <c:dLbl>
              <c:idx val="0"/>
              <c:layout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932-407E-969F-A5BD8DA933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'Impacto Amb. 2'!$B$28</c:f>
              <c:strCache>
                <c:ptCount val="1"/>
                <c:pt idx="0">
                  <c:v>kg H2S</c:v>
                </c:pt>
              </c:strCache>
            </c:strRef>
          </c:cat>
          <c:val>
            <c:numRef>
              <c:f>'Impacto Amb. 2'!$B$29</c:f>
              <c:numCache>
                <c:formatCode>General</c:formatCode>
                <c:ptCount val="1"/>
                <c:pt idx="0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932-407E-969F-A5BD8DA93325}"/>
            </c:ext>
          </c:extLst>
        </c:ser>
        <c:ser>
          <c:idx val="1"/>
          <c:order val="1"/>
          <c:tx>
            <c:strRef>
              <c:f>'Impacto Amb. 2'!$A$30</c:f>
              <c:strCache>
                <c:ptCount val="1"/>
                <c:pt idx="0">
                  <c:v>Fósiles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5.5555555555555552E-2"/>
                  <c:y val="-0.14814814814814814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D932-407E-969F-A5BD8DA933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'Impacto Amb. 2'!$B$28</c:f>
              <c:strCache>
                <c:ptCount val="1"/>
                <c:pt idx="0">
                  <c:v>kg H2S</c:v>
                </c:pt>
              </c:strCache>
            </c:strRef>
          </c:cat>
          <c:val>
            <c:numRef>
              <c:f>'Impacto Amb. 2'!$B$30</c:f>
              <c:numCache>
                <c:formatCode>General</c:formatCode>
                <c:ptCount val="1"/>
                <c:pt idx="0">
                  <c:v>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932-407E-969F-A5BD8DA933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1506440"/>
        <c:axId val="301508736"/>
      </c:barChart>
      <c:valAx>
        <c:axId val="3015087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S"/>
                  <a:t>kg H2S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1506440"/>
        <c:crosses val="autoZero"/>
        <c:crossBetween val="between"/>
      </c:valAx>
      <c:catAx>
        <c:axId val="3015064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0150873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Emisiones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spPr>
            <a:solidFill>
              <a:srgbClr val="0070C0"/>
            </a:solidFill>
          </c:spPr>
          <c:dPt>
            <c:idx val="0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C1B-4D1F-B370-4111A062DBF1}"/>
              </c:ext>
            </c:extLst>
          </c:dPt>
          <c:dPt>
            <c:idx val="1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C1B-4D1F-B370-4111A062DBF1}"/>
              </c:ext>
            </c:extLst>
          </c:dPt>
          <c:dLbls>
            <c:dLbl>
              <c:idx val="0"/>
              <c:layout>
                <c:manualLayout>
                  <c:x val="6.771216097987752E-2"/>
                  <c:y val="-0.264643846602508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623600174978125"/>
                      <c:h val="0.2444677748614756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1C1B-4D1F-B370-4111A062DBF1}"/>
                </c:ext>
              </c:extLst>
            </c:dLbl>
            <c:dLbl>
              <c:idx val="1"/>
              <c:layout>
                <c:manualLayout>
                  <c:x val="0.12676990376202973"/>
                  <c:y val="-1.174467774861475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C1B-4D1F-B370-4111A062DB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Hoja5!$A$1:$A$2</c:f>
              <c:strCache>
                <c:ptCount val="2"/>
                <c:pt idx="0">
                  <c:v>Vapor de agua</c:v>
                </c:pt>
                <c:pt idx="1">
                  <c:v>Gases</c:v>
                </c:pt>
              </c:strCache>
            </c:strRef>
          </c:cat>
          <c:val>
            <c:numRef>
              <c:f>Hoja5!$B$1:$B$2</c:f>
              <c:numCache>
                <c:formatCode>0.00%</c:formatCode>
                <c:ptCount val="2"/>
                <c:pt idx="0">
                  <c:v>0.996</c:v>
                </c:pt>
                <c:pt idx="1">
                  <c:v>4.0000000000000001E-3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C1B-4D1F-B370-4111A062DB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DB47E6-BF7A-4502-A104-2B0368268196}" type="doc">
      <dgm:prSet loTypeId="urn:microsoft.com/office/officeart/2005/8/layout/radial4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B5BE447-80D7-47D1-90BA-6E596F4B4184}">
      <dgm:prSet phldrT="[Texto]" custT="1"/>
      <dgm:spPr/>
      <dgm:t>
        <a:bodyPr/>
        <a:lstStyle/>
        <a:p>
          <a:r>
            <a:rPr lang="es-ES" sz="2800" b="1" dirty="0"/>
            <a:t>GEOTERMIA</a:t>
          </a:r>
        </a:p>
      </dgm:t>
    </dgm:pt>
    <dgm:pt modelId="{86A5E9FD-AF78-4F1C-90DB-D12636C04431}" type="parTrans" cxnId="{92ACFFA2-D493-46A3-9AB9-1172EB78DE29}">
      <dgm:prSet/>
      <dgm:spPr/>
      <dgm:t>
        <a:bodyPr/>
        <a:lstStyle/>
        <a:p>
          <a:endParaRPr lang="es-ES"/>
        </a:p>
      </dgm:t>
    </dgm:pt>
    <dgm:pt modelId="{67B60FDB-962A-4B9F-BAA5-93CA1335D9FD}" type="sibTrans" cxnId="{92ACFFA2-D493-46A3-9AB9-1172EB78DE29}">
      <dgm:prSet/>
      <dgm:spPr/>
      <dgm:t>
        <a:bodyPr/>
        <a:lstStyle/>
        <a:p>
          <a:endParaRPr lang="es-ES"/>
        </a:p>
      </dgm:t>
    </dgm:pt>
    <dgm:pt modelId="{65A208D3-792A-40BF-BD40-A59A0CD1B812}">
      <dgm:prSet phldrT="[Texto]" custT="1"/>
      <dgm:spPr/>
      <dgm:t>
        <a:bodyPr/>
        <a:lstStyle/>
        <a:p>
          <a:r>
            <a:rPr lang="es-ES" sz="3000" dirty="0"/>
            <a:t>Geo </a:t>
          </a:r>
        </a:p>
        <a:p>
          <a:r>
            <a:rPr lang="es-ES" sz="3000" dirty="0"/>
            <a:t>(Tierra)</a:t>
          </a:r>
        </a:p>
      </dgm:t>
    </dgm:pt>
    <dgm:pt modelId="{F09E1517-CCD2-4C51-A663-5C753B1FB7DD}" type="parTrans" cxnId="{67135D17-ABC2-48FE-A59E-9E2885B8DEE1}">
      <dgm:prSet/>
      <dgm:spPr/>
      <dgm:t>
        <a:bodyPr/>
        <a:lstStyle/>
        <a:p>
          <a:endParaRPr lang="es-ES"/>
        </a:p>
      </dgm:t>
    </dgm:pt>
    <dgm:pt modelId="{6B6A1A2A-CCE9-4755-9929-6CA0BEEFF997}" type="sibTrans" cxnId="{67135D17-ABC2-48FE-A59E-9E2885B8DEE1}">
      <dgm:prSet/>
      <dgm:spPr/>
      <dgm:t>
        <a:bodyPr/>
        <a:lstStyle/>
        <a:p>
          <a:endParaRPr lang="es-ES"/>
        </a:p>
      </dgm:t>
    </dgm:pt>
    <dgm:pt modelId="{8C64E189-93CC-46EF-AC48-759C5990457E}">
      <dgm:prSet phldrT="[Texto]" custT="1"/>
      <dgm:spPr/>
      <dgm:t>
        <a:bodyPr/>
        <a:lstStyle/>
        <a:p>
          <a:r>
            <a:rPr lang="es-ES" sz="3000" dirty="0" err="1"/>
            <a:t>Thermos</a:t>
          </a:r>
          <a:endParaRPr lang="es-ES" sz="3000" dirty="0"/>
        </a:p>
        <a:p>
          <a:r>
            <a:rPr lang="es-ES" sz="3000" dirty="0"/>
            <a:t>(Calor)</a:t>
          </a:r>
        </a:p>
      </dgm:t>
    </dgm:pt>
    <dgm:pt modelId="{7CC9B405-CD85-44AB-A988-E3BA9A4A0077}" type="parTrans" cxnId="{554E2A47-704F-4EF5-955A-386059F4B426}">
      <dgm:prSet/>
      <dgm:spPr/>
      <dgm:t>
        <a:bodyPr/>
        <a:lstStyle/>
        <a:p>
          <a:endParaRPr lang="es-ES"/>
        </a:p>
      </dgm:t>
    </dgm:pt>
    <dgm:pt modelId="{452C9873-C679-4E84-8C10-EAD4DC67C4F8}" type="sibTrans" cxnId="{554E2A47-704F-4EF5-955A-386059F4B426}">
      <dgm:prSet/>
      <dgm:spPr/>
      <dgm:t>
        <a:bodyPr/>
        <a:lstStyle/>
        <a:p>
          <a:endParaRPr lang="es-ES"/>
        </a:p>
      </dgm:t>
    </dgm:pt>
    <dgm:pt modelId="{B91E8E7D-9EB9-4EFD-ADB1-D0486553FDF6}" type="pres">
      <dgm:prSet presAssocID="{FDDB47E6-BF7A-4502-A104-2B036826819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232BC01-66B3-4C18-A99E-DBE87ED718FD}" type="pres">
      <dgm:prSet presAssocID="{FB5BE447-80D7-47D1-90BA-6E596F4B4184}" presName="centerShape" presStyleLbl="node0" presStyleIdx="0" presStyleCnt="1" custScaleX="125540" custScaleY="107572" custLinFactNeighborX="-12632" custLinFactNeighborY="583"/>
      <dgm:spPr/>
      <dgm:t>
        <a:bodyPr/>
        <a:lstStyle/>
        <a:p>
          <a:endParaRPr lang="es-ES"/>
        </a:p>
      </dgm:t>
    </dgm:pt>
    <dgm:pt modelId="{4D16F6B2-A231-4873-8AD3-1F3D42268216}" type="pres">
      <dgm:prSet presAssocID="{F09E1517-CCD2-4C51-A663-5C753B1FB7DD}" presName="parTrans" presStyleLbl="bgSibTrans2D1" presStyleIdx="0" presStyleCnt="2" custLinFactNeighborX="-30357" custLinFactNeighborY="52008"/>
      <dgm:spPr/>
      <dgm:t>
        <a:bodyPr/>
        <a:lstStyle/>
        <a:p>
          <a:endParaRPr lang="es-ES"/>
        </a:p>
      </dgm:t>
    </dgm:pt>
    <dgm:pt modelId="{88A635F4-DFD6-47A3-9F26-DF68B80D6C13}" type="pres">
      <dgm:prSet presAssocID="{65A208D3-792A-40BF-BD40-A59A0CD1B812}" presName="node" presStyleLbl="node1" presStyleIdx="0" presStyleCnt="2" custRadScaleRad="107290" custRadScaleInc="378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0A66216-7410-4B0E-8C2F-062FA73970F3}" type="pres">
      <dgm:prSet presAssocID="{7CC9B405-CD85-44AB-A988-E3BA9A4A0077}" presName="parTrans" presStyleLbl="bgSibTrans2D1" presStyleIdx="1" presStyleCnt="2" custLinFactNeighborX="16536" custLinFactNeighborY="54469"/>
      <dgm:spPr/>
      <dgm:t>
        <a:bodyPr/>
        <a:lstStyle/>
        <a:p>
          <a:endParaRPr lang="es-ES"/>
        </a:p>
      </dgm:t>
    </dgm:pt>
    <dgm:pt modelId="{9832B193-EC9F-4F72-B3BF-64EF7746BADD}" type="pres">
      <dgm:prSet presAssocID="{8C64E189-93CC-46EF-AC48-759C5990457E}" presName="node" presStyleLbl="node1" presStyleIdx="1" presStyleCnt="2" custRadScaleRad="80132" custRadScaleInc="-2364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54E2A47-704F-4EF5-955A-386059F4B426}" srcId="{FB5BE447-80D7-47D1-90BA-6E596F4B4184}" destId="{8C64E189-93CC-46EF-AC48-759C5990457E}" srcOrd="1" destOrd="0" parTransId="{7CC9B405-CD85-44AB-A988-E3BA9A4A0077}" sibTransId="{452C9873-C679-4E84-8C10-EAD4DC67C4F8}"/>
    <dgm:cxn modelId="{78EE757E-67B8-4CEB-AB95-37902A3C9876}" type="presOf" srcId="{FDDB47E6-BF7A-4502-A104-2B0368268196}" destId="{B91E8E7D-9EB9-4EFD-ADB1-D0486553FDF6}" srcOrd="0" destOrd="0" presId="urn:microsoft.com/office/officeart/2005/8/layout/radial4"/>
    <dgm:cxn modelId="{67135D17-ABC2-48FE-A59E-9E2885B8DEE1}" srcId="{FB5BE447-80D7-47D1-90BA-6E596F4B4184}" destId="{65A208D3-792A-40BF-BD40-A59A0CD1B812}" srcOrd="0" destOrd="0" parTransId="{F09E1517-CCD2-4C51-A663-5C753B1FB7DD}" sibTransId="{6B6A1A2A-CCE9-4755-9929-6CA0BEEFF997}"/>
    <dgm:cxn modelId="{12EE8480-1297-4ACD-AC75-433B310139E8}" type="presOf" srcId="{65A208D3-792A-40BF-BD40-A59A0CD1B812}" destId="{88A635F4-DFD6-47A3-9F26-DF68B80D6C13}" srcOrd="0" destOrd="0" presId="urn:microsoft.com/office/officeart/2005/8/layout/radial4"/>
    <dgm:cxn modelId="{92ACFFA2-D493-46A3-9AB9-1172EB78DE29}" srcId="{FDDB47E6-BF7A-4502-A104-2B0368268196}" destId="{FB5BE447-80D7-47D1-90BA-6E596F4B4184}" srcOrd="0" destOrd="0" parTransId="{86A5E9FD-AF78-4F1C-90DB-D12636C04431}" sibTransId="{67B60FDB-962A-4B9F-BAA5-93CA1335D9FD}"/>
    <dgm:cxn modelId="{F5DBA81B-7298-490F-96A0-00C94FD60EB2}" type="presOf" srcId="{7CC9B405-CD85-44AB-A988-E3BA9A4A0077}" destId="{20A66216-7410-4B0E-8C2F-062FA73970F3}" srcOrd="0" destOrd="0" presId="urn:microsoft.com/office/officeart/2005/8/layout/radial4"/>
    <dgm:cxn modelId="{4EFF02BF-8859-41F3-840F-AB10B2C4EE8D}" type="presOf" srcId="{8C64E189-93CC-46EF-AC48-759C5990457E}" destId="{9832B193-EC9F-4F72-B3BF-64EF7746BADD}" srcOrd="0" destOrd="0" presId="urn:microsoft.com/office/officeart/2005/8/layout/radial4"/>
    <dgm:cxn modelId="{D5809D31-E30F-4BF9-ABFC-79278D8FA349}" type="presOf" srcId="{F09E1517-CCD2-4C51-A663-5C753B1FB7DD}" destId="{4D16F6B2-A231-4873-8AD3-1F3D42268216}" srcOrd="0" destOrd="0" presId="urn:microsoft.com/office/officeart/2005/8/layout/radial4"/>
    <dgm:cxn modelId="{5C862E8E-86F7-47B7-8FC2-CAC0A442839C}" type="presOf" srcId="{FB5BE447-80D7-47D1-90BA-6E596F4B4184}" destId="{7232BC01-66B3-4C18-A99E-DBE87ED718FD}" srcOrd="0" destOrd="0" presId="urn:microsoft.com/office/officeart/2005/8/layout/radial4"/>
    <dgm:cxn modelId="{B328B8C4-38CF-4A4B-B65D-78398D5EB2E3}" type="presParOf" srcId="{B91E8E7D-9EB9-4EFD-ADB1-D0486553FDF6}" destId="{7232BC01-66B3-4C18-A99E-DBE87ED718FD}" srcOrd="0" destOrd="0" presId="urn:microsoft.com/office/officeart/2005/8/layout/radial4"/>
    <dgm:cxn modelId="{8F1BE65A-566D-48FE-BB29-AAFAA166AD56}" type="presParOf" srcId="{B91E8E7D-9EB9-4EFD-ADB1-D0486553FDF6}" destId="{4D16F6B2-A231-4873-8AD3-1F3D42268216}" srcOrd="1" destOrd="0" presId="urn:microsoft.com/office/officeart/2005/8/layout/radial4"/>
    <dgm:cxn modelId="{0829DC7B-B8D9-4EFE-8BBB-5C1F398D8C91}" type="presParOf" srcId="{B91E8E7D-9EB9-4EFD-ADB1-D0486553FDF6}" destId="{88A635F4-DFD6-47A3-9F26-DF68B80D6C13}" srcOrd="2" destOrd="0" presId="urn:microsoft.com/office/officeart/2005/8/layout/radial4"/>
    <dgm:cxn modelId="{EA8A9885-13F4-4066-9C48-9272DAAA874F}" type="presParOf" srcId="{B91E8E7D-9EB9-4EFD-ADB1-D0486553FDF6}" destId="{20A66216-7410-4B0E-8C2F-062FA73970F3}" srcOrd="3" destOrd="0" presId="urn:microsoft.com/office/officeart/2005/8/layout/radial4"/>
    <dgm:cxn modelId="{D4D59474-1395-4F6B-8DCC-A26C13CC6373}" type="presParOf" srcId="{B91E8E7D-9EB9-4EFD-ADB1-D0486553FDF6}" destId="{9832B193-EC9F-4F72-B3BF-64EF7746BADD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7F2CE68-147C-4AB8-8066-F509EB687CEB}" type="doc">
      <dgm:prSet loTypeId="urn:microsoft.com/office/officeart/2005/8/layout/lProcess2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7420B3C0-58D6-48C4-B686-4DC576008540}">
      <dgm:prSet phldrT="[Texto]" custT="1"/>
      <dgm:spPr/>
      <dgm:t>
        <a:bodyPr/>
        <a:lstStyle/>
        <a:p>
          <a:r>
            <a:rPr lang="es-ES" sz="4400" dirty="0"/>
            <a:t>TEWAC</a:t>
          </a:r>
          <a:endParaRPr lang="es-ES" sz="3200" dirty="0"/>
        </a:p>
      </dgm:t>
    </dgm:pt>
    <dgm:pt modelId="{06C1F785-C6FF-4D2D-B738-2314EF22EB24}" type="parTrans" cxnId="{FCF02870-564D-42E6-A847-F0DA42A963CD}">
      <dgm:prSet/>
      <dgm:spPr/>
      <dgm:t>
        <a:bodyPr/>
        <a:lstStyle/>
        <a:p>
          <a:endParaRPr lang="es-ES" sz="1400"/>
        </a:p>
      </dgm:t>
    </dgm:pt>
    <dgm:pt modelId="{7D3E8CC4-E613-4D07-B2DD-28C85C3245A0}" type="sibTrans" cxnId="{FCF02870-564D-42E6-A847-F0DA42A963CD}">
      <dgm:prSet/>
      <dgm:spPr/>
      <dgm:t>
        <a:bodyPr/>
        <a:lstStyle/>
        <a:p>
          <a:endParaRPr lang="es-ES" sz="1400"/>
        </a:p>
      </dgm:t>
    </dgm:pt>
    <dgm:pt modelId="{F89A98B5-3474-4D30-AB9C-734800B290EC}">
      <dgm:prSet phldrT="[Texto]" custT="1"/>
      <dgm:spPr/>
      <dgm:t>
        <a:bodyPr/>
        <a:lstStyle/>
        <a:p>
          <a:r>
            <a:rPr lang="es-ES" sz="3200" dirty="0"/>
            <a:t>Acero inoxidable tipo 316 L</a:t>
          </a:r>
        </a:p>
      </dgm:t>
    </dgm:pt>
    <dgm:pt modelId="{558396ED-3C7A-4593-8C38-FC1B786AF2AB}" type="parTrans" cxnId="{2259C67D-42CF-4E78-9418-59B934944889}">
      <dgm:prSet/>
      <dgm:spPr/>
      <dgm:t>
        <a:bodyPr/>
        <a:lstStyle/>
        <a:p>
          <a:endParaRPr lang="es-ES" sz="1400"/>
        </a:p>
      </dgm:t>
    </dgm:pt>
    <dgm:pt modelId="{97109E14-7348-40A6-8666-C59F8481E606}" type="sibTrans" cxnId="{2259C67D-42CF-4E78-9418-59B934944889}">
      <dgm:prSet/>
      <dgm:spPr/>
      <dgm:t>
        <a:bodyPr/>
        <a:lstStyle/>
        <a:p>
          <a:endParaRPr lang="es-ES" sz="1400"/>
        </a:p>
      </dgm:t>
    </dgm:pt>
    <dgm:pt modelId="{451F0170-3A3E-41AA-B1EE-F494CFF8BE54}" type="pres">
      <dgm:prSet presAssocID="{F7F2CE68-147C-4AB8-8066-F509EB687CEB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D228E5F-CACD-4D36-98DA-284557AE8BD2}" type="pres">
      <dgm:prSet presAssocID="{7420B3C0-58D6-48C4-B686-4DC576008540}" presName="compNode" presStyleCnt="0"/>
      <dgm:spPr/>
    </dgm:pt>
    <dgm:pt modelId="{FDC8E039-655F-48BE-819F-B263B3702777}" type="pres">
      <dgm:prSet presAssocID="{7420B3C0-58D6-48C4-B686-4DC576008540}" presName="aNode" presStyleLbl="bgShp" presStyleIdx="0" presStyleCnt="1" custLinFactY="30665" custLinFactNeighborX="32574" custLinFactNeighborY="100000"/>
      <dgm:spPr/>
      <dgm:t>
        <a:bodyPr/>
        <a:lstStyle/>
        <a:p>
          <a:endParaRPr lang="es-ES"/>
        </a:p>
      </dgm:t>
    </dgm:pt>
    <dgm:pt modelId="{413A254F-348A-450A-B8C1-2A09C0CC84AC}" type="pres">
      <dgm:prSet presAssocID="{7420B3C0-58D6-48C4-B686-4DC576008540}" presName="textNode" presStyleLbl="bgShp" presStyleIdx="0" presStyleCnt="1"/>
      <dgm:spPr/>
      <dgm:t>
        <a:bodyPr/>
        <a:lstStyle/>
        <a:p>
          <a:endParaRPr lang="es-ES"/>
        </a:p>
      </dgm:t>
    </dgm:pt>
    <dgm:pt modelId="{8C4E95DF-D9C7-4955-8F6B-504F36CD8741}" type="pres">
      <dgm:prSet presAssocID="{7420B3C0-58D6-48C4-B686-4DC576008540}" presName="compChildNode" presStyleCnt="0"/>
      <dgm:spPr/>
    </dgm:pt>
    <dgm:pt modelId="{AA45CF16-BDF5-4261-845A-03917818501B}" type="pres">
      <dgm:prSet presAssocID="{7420B3C0-58D6-48C4-B686-4DC576008540}" presName="theInnerList" presStyleCnt="0"/>
      <dgm:spPr/>
    </dgm:pt>
    <dgm:pt modelId="{2D8BBE79-4DBF-420D-AC54-9788788AE8BA}" type="pres">
      <dgm:prSet presAssocID="{F89A98B5-3474-4D30-AB9C-734800B290EC}" presName="child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F56061C-55DE-4B81-AD58-AB9555FBBAAA}" type="presOf" srcId="{7420B3C0-58D6-48C4-B686-4DC576008540}" destId="{FDC8E039-655F-48BE-819F-B263B3702777}" srcOrd="0" destOrd="0" presId="urn:microsoft.com/office/officeart/2005/8/layout/lProcess2"/>
    <dgm:cxn modelId="{A386A428-BB7B-4B45-9C86-10675E2827B6}" type="presOf" srcId="{7420B3C0-58D6-48C4-B686-4DC576008540}" destId="{413A254F-348A-450A-B8C1-2A09C0CC84AC}" srcOrd="1" destOrd="0" presId="urn:microsoft.com/office/officeart/2005/8/layout/lProcess2"/>
    <dgm:cxn modelId="{3B8E5DFC-DB6B-409B-83E2-6D9D98EA90DE}" type="presOf" srcId="{F89A98B5-3474-4D30-AB9C-734800B290EC}" destId="{2D8BBE79-4DBF-420D-AC54-9788788AE8BA}" srcOrd="0" destOrd="0" presId="urn:microsoft.com/office/officeart/2005/8/layout/lProcess2"/>
    <dgm:cxn modelId="{2259C67D-42CF-4E78-9418-59B934944889}" srcId="{7420B3C0-58D6-48C4-B686-4DC576008540}" destId="{F89A98B5-3474-4D30-AB9C-734800B290EC}" srcOrd="0" destOrd="0" parTransId="{558396ED-3C7A-4593-8C38-FC1B786AF2AB}" sibTransId="{97109E14-7348-40A6-8666-C59F8481E606}"/>
    <dgm:cxn modelId="{FCF02870-564D-42E6-A847-F0DA42A963CD}" srcId="{F7F2CE68-147C-4AB8-8066-F509EB687CEB}" destId="{7420B3C0-58D6-48C4-B686-4DC576008540}" srcOrd="0" destOrd="0" parTransId="{06C1F785-C6FF-4D2D-B738-2314EF22EB24}" sibTransId="{7D3E8CC4-E613-4D07-B2DD-28C85C3245A0}"/>
    <dgm:cxn modelId="{C2354FF2-D180-4E2B-9A56-84EA193C3DC3}" type="presOf" srcId="{F7F2CE68-147C-4AB8-8066-F509EB687CEB}" destId="{451F0170-3A3E-41AA-B1EE-F494CFF8BE54}" srcOrd="0" destOrd="0" presId="urn:microsoft.com/office/officeart/2005/8/layout/lProcess2"/>
    <dgm:cxn modelId="{420EDB6A-F3CD-48D0-8A70-FE0E0638E20A}" type="presParOf" srcId="{451F0170-3A3E-41AA-B1EE-F494CFF8BE54}" destId="{2D228E5F-CACD-4D36-98DA-284557AE8BD2}" srcOrd="0" destOrd="0" presId="urn:microsoft.com/office/officeart/2005/8/layout/lProcess2"/>
    <dgm:cxn modelId="{A8ABEE00-25C1-4987-86AB-FBC12029FEF5}" type="presParOf" srcId="{2D228E5F-CACD-4D36-98DA-284557AE8BD2}" destId="{FDC8E039-655F-48BE-819F-B263B3702777}" srcOrd="0" destOrd="0" presId="urn:microsoft.com/office/officeart/2005/8/layout/lProcess2"/>
    <dgm:cxn modelId="{BA3237DB-A88C-45F7-BF8B-DEF0067EB21F}" type="presParOf" srcId="{2D228E5F-CACD-4D36-98DA-284557AE8BD2}" destId="{413A254F-348A-450A-B8C1-2A09C0CC84AC}" srcOrd="1" destOrd="0" presId="urn:microsoft.com/office/officeart/2005/8/layout/lProcess2"/>
    <dgm:cxn modelId="{FF1554E4-C497-462C-91BB-57E5D72DE495}" type="presParOf" srcId="{2D228E5F-CACD-4D36-98DA-284557AE8BD2}" destId="{8C4E95DF-D9C7-4955-8F6B-504F36CD8741}" srcOrd="2" destOrd="0" presId="urn:microsoft.com/office/officeart/2005/8/layout/lProcess2"/>
    <dgm:cxn modelId="{76F4CA20-E1B9-4278-9790-0B417FF2501C}" type="presParOf" srcId="{8C4E95DF-D9C7-4955-8F6B-504F36CD8741}" destId="{AA45CF16-BDF5-4261-845A-03917818501B}" srcOrd="0" destOrd="0" presId="urn:microsoft.com/office/officeart/2005/8/layout/lProcess2"/>
    <dgm:cxn modelId="{2C87B232-264D-41FF-8DB9-9F79FACB8F99}" type="presParOf" srcId="{AA45CF16-BDF5-4261-845A-03917818501B}" destId="{2D8BBE79-4DBF-420D-AC54-9788788AE8BA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947D6DE-D43B-4D03-AD40-9A6C67EBF3A1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accent1_2" csCatId="accent1" phldr="1"/>
      <dgm:spPr/>
    </dgm:pt>
    <dgm:pt modelId="{D0AEE31D-2D1B-456E-BE19-AB73196D2947}">
      <dgm:prSet phldrT="[Texto]"/>
      <dgm:spPr/>
      <dgm:t>
        <a:bodyPr/>
        <a:lstStyle/>
        <a:p>
          <a:r>
            <a:rPr lang="es-ES" dirty="0" smtClean="0"/>
            <a:t>Años 1-2</a:t>
          </a:r>
          <a:endParaRPr lang="es-ES" dirty="0"/>
        </a:p>
      </dgm:t>
    </dgm:pt>
    <dgm:pt modelId="{0E5CF2E0-67F3-4D7E-BA5E-3DD683107416}" type="parTrans" cxnId="{3E00C529-EB86-4FF1-B411-022DE552D722}">
      <dgm:prSet/>
      <dgm:spPr/>
      <dgm:t>
        <a:bodyPr/>
        <a:lstStyle/>
        <a:p>
          <a:endParaRPr lang="es-ES"/>
        </a:p>
      </dgm:t>
    </dgm:pt>
    <dgm:pt modelId="{EC04AAA7-9210-4ABE-B621-38273DA655DD}" type="sibTrans" cxnId="{3E00C529-EB86-4FF1-B411-022DE552D722}">
      <dgm:prSet/>
      <dgm:spPr/>
      <dgm:t>
        <a:bodyPr/>
        <a:lstStyle/>
        <a:p>
          <a:endParaRPr lang="es-ES"/>
        </a:p>
      </dgm:t>
    </dgm:pt>
    <dgm:pt modelId="{BE1E08E7-1845-4189-95FE-072877C838AE}">
      <dgm:prSet phldrT="[Texto]"/>
      <dgm:spPr/>
      <dgm:t>
        <a:bodyPr/>
        <a:lstStyle/>
        <a:p>
          <a:r>
            <a:rPr lang="es-ES" dirty="0" smtClean="0"/>
            <a:t>Años 2-3</a:t>
          </a:r>
          <a:endParaRPr lang="es-ES" dirty="0"/>
        </a:p>
      </dgm:t>
    </dgm:pt>
    <dgm:pt modelId="{45AC84D6-D8F9-4BA4-81E4-EE57D05690F3}" type="parTrans" cxnId="{8A8EFEA5-2C6D-4AFE-BEDB-2DC867465632}">
      <dgm:prSet/>
      <dgm:spPr/>
      <dgm:t>
        <a:bodyPr/>
        <a:lstStyle/>
        <a:p>
          <a:endParaRPr lang="es-ES"/>
        </a:p>
      </dgm:t>
    </dgm:pt>
    <dgm:pt modelId="{F1DF9311-AF28-4DD0-BBB4-6C54D53511CC}" type="sibTrans" cxnId="{8A8EFEA5-2C6D-4AFE-BEDB-2DC867465632}">
      <dgm:prSet/>
      <dgm:spPr/>
      <dgm:t>
        <a:bodyPr/>
        <a:lstStyle/>
        <a:p>
          <a:endParaRPr lang="es-ES"/>
        </a:p>
      </dgm:t>
    </dgm:pt>
    <dgm:pt modelId="{4B8E2349-0E9F-495E-8751-1A824861A57E}">
      <dgm:prSet phldrT="[Texto]"/>
      <dgm:spPr/>
      <dgm:t>
        <a:bodyPr/>
        <a:lstStyle/>
        <a:p>
          <a:r>
            <a:rPr lang="es-ES" dirty="0" smtClean="0"/>
            <a:t>Años 4-6</a:t>
          </a:r>
          <a:endParaRPr lang="es-ES" dirty="0"/>
        </a:p>
      </dgm:t>
    </dgm:pt>
    <dgm:pt modelId="{419622FE-3468-459D-B89B-AA692F0C28F7}" type="parTrans" cxnId="{48B89657-BA3B-4672-81BA-314020AEA073}">
      <dgm:prSet/>
      <dgm:spPr/>
      <dgm:t>
        <a:bodyPr/>
        <a:lstStyle/>
        <a:p>
          <a:endParaRPr lang="es-ES"/>
        </a:p>
      </dgm:t>
    </dgm:pt>
    <dgm:pt modelId="{6C1A9EAC-ADE8-4896-81C9-1E94A7AA3E5E}" type="sibTrans" cxnId="{48B89657-BA3B-4672-81BA-314020AEA073}">
      <dgm:prSet/>
      <dgm:spPr/>
      <dgm:t>
        <a:bodyPr/>
        <a:lstStyle/>
        <a:p>
          <a:endParaRPr lang="es-ES"/>
        </a:p>
      </dgm:t>
    </dgm:pt>
    <dgm:pt modelId="{740683BA-C8F6-4595-8960-58A404509B5E}">
      <dgm:prSet/>
      <dgm:spPr/>
      <dgm:t>
        <a:bodyPr/>
        <a:lstStyle/>
        <a:p>
          <a:r>
            <a:rPr lang="es-ES" dirty="0" smtClean="0"/>
            <a:t>Años 6-8</a:t>
          </a:r>
          <a:endParaRPr lang="es-ES" dirty="0"/>
        </a:p>
      </dgm:t>
    </dgm:pt>
    <dgm:pt modelId="{4A348DE0-C6B5-4A6A-81F3-6CAFB2B6BF69}" type="parTrans" cxnId="{CC002A4D-218E-457F-8A08-8E51B962D1F5}">
      <dgm:prSet/>
      <dgm:spPr/>
      <dgm:t>
        <a:bodyPr/>
        <a:lstStyle/>
        <a:p>
          <a:endParaRPr lang="es-ES"/>
        </a:p>
      </dgm:t>
    </dgm:pt>
    <dgm:pt modelId="{341AE517-F359-4281-9C71-3F7D52E5B8DB}" type="sibTrans" cxnId="{CC002A4D-218E-457F-8A08-8E51B962D1F5}">
      <dgm:prSet/>
      <dgm:spPr/>
      <dgm:t>
        <a:bodyPr/>
        <a:lstStyle/>
        <a:p>
          <a:endParaRPr lang="es-ES"/>
        </a:p>
      </dgm:t>
    </dgm:pt>
    <dgm:pt modelId="{AC99F101-264A-4B4F-B680-F160A78AE758}">
      <dgm:prSet/>
      <dgm:spPr/>
      <dgm:t>
        <a:bodyPr/>
        <a:lstStyle/>
        <a:p>
          <a:r>
            <a:rPr lang="es-ES" dirty="0" smtClean="0"/>
            <a:t>Años 8+</a:t>
          </a:r>
          <a:endParaRPr lang="es-ES" dirty="0"/>
        </a:p>
      </dgm:t>
    </dgm:pt>
    <dgm:pt modelId="{ED0C2420-707E-402E-B62B-8DE67352E0A1}" type="parTrans" cxnId="{04FB0C2C-1F7D-4C8D-8368-B28B5D344B62}">
      <dgm:prSet/>
      <dgm:spPr/>
      <dgm:t>
        <a:bodyPr/>
        <a:lstStyle/>
        <a:p>
          <a:endParaRPr lang="es-ES"/>
        </a:p>
      </dgm:t>
    </dgm:pt>
    <dgm:pt modelId="{2D8A569D-4FDD-4427-BC8E-FC9D0E22A8D2}" type="sibTrans" cxnId="{04FB0C2C-1F7D-4C8D-8368-B28B5D344B62}">
      <dgm:prSet/>
      <dgm:spPr/>
      <dgm:t>
        <a:bodyPr/>
        <a:lstStyle/>
        <a:p>
          <a:endParaRPr lang="es-ES"/>
        </a:p>
      </dgm:t>
    </dgm:pt>
    <dgm:pt modelId="{78C184BD-4F36-4E2E-965C-5F0F37FB83CD}" type="pres">
      <dgm:prSet presAssocID="{5947D6DE-D43B-4D03-AD40-9A6C67EBF3A1}" presName="Name0" presStyleCnt="0">
        <dgm:presLayoutVars>
          <dgm:dir/>
          <dgm:animOne val="branch"/>
          <dgm:animLvl val="lvl"/>
        </dgm:presLayoutVars>
      </dgm:prSet>
      <dgm:spPr/>
    </dgm:pt>
    <dgm:pt modelId="{D8275CCE-D214-4CCB-B245-D766832D94B7}" type="pres">
      <dgm:prSet presAssocID="{D0AEE31D-2D1B-456E-BE19-AB73196D2947}" presName="chaos" presStyleCnt="0"/>
      <dgm:spPr/>
    </dgm:pt>
    <dgm:pt modelId="{554A3ADB-BC28-40F3-BDEB-9F2AF4F7B7AD}" type="pres">
      <dgm:prSet presAssocID="{D0AEE31D-2D1B-456E-BE19-AB73196D2947}" presName="parTx1" presStyleLbl="revTx" presStyleIdx="0" presStyleCnt="4"/>
      <dgm:spPr/>
      <dgm:t>
        <a:bodyPr/>
        <a:lstStyle/>
        <a:p>
          <a:endParaRPr lang="es-ES"/>
        </a:p>
      </dgm:t>
    </dgm:pt>
    <dgm:pt modelId="{F345A958-44FF-4737-9C7E-C06F2E4353E7}" type="pres">
      <dgm:prSet presAssocID="{D0AEE31D-2D1B-456E-BE19-AB73196D2947}" presName="c1" presStyleLbl="node1" presStyleIdx="0" presStyleCnt="19"/>
      <dgm:spPr/>
    </dgm:pt>
    <dgm:pt modelId="{D545EF81-FB80-4120-B3C8-9BB209BC53E6}" type="pres">
      <dgm:prSet presAssocID="{D0AEE31D-2D1B-456E-BE19-AB73196D2947}" presName="c2" presStyleLbl="node1" presStyleIdx="1" presStyleCnt="19"/>
      <dgm:spPr/>
    </dgm:pt>
    <dgm:pt modelId="{0DAC7F5B-34FC-41D4-87DB-C881D1D61C17}" type="pres">
      <dgm:prSet presAssocID="{D0AEE31D-2D1B-456E-BE19-AB73196D2947}" presName="c3" presStyleLbl="node1" presStyleIdx="2" presStyleCnt="19"/>
      <dgm:spPr/>
    </dgm:pt>
    <dgm:pt modelId="{A0BDF9F9-C7D6-44E0-8FB9-5BE6995CDEEF}" type="pres">
      <dgm:prSet presAssocID="{D0AEE31D-2D1B-456E-BE19-AB73196D2947}" presName="c4" presStyleLbl="node1" presStyleIdx="3" presStyleCnt="19"/>
      <dgm:spPr/>
    </dgm:pt>
    <dgm:pt modelId="{33252EC3-A7D9-4E7F-8820-4D853C1C76A8}" type="pres">
      <dgm:prSet presAssocID="{D0AEE31D-2D1B-456E-BE19-AB73196D2947}" presName="c5" presStyleLbl="node1" presStyleIdx="4" presStyleCnt="19"/>
      <dgm:spPr/>
    </dgm:pt>
    <dgm:pt modelId="{522B2C82-DA06-4C98-B9C1-CEF2FF708861}" type="pres">
      <dgm:prSet presAssocID="{D0AEE31D-2D1B-456E-BE19-AB73196D2947}" presName="c6" presStyleLbl="node1" presStyleIdx="5" presStyleCnt="19"/>
      <dgm:spPr/>
    </dgm:pt>
    <dgm:pt modelId="{AB0CADA4-832E-40DF-B0C6-7BEB74195095}" type="pres">
      <dgm:prSet presAssocID="{D0AEE31D-2D1B-456E-BE19-AB73196D2947}" presName="c7" presStyleLbl="node1" presStyleIdx="6" presStyleCnt="19"/>
      <dgm:spPr/>
    </dgm:pt>
    <dgm:pt modelId="{4D9FF240-D276-4D68-9433-8093B34E6706}" type="pres">
      <dgm:prSet presAssocID="{D0AEE31D-2D1B-456E-BE19-AB73196D2947}" presName="c8" presStyleLbl="node1" presStyleIdx="7" presStyleCnt="19"/>
      <dgm:spPr/>
    </dgm:pt>
    <dgm:pt modelId="{EC9C4BF4-D898-4154-AC4E-0E2D974C47AF}" type="pres">
      <dgm:prSet presAssocID="{D0AEE31D-2D1B-456E-BE19-AB73196D2947}" presName="c9" presStyleLbl="node1" presStyleIdx="8" presStyleCnt="19"/>
      <dgm:spPr/>
    </dgm:pt>
    <dgm:pt modelId="{C0AB7183-85B3-4268-A323-73DF1458E91B}" type="pres">
      <dgm:prSet presAssocID="{D0AEE31D-2D1B-456E-BE19-AB73196D2947}" presName="c10" presStyleLbl="node1" presStyleIdx="9" presStyleCnt="19"/>
      <dgm:spPr/>
    </dgm:pt>
    <dgm:pt modelId="{518C1A75-D308-44FB-BF9E-17122F0CC641}" type="pres">
      <dgm:prSet presAssocID="{D0AEE31D-2D1B-456E-BE19-AB73196D2947}" presName="c11" presStyleLbl="node1" presStyleIdx="10" presStyleCnt="19"/>
      <dgm:spPr/>
    </dgm:pt>
    <dgm:pt modelId="{0CC8FA96-501F-4A8A-8C07-0289B9589CCF}" type="pres">
      <dgm:prSet presAssocID="{D0AEE31D-2D1B-456E-BE19-AB73196D2947}" presName="c12" presStyleLbl="node1" presStyleIdx="11" presStyleCnt="19"/>
      <dgm:spPr/>
    </dgm:pt>
    <dgm:pt modelId="{1BE484BF-4F82-45FA-B0B2-057DB67652AF}" type="pres">
      <dgm:prSet presAssocID="{D0AEE31D-2D1B-456E-BE19-AB73196D2947}" presName="c13" presStyleLbl="node1" presStyleIdx="12" presStyleCnt="19"/>
      <dgm:spPr/>
    </dgm:pt>
    <dgm:pt modelId="{F867F86F-3F5A-426D-AAE0-ECB17F3AC698}" type="pres">
      <dgm:prSet presAssocID="{D0AEE31D-2D1B-456E-BE19-AB73196D2947}" presName="c14" presStyleLbl="node1" presStyleIdx="13" presStyleCnt="19"/>
      <dgm:spPr/>
    </dgm:pt>
    <dgm:pt modelId="{6569E5E0-1CC2-4B76-B84F-96CFDA2E67CA}" type="pres">
      <dgm:prSet presAssocID="{D0AEE31D-2D1B-456E-BE19-AB73196D2947}" presName="c15" presStyleLbl="node1" presStyleIdx="14" presStyleCnt="19"/>
      <dgm:spPr/>
    </dgm:pt>
    <dgm:pt modelId="{08AF4983-BBFF-489E-912B-0D10E7E0F4EC}" type="pres">
      <dgm:prSet presAssocID="{D0AEE31D-2D1B-456E-BE19-AB73196D2947}" presName="c16" presStyleLbl="node1" presStyleIdx="15" presStyleCnt="19"/>
      <dgm:spPr/>
    </dgm:pt>
    <dgm:pt modelId="{60166773-9DCB-4D45-8685-1C4DA758C913}" type="pres">
      <dgm:prSet presAssocID="{D0AEE31D-2D1B-456E-BE19-AB73196D2947}" presName="c17" presStyleLbl="node1" presStyleIdx="16" presStyleCnt="19"/>
      <dgm:spPr/>
    </dgm:pt>
    <dgm:pt modelId="{DD07B4B4-052B-4AE6-B82C-AE7C3012DF00}" type="pres">
      <dgm:prSet presAssocID="{D0AEE31D-2D1B-456E-BE19-AB73196D2947}" presName="c18" presStyleLbl="node1" presStyleIdx="17" presStyleCnt="19"/>
      <dgm:spPr/>
    </dgm:pt>
    <dgm:pt modelId="{37E22F69-8E64-4DD8-93CB-34C9FE0577A2}" type="pres">
      <dgm:prSet presAssocID="{EC04AAA7-9210-4ABE-B621-38273DA655DD}" presName="chevronComposite1" presStyleCnt="0"/>
      <dgm:spPr/>
    </dgm:pt>
    <dgm:pt modelId="{1EEE10C5-434A-4748-AE42-E67AB7FB2EA8}" type="pres">
      <dgm:prSet presAssocID="{EC04AAA7-9210-4ABE-B621-38273DA655DD}" presName="chevron1" presStyleLbl="sibTrans2D1" presStyleIdx="0" presStyleCnt="4"/>
      <dgm:spPr/>
    </dgm:pt>
    <dgm:pt modelId="{71C206A2-346D-48CA-B040-A7E789F70B44}" type="pres">
      <dgm:prSet presAssocID="{EC04AAA7-9210-4ABE-B621-38273DA655DD}" presName="spChevron1" presStyleCnt="0"/>
      <dgm:spPr/>
    </dgm:pt>
    <dgm:pt modelId="{808CD5AB-C9DD-4970-8DC7-C103EAEFDF2C}" type="pres">
      <dgm:prSet presAssocID="{BE1E08E7-1845-4189-95FE-072877C838AE}" presName="middle" presStyleCnt="0"/>
      <dgm:spPr/>
    </dgm:pt>
    <dgm:pt modelId="{166EFC0B-7F72-4DEC-9C7E-FE686320F81E}" type="pres">
      <dgm:prSet presAssocID="{BE1E08E7-1845-4189-95FE-072877C838AE}" presName="parTxMid" presStyleLbl="revTx" presStyleIdx="1" presStyleCnt="4"/>
      <dgm:spPr/>
      <dgm:t>
        <a:bodyPr/>
        <a:lstStyle/>
        <a:p>
          <a:endParaRPr lang="es-ES"/>
        </a:p>
      </dgm:t>
    </dgm:pt>
    <dgm:pt modelId="{8D2E8CF3-00E5-4514-85D1-78B6CEC7DED1}" type="pres">
      <dgm:prSet presAssocID="{BE1E08E7-1845-4189-95FE-072877C838AE}" presName="spMid" presStyleCnt="0"/>
      <dgm:spPr/>
    </dgm:pt>
    <dgm:pt modelId="{1E283D58-571F-443B-9D0B-996F612DF244}" type="pres">
      <dgm:prSet presAssocID="{F1DF9311-AF28-4DD0-BBB4-6C54D53511CC}" presName="chevronComposite1" presStyleCnt="0"/>
      <dgm:spPr/>
    </dgm:pt>
    <dgm:pt modelId="{459EB8EC-8DEB-45E5-9102-528C28938B4A}" type="pres">
      <dgm:prSet presAssocID="{F1DF9311-AF28-4DD0-BBB4-6C54D53511CC}" presName="chevron1" presStyleLbl="sibTrans2D1" presStyleIdx="1" presStyleCnt="4"/>
      <dgm:spPr/>
    </dgm:pt>
    <dgm:pt modelId="{C8B5CA44-DC6F-4378-AD71-20D2060C1C36}" type="pres">
      <dgm:prSet presAssocID="{F1DF9311-AF28-4DD0-BBB4-6C54D53511CC}" presName="spChevron1" presStyleCnt="0"/>
      <dgm:spPr/>
    </dgm:pt>
    <dgm:pt modelId="{14AB34BD-52F8-49E0-ABCD-4307C583576D}" type="pres">
      <dgm:prSet presAssocID="{4B8E2349-0E9F-495E-8751-1A824861A57E}" presName="middle" presStyleCnt="0"/>
      <dgm:spPr/>
    </dgm:pt>
    <dgm:pt modelId="{4F8B4B17-9284-42FD-AEDF-8BAF716560DE}" type="pres">
      <dgm:prSet presAssocID="{4B8E2349-0E9F-495E-8751-1A824861A57E}" presName="parTxMid" presStyleLbl="revTx" presStyleIdx="2" presStyleCnt="4"/>
      <dgm:spPr/>
      <dgm:t>
        <a:bodyPr/>
        <a:lstStyle/>
        <a:p>
          <a:endParaRPr lang="es-ES"/>
        </a:p>
      </dgm:t>
    </dgm:pt>
    <dgm:pt modelId="{28AA39D8-A7FE-4D12-9B95-AA2C1D5E9682}" type="pres">
      <dgm:prSet presAssocID="{4B8E2349-0E9F-495E-8751-1A824861A57E}" presName="spMid" presStyleCnt="0"/>
      <dgm:spPr/>
    </dgm:pt>
    <dgm:pt modelId="{181DAB84-8D30-4965-8CDC-E14F9AF4FA5D}" type="pres">
      <dgm:prSet presAssocID="{6C1A9EAC-ADE8-4896-81C9-1E94A7AA3E5E}" presName="chevronComposite1" presStyleCnt="0"/>
      <dgm:spPr/>
    </dgm:pt>
    <dgm:pt modelId="{F3B9BC47-401E-48B8-8688-DEF16F10D733}" type="pres">
      <dgm:prSet presAssocID="{6C1A9EAC-ADE8-4896-81C9-1E94A7AA3E5E}" presName="chevron1" presStyleLbl="sibTrans2D1" presStyleIdx="2" presStyleCnt="4"/>
      <dgm:spPr/>
    </dgm:pt>
    <dgm:pt modelId="{29383002-56E2-4EF3-A9C9-025519DCBCE6}" type="pres">
      <dgm:prSet presAssocID="{6C1A9EAC-ADE8-4896-81C9-1E94A7AA3E5E}" presName="spChevron1" presStyleCnt="0"/>
      <dgm:spPr/>
    </dgm:pt>
    <dgm:pt modelId="{426ED718-D933-4CEE-9BCD-6C99D12DE8D8}" type="pres">
      <dgm:prSet presAssocID="{740683BA-C8F6-4595-8960-58A404509B5E}" presName="middle" presStyleCnt="0"/>
      <dgm:spPr/>
    </dgm:pt>
    <dgm:pt modelId="{D8A63775-C84A-48F9-AA98-B77BB889900F}" type="pres">
      <dgm:prSet presAssocID="{740683BA-C8F6-4595-8960-58A404509B5E}" presName="parTxMid" presStyleLbl="revTx" presStyleIdx="3" presStyleCnt="4"/>
      <dgm:spPr/>
      <dgm:t>
        <a:bodyPr/>
        <a:lstStyle/>
        <a:p>
          <a:endParaRPr lang="es-ES"/>
        </a:p>
      </dgm:t>
    </dgm:pt>
    <dgm:pt modelId="{DBC7AFCD-5909-4F08-B449-BB74EDB3383E}" type="pres">
      <dgm:prSet presAssocID="{740683BA-C8F6-4595-8960-58A404509B5E}" presName="spMid" presStyleCnt="0"/>
      <dgm:spPr/>
    </dgm:pt>
    <dgm:pt modelId="{02D70F43-0489-47E9-9E5C-9FA421E40898}" type="pres">
      <dgm:prSet presAssocID="{341AE517-F359-4281-9C71-3F7D52E5B8DB}" presName="chevronComposite1" presStyleCnt="0"/>
      <dgm:spPr/>
    </dgm:pt>
    <dgm:pt modelId="{D06EB73C-C6E7-496C-A90A-A9C0C19524A1}" type="pres">
      <dgm:prSet presAssocID="{341AE517-F359-4281-9C71-3F7D52E5B8DB}" presName="chevron1" presStyleLbl="sibTrans2D1" presStyleIdx="3" presStyleCnt="4"/>
      <dgm:spPr/>
    </dgm:pt>
    <dgm:pt modelId="{3B461E72-5C79-4063-B98E-FE2844C9276C}" type="pres">
      <dgm:prSet presAssocID="{341AE517-F359-4281-9C71-3F7D52E5B8DB}" presName="spChevron1" presStyleCnt="0"/>
      <dgm:spPr/>
    </dgm:pt>
    <dgm:pt modelId="{9FB156E3-BEE8-43C3-82B5-0F9DA9BC6AC8}" type="pres">
      <dgm:prSet presAssocID="{AC99F101-264A-4B4F-B680-F160A78AE758}" presName="last" presStyleCnt="0"/>
      <dgm:spPr/>
    </dgm:pt>
    <dgm:pt modelId="{4E0EB4A5-32B9-4E12-8A15-EC85E7951C46}" type="pres">
      <dgm:prSet presAssocID="{AC99F101-264A-4B4F-B680-F160A78AE758}" presName="circleTx" presStyleLbl="node1" presStyleIdx="18" presStyleCnt="19"/>
      <dgm:spPr/>
      <dgm:t>
        <a:bodyPr/>
        <a:lstStyle/>
        <a:p>
          <a:endParaRPr lang="es-ES"/>
        </a:p>
      </dgm:t>
    </dgm:pt>
    <dgm:pt modelId="{0E5ABEF1-EAEC-42C7-95D3-475AD2F8FBD7}" type="pres">
      <dgm:prSet presAssocID="{AC99F101-264A-4B4F-B680-F160A78AE758}" presName="spN" presStyleCnt="0"/>
      <dgm:spPr/>
    </dgm:pt>
  </dgm:ptLst>
  <dgm:cxnLst>
    <dgm:cxn modelId="{A02C36BD-359F-4F25-8290-2B6977A924CE}" type="presOf" srcId="{740683BA-C8F6-4595-8960-58A404509B5E}" destId="{D8A63775-C84A-48F9-AA98-B77BB889900F}" srcOrd="0" destOrd="0" presId="urn:microsoft.com/office/officeart/2009/3/layout/RandomtoResultProcess"/>
    <dgm:cxn modelId="{7F65269F-5BD9-4AAC-B8FC-4D8AFF2B4322}" type="presOf" srcId="{4B8E2349-0E9F-495E-8751-1A824861A57E}" destId="{4F8B4B17-9284-42FD-AEDF-8BAF716560DE}" srcOrd="0" destOrd="0" presId="urn:microsoft.com/office/officeart/2009/3/layout/RandomtoResultProcess"/>
    <dgm:cxn modelId="{48B89657-BA3B-4672-81BA-314020AEA073}" srcId="{5947D6DE-D43B-4D03-AD40-9A6C67EBF3A1}" destId="{4B8E2349-0E9F-495E-8751-1A824861A57E}" srcOrd="2" destOrd="0" parTransId="{419622FE-3468-459D-B89B-AA692F0C28F7}" sibTransId="{6C1A9EAC-ADE8-4896-81C9-1E94A7AA3E5E}"/>
    <dgm:cxn modelId="{164E3E40-FAA0-4C5B-A16B-4581E26FC939}" type="presOf" srcId="{BE1E08E7-1845-4189-95FE-072877C838AE}" destId="{166EFC0B-7F72-4DEC-9C7E-FE686320F81E}" srcOrd="0" destOrd="0" presId="urn:microsoft.com/office/officeart/2009/3/layout/RandomtoResultProcess"/>
    <dgm:cxn modelId="{BB3EDCB2-7BBA-42A7-8A2F-5DCDD81FD7D7}" type="presOf" srcId="{D0AEE31D-2D1B-456E-BE19-AB73196D2947}" destId="{554A3ADB-BC28-40F3-BDEB-9F2AF4F7B7AD}" srcOrd="0" destOrd="0" presId="urn:microsoft.com/office/officeart/2009/3/layout/RandomtoResultProcess"/>
    <dgm:cxn modelId="{EA15053A-2F58-4362-A688-BABD97143C2C}" type="presOf" srcId="{AC99F101-264A-4B4F-B680-F160A78AE758}" destId="{4E0EB4A5-32B9-4E12-8A15-EC85E7951C46}" srcOrd="0" destOrd="0" presId="urn:microsoft.com/office/officeart/2009/3/layout/RandomtoResultProcess"/>
    <dgm:cxn modelId="{4E321FBC-2B6F-4B84-8EA8-D92BCF6D66D6}" type="presOf" srcId="{5947D6DE-D43B-4D03-AD40-9A6C67EBF3A1}" destId="{78C184BD-4F36-4E2E-965C-5F0F37FB83CD}" srcOrd="0" destOrd="0" presId="urn:microsoft.com/office/officeart/2009/3/layout/RandomtoResultProcess"/>
    <dgm:cxn modelId="{8A8EFEA5-2C6D-4AFE-BEDB-2DC867465632}" srcId="{5947D6DE-D43B-4D03-AD40-9A6C67EBF3A1}" destId="{BE1E08E7-1845-4189-95FE-072877C838AE}" srcOrd="1" destOrd="0" parTransId="{45AC84D6-D8F9-4BA4-81E4-EE57D05690F3}" sibTransId="{F1DF9311-AF28-4DD0-BBB4-6C54D53511CC}"/>
    <dgm:cxn modelId="{04FB0C2C-1F7D-4C8D-8368-B28B5D344B62}" srcId="{5947D6DE-D43B-4D03-AD40-9A6C67EBF3A1}" destId="{AC99F101-264A-4B4F-B680-F160A78AE758}" srcOrd="4" destOrd="0" parTransId="{ED0C2420-707E-402E-B62B-8DE67352E0A1}" sibTransId="{2D8A569D-4FDD-4427-BC8E-FC9D0E22A8D2}"/>
    <dgm:cxn modelId="{3E00C529-EB86-4FF1-B411-022DE552D722}" srcId="{5947D6DE-D43B-4D03-AD40-9A6C67EBF3A1}" destId="{D0AEE31D-2D1B-456E-BE19-AB73196D2947}" srcOrd="0" destOrd="0" parTransId="{0E5CF2E0-67F3-4D7E-BA5E-3DD683107416}" sibTransId="{EC04AAA7-9210-4ABE-B621-38273DA655DD}"/>
    <dgm:cxn modelId="{CC002A4D-218E-457F-8A08-8E51B962D1F5}" srcId="{5947D6DE-D43B-4D03-AD40-9A6C67EBF3A1}" destId="{740683BA-C8F6-4595-8960-58A404509B5E}" srcOrd="3" destOrd="0" parTransId="{4A348DE0-C6B5-4A6A-81F3-6CAFB2B6BF69}" sibTransId="{341AE517-F359-4281-9C71-3F7D52E5B8DB}"/>
    <dgm:cxn modelId="{B15C7D5A-242C-4EE6-B9DA-DAB51EAA03E8}" type="presParOf" srcId="{78C184BD-4F36-4E2E-965C-5F0F37FB83CD}" destId="{D8275CCE-D214-4CCB-B245-D766832D94B7}" srcOrd="0" destOrd="0" presId="urn:microsoft.com/office/officeart/2009/3/layout/RandomtoResultProcess"/>
    <dgm:cxn modelId="{C0E2C0AF-8C9E-45AF-AB22-81B9E0CB4D26}" type="presParOf" srcId="{D8275CCE-D214-4CCB-B245-D766832D94B7}" destId="{554A3ADB-BC28-40F3-BDEB-9F2AF4F7B7AD}" srcOrd="0" destOrd="0" presId="urn:microsoft.com/office/officeart/2009/3/layout/RandomtoResultProcess"/>
    <dgm:cxn modelId="{44D32BB3-AF35-4057-9BCA-95DF87F17CEB}" type="presParOf" srcId="{D8275CCE-D214-4CCB-B245-D766832D94B7}" destId="{F345A958-44FF-4737-9C7E-C06F2E4353E7}" srcOrd="1" destOrd="0" presId="urn:microsoft.com/office/officeart/2009/3/layout/RandomtoResultProcess"/>
    <dgm:cxn modelId="{3B31AE2B-B3C7-4541-943A-389AC77D47D4}" type="presParOf" srcId="{D8275CCE-D214-4CCB-B245-D766832D94B7}" destId="{D545EF81-FB80-4120-B3C8-9BB209BC53E6}" srcOrd="2" destOrd="0" presId="urn:microsoft.com/office/officeart/2009/3/layout/RandomtoResultProcess"/>
    <dgm:cxn modelId="{FE51F259-687B-4773-9230-26E0A04B670D}" type="presParOf" srcId="{D8275CCE-D214-4CCB-B245-D766832D94B7}" destId="{0DAC7F5B-34FC-41D4-87DB-C881D1D61C17}" srcOrd="3" destOrd="0" presId="urn:microsoft.com/office/officeart/2009/3/layout/RandomtoResultProcess"/>
    <dgm:cxn modelId="{787C4B2A-F614-4A28-B06C-109886B73023}" type="presParOf" srcId="{D8275CCE-D214-4CCB-B245-D766832D94B7}" destId="{A0BDF9F9-C7D6-44E0-8FB9-5BE6995CDEEF}" srcOrd="4" destOrd="0" presId="urn:microsoft.com/office/officeart/2009/3/layout/RandomtoResultProcess"/>
    <dgm:cxn modelId="{B4C551C8-5F9D-40F4-B5BF-A9EC459572B4}" type="presParOf" srcId="{D8275CCE-D214-4CCB-B245-D766832D94B7}" destId="{33252EC3-A7D9-4E7F-8820-4D853C1C76A8}" srcOrd="5" destOrd="0" presId="urn:microsoft.com/office/officeart/2009/3/layout/RandomtoResultProcess"/>
    <dgm:cxn modelId="{E6BFF312-13D4-4B94-B4D7-A633FBE11F9B}" type="presParOf" srcId="{D8275CCE-D214-4CCB-B245-D766832D94B7}" destId="{522B2C82-DA06-4C98-B9C1-CEF2FF708861}" srcOrd="6" destOrd="0" presId="urn:microsoft.com/office/officeart/2009/3/layout/RandomtoResultProcess"/>
    <dgm:cxn modelId="{DD9C808E-314D-4F8A-87F3-B3D319266054}" type="presParOf" srcId="{D8275CCE-D214-4CCB-B245-D766832D94B7}" destId="{AB0CADA4-832E-40DF-B0C6-7BEB74195095}" srcOrd="7" destOrd="0" presId="urn:microsoft.com/office/officeart/2009/3/layout/RandomtoResultProcess"/>
    <dgm:cxn modelId="{800FFFBC-03F4-4D44-BF21-8C4ACA260E26}" type="presParOf" srcId="{D8275CCE-D214-4CCB-B245-D766832D94B7}" destId="{4D9FF240-D276-4D68-9433-8093B34E6706}" srcOrd="8" destOrd="0" presId="urn:microsoft.com/office/officeart/2009/3/layout/RandomtoResultProcess"/>
    <dgm:cxn modelId="{F3B22B55-A8B8-4D58-8F04-80384B0F176A}" type="presParOf" srcId="{D8275CCE-D214-4CCB-B245-D766832D94B7}" destId="{EC9C4BF4-D898-4154-AC4E-0E2D974C47AF}" srcOrd="9" destOrd="0" presId="urn:microsoft.com/office/officeart/2009/3/layout/RandomtoResultProcess"/>
    <dgm:cxn modelId="{4EFA353F-77F0-43C4-A9DC-384937EE0010}" type="presParOf" srcId="{D8275CCE-D214-4CCB-B245-D766832D94B7}" destId="{C0AB7183-85B3-4268-A323-73DF1458E91B}" srcOrd="10" destOrd="0" presId="urn:microsoft.com/office/officeart/2009/3/layout/RandomtoResultProcess"/>
    <dgm:cxn modelId="{48B20F0C-848F-467D-BEEA-3CD3EFE1237F}" type="presParOf" srcId="{D8275CCE-D214-4CCB-B245-D766832D94B7}" destId="{518C1A75-D308-44FB-BF9E-17122F0CC641}" srcOrd="11" destOrd="0" presId="urn:microsoft.com/office/officeart/2009/3/layout/RandomtoResultProcess"/>
    <dgm:cxn modelId="{32175D57-61B9-4EF8-AA8F-76C94DE790B9}" type="presParOf" srcId="{D8275CCE-D214-4CCB-B245-D766832D94B7}" destId="{0CC8FA96-501F-4A8A-8C07-0289B9589CCF}" srcOrd="12" destOrd="0" presId="urn:microsoft.com/office/officeart/2009/3/layout/RandomtoResultProcess"/>
    <dgm:cxn modelId="{A3E9AE6C-6998-4EFB-BBF7-7519B415AD93}" type="presParOf" srcId="{D8275CCE-D214-4CCB-B245-D766832D94B7}" destId="{1BE484BF-4F82-45FA-B0B2-057DB67652AF}" srcOrd="13" destOrd="0" presId="urn:microsoft.com/office/officeart/2009/3/layout/RandomtoResultProcess"/>
    <dgm:cxn modelId="{E4A3A03C-D22C-4977-8B34-E70FFF57168E}" type="presParOf" srcId="{D8275CCE-D214-4CCB-B245-D766832D94B7}" destId="{F867F86F-3F5A-426D-AAE0-ECB17F3AC698}" srcOrd="14" destOrd="0" presId="urn:microsoft.com/office/officeart/2009/3/layout/RandomtoResultProcess"/>
    <dgm:cxn modelId="{9949FF88-6702-4310-B302-812A76A2BBBA}" type="presParOf" srcId="{D8275CCE-D214-4CCB-B245-D766832D94B7}" destId="{6569E5E0-1CC2-4B76-B84F-96CFDA2E67CA}" srcOrd="15" destOrd="0" presId="urn:microsoft.com/office/officeart/2009/3/layout/RandomtoResultProcess"/>
    <dgm:cxn modelId="{A6CBDD70-1BAE-487B-8DAE-6139DA957979}" type="presParOf" srcId="{D8275CCE-D214-4CCB-B245-D766832D94B7}" destId="{08AF4983-BBFF-489E-912B-0D10E7E0F4EC}" srcOrd="16" destOrd="0" presId="urn:microsoft.com/office/officeart/2009/3/layout/RandomtoResultProcess"/>
    <dgm:cxn modelId="{13FD0C6E-0D6E-4681-B3DF-66756C808FE3}" type="presParOf" srcId="{D8275CCE-D214-4CCB-B245-D766832D94B7}" destId="{60166773-9DCB-4D45-8685-1C4DA758C913}" srcOrd="17" destOrd="0" presId="urn:microsoft.com/office/officeart/2009/3/layout/RandomtoResultProcess"/>
    <dgm:cxn modelId="{5F1F8626-6863-4A4E-AAF8-C22EAD6F7C78}" type="presParOf" srcId="{D8275CCE-D214-4CCB-B245-D766832D94B7}" destId="{DD07B4B4-052B-4AE6-B82C-AE7C3012DF00}" srcOrd="18" destOrd="0" presId="urn:microsoft.com/office/officeart/2009/3/layout/RandomtoResultProcess"/>
    <dgm:cxn modelId="{2E24D598-DF65-4BF7-9691-1DCD48105AC9}" type="presParOf" srcId="{78C184BD-4F36-4E2E-965C-5F0F37FB83CD}" destId="{37E22F69-8E64-4DD8-93CB-34C9FE0577A2}" srcOrd="1" destOrd="0" presId="urn:microsoft.com/office/officeart/2009/3/layout/RandomtoResultProcess"/>
    <dgm:cxn modelId="{1E0183A0-579A-49C3-9399-9D544E1E575D}" type="presParOf" srcId="{37E22F69-8E64-4DD8-93CB-34C9FE0577A2}" destId="{1EEE10C5-434A-4748-AE42-E67AB7FB2EA8}" srcOrd="0" destOrd="0" presId="urn:microsoft.com/office/officeart/2009/3/layout/RandomtoResultProcess"/>
    <dgm:cxn modelId="{D43520C1-8485-4B86-9D12-17CA783839BF}" type="presParOf" srcId="{37E22F69-8E64-4DD8-93CB-34C9FE0577A2}" destId="{71C206A2-346D-48CA-B040-A7E789F70B44}" srcOrd="1" destOrd="0" presId="urn:microsoft.com/office/officeart/2009/3/layout/RandomtoResultProcess"/>
    <dgm:cxn modelId="{00E6068C-0CB0-4DEA-BEE9-9451DA395C99}" type="presParOf" srcId="{78C184BD-4F36-4E2E-965C-5F0F37FB83CD}" destId="{808CD5AB-C9DD-4970-8DC7-C103EAEFDF2C}" srcOrd="2" destOrd="0" presId="urn:microsoft.com/office/officeart/2009/3/layout/RandomtoResultProcess"/>
    <dgm:cxn modelId="{A8E77E56-704A-4915-B95C-0D5F9109895C}" type="presParOf" srcId="{808CD5AB-C9DD-4970-8DC7-C103EAEFDF2C}" destId="{166EFC0B-7F72-4DEC-9C7E-FE686320F81E}" srcOrd="0" destOrd="0" presId="urn:microsoft.com/office/officeart/2009/3/layout/RandomtoResultProcess"/>
    <dgm:cxn modelId="{E37FCC9F-7D01-4816-93E1-AAD28FE58E3B}" type="presParOf" srcId="{808CD5AB-C9DD-4970-8DC7-C103EAEFDF2C}" destId="{8D2E8CF3-00E5-4514-85D1-78B6CEC7DED1}" srcOrd="1" destOrd="0" presId="urn:microsoft.com/office/officeart/2009/3/layout/RandomtoResultProcess"/>
    <dgm:cxn modelId="{CB101263-7C90-4F50-94DB-EA794E3A4EEC}" type="presParOf" srcId="{78C184BD-4F36-4E2E-965C-5F0F37FB83CD}" destId="{1E283D58-571F-443B-9D0B-996F612DF244}" srcOrd="3" destOrd="0" presId="urn:microsoft.com/office/officeart/2009/3/layout/RandomtoResultProcess"/>
    <dgm:cxn modelId="{5BCCC2F9-BED8-4E60-BA07-E26F594A81D8}" type="presParOf" srcId="{1E283D58-571F-443B-9D0B-996F612DF244}" destId="{459EB8EC-8DEB-45E5-9102-528C28938B4A}" srcOrd="0" destOrd="0" presId="urn:microsoft.com/office/officeart/2009/3/layout/RandomtoResultProcess"/>
    <dgm:cxn modelId="{FF3FC348-F26E-4476-8A6E-5DFA5A05FABB}" type="presParOf" srcId="{1E283D58-571F-443B-9D0B-996F612DF244}" destId="{C8B5CA44-DC6F-4378-AD71-20D2060C1C36}" srcOrd="1" destOrd="0" presId="urn:microsoft.com/office/officeart/2009/3/layout/RandomtoResultProcess"/>
    <dgm:cxn modelId="{0E55223D-7AE4-45CB-8551-8B266E07DE00}" type="presParOf" srcId="{78C184BD-4F36-4E2E-965C-5F0F37FB83CD}" destId="{14AB34BD-52F8-49E0-ABCD-4307C583576D}" srcOrd="4" destOrd="0" presId="urn:microsoft.com/office/officeart/2009/3/layout/RandomtoResultProcess"/>
    <dgm:cxn modelId="{BC35DFA2-3E90-4F7A-A1AA-CDDF7C927279}" type="presParOf" srcId="{14AB34BD-52F8-49E0-ABCD-4307C583576D}" destId="{4F8B4B17-9284-42FD-AEDF-8BAF716560DE}" srcOrd="0" destOrd="0" presId="urn:microsoft.com/office/officeart/2009/3/layout/RandomtoResultProcess"/>
    <dgm:cxn modelId="{BA9555FF-5D67-4A33-BEE6-45250B438B3B}" type="presParOf" srcId="{14AB34BD-52F8-49E0-ABCD-4307C583576D}" destId="{28AA39D8-A7FE-4D12-9B95-AA2C1D5E9682}" srcOrd="1" destOrd="0" presId="urn:microsoft.com/office/officeart/2009/3/layout/RandomtoResultProcess"/>
    <dgm:cxn modelId="{270DD3F1-8F32-473D-9CBF-4876BE2B2428}" type="presParOf" srcId="{78C184BD-4F36-4E2E-965C-5F0F37FB83CD}" destId="{181DAB84-8D30-4965-8CDC-E14F9AF4FA5D}" srcOrd="5" destOrd="0" presId="urn:microsoft.com/office/officeart/2009/3/layout/RandomtoResultProcess"/>
    <dgm:cxn modelId="{2117F807-C1A8-4478-BE4C-014A88BAAEE1}" type="presParOf" srcId="{181DAB84-8D30-4965-8CDC-E14F9AF4FA5D}" destId="{F3B9BC47-401E-48B8-8688-DEF16F10D733}" srcOrd="0" destOrd="0" presId="urn:microsoft.com/office/officeart/2009/3/layout/RandomtoResultProcess"/>
    <dgm:cxn modelId="{2B0C9874-76F6-42FB-A1CE-A685C3BD213F}" type="presParOf" srcId="{181DAB84-8D30-4965-8CDC-E14F9AF4FA5D}" destId="{29383002-56E2-4EF3-A9C9-025519DCBCE6}" srcOrd="1" destOrd="0" presId="urn:microsoft.com/office/officeart/2009/3/layout/RandomtoResultProcess"/>
    <dgm:cxn modelId="{4F0A5DA0-8A02-4B90-BB4E-31CF272AB6FE}" type="presParOf" srcId="{78C184BD-4F36-4E2E-965C-5F0F37FB83CD}" destId="{426ED718-D933-4CEE-9BCD-6C99D12DE8D8}" srcOrd="6" destOrd="0" presId="urn:microsoft.com/office/officeart/2009/3/layout/RandomtoResultProcess"/>
    <dgm:cxn modelId="{F848A1C0-9C44-4CAA-8DCB-56A24ACF79E0}" type="presParOf" srcId="{426ED718-D933-4CEE-9BCD-6C99D12DE8D8}" destId="{D8A63775-C84A-48F9-AA98-B77BB889900F}" srcOrd="0" destOrd="0" presId="urn:microsoft.com/office/officeart/2009/3/layout/RandomtoResultProcess"/>
    <dgm:cxn modelId="{1A474DFD-9224-4164-A4DC-1C2030324AA6}" type="presParOf" srcId="{426ED718-D933-4CEE-9BCD-6C99D12DE8D8}" destId="{DBC7AFCD-5909-4F08-B449-BB74EDB3383E}" srcOrd="1" destOrd="0" presId="urn:microsoft.com/office/officeart/2009/3/layout/RandomtoResultProcess"/>
    <dgm:cxn modelId="{29BA744E-06DC-47FE-955A-27EB6B011315}" type="presParOf" srcId="{78C184BD-4F36-4E2E-965C-5F0F37FB83CD}" destId="{02D70F43-0489-47E9-9E5C-9FA421E40898}" srcOrd="7" destOrd="0" presId="urn:microsoft.com/office/officeart/2009/3/layout/RandomtoResultProcess"/>
    <dgm:cxn modelId="{480448D3-A17F-42CA-9191-4AA23646888F}" type="presParOf" srcId="{02D70F43-0489-47E9-9E5C-9FA421E40898}" destId="{D06EB73C-C6E7-496C-A90A-A9C0C19524A1}" srcOrd="0" destOrd="0" presId="urn:microsoft.com/office/officeart/2009/3/layout/RandomtoResultProcess"/>
    <dgm:cxn modelId="{6EE62ECD-F326-4687-AC6A-A74D66F1CCC6}" type="presParOf" srcId="{02D70F43-0489-47E9-9E5C-9FA421E40898}" destId="{3B461E72-5C79-4063-B98E-FE2844C9276C}" srcOrd="1" destOrd="0" presId="urn:microsoft.com/office/officeart/2009/3/layout/RandomtoResultProcess"/>
    <dgm:cxn modelId="{CA32B3A9-7E60-4850-9F95-24F939371E8E}" type="presParOf" srcId="{78C184BD-4F36-4E2E-965C-5F0F37FB83CD}" destId="{9FB156E3-BEE8-43C3-82B5-0F9DA9BC6AC8}" srcOrd="8" destOrd="0" presId="urn:microsoft.com/office/officeart/2009/3/layout/RandomtoResultProcess"/>
    <dgm:cxn modelId="{8066F876-A030-4E5E-A66E-79CB21F26896}" type="presParOf" srcId="{9FB156E3-BEE8-43C3-82B5-0F9DA9BC6AC8}" destId="{4E0EB4A5-32B9-4E12-8A15-EC85E7951C46}" srcOrd="0" destOrd="0" presId="urn:microsoft.com/office/officeart/2009/3/layout/RandomtoResultProcess"/>
    <dgm:cxn modelId="{D6115606-BE8C-4040-B5F1-A97F7CC7A4A9}" type="presParOf" srcId="{9FB156E3-BEE8-43C3-82B5-0F9DA9BC6AC8}" destId="{0E5ABEF1-EAEC-42C7-95D3-475AD2F8FBD7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AD51402-9C2D-45F1-83C6-AFA9432C6E1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0E8FB10-8891-41DD-84D1-BC6198DEE74F}">
      <dgm:prSet phldrT="[Texto]" custT="1"/>
      <dgm:spPr/>
      <dgm:t>
        <a:bodyPr/>
        <a:lstStyle/>
        <a:p>
          <a:r>
            <a:rPr lang="es-ES" sz="4000" dirty="0"/>
            <a:t>Tipos de contaminación</a:t>
          </a:r>
        </a:p>
      </dgm:t>
    </dgm:pt>
    <dgm:pt modelId="{A37B51A8-C7BE-4409-B804-EA4C13C1593C}" type="parTrans" cxnId="{3AE51D1A-D020-4C2B-BD1A-C59446F34E5E}">
      <dgm:prSet/>
      <dgm:spPr/>
      <dgm:t>
        <a:bodyPr/>
        <a:lstStyle/>
        <a:p>
          <a:endParaRPr lang="es-ES"/>
        </a:p>
      </dgm:t>
    </dgm:pt>
    <dgm:pt modelId="{BD58276E-C0F2-41B8-92C2-3E6D170EAAC9}" type="sibTrans" cxnId="{3AE51D1A-D020-4C2B-BD1A-C59446F34E5E}">
      <dgm:prSet/>
      <dgm:spPr/>
      <dgm:t>
        <a:bodyPr/>
        <a:lstStyle/>
        <a:p>
          <a:endParaRPr lang="es-ES"/>
        </a:p>
      </dgm:t>
    </dgm:pt>
    <dgm:pt modelId="{63A10A5A-EC16-4E05-8BE4-F0E4CB5483A5}">
      <dgm:prSet phldrT="[Texto]"/>
      <dgm:spPr/>
      <dgm:t>
        <a:bodyPr/>
        <a:lstStyle/>
        <a:p>
          <a:r>
            <a:rPr lang="es-ES" dirty="0"/>
            <a:t>Visual</a:t>
          </a:r>
        </a:p>
      </dgm:t>
    </dgm:pt>
    <dgm:pt modelId="{146D6E8E-E9A9-429A-9752-B98D947F2AFC}" type="parTrans" cxnId="{B7D07DEE-0106-44D9-B296-E2645866AD35}">
      <dgm:prSet/>
      <dgm:spPr/>
      <dgm:t>
        <a:bodyPr/>
        <a:lstStyle/>
        <a:p>
          <a:endParaRPr lang="es-ES"/>
        </a:p>
      </dgm:t>
    </dgm:pt>
    <dgm:pt modelId="{07682DEA-106F-4358-8FC2-159F9803B503}" type="sibTrans" cxnId="{B7D07DEE-0106-44D9-B296-E2645866AD35}">
      <dgm:prSet/>
      <dgm:spPr/>
      <dgm:t>
        <a:bodyPr/>
        <a:lstStyle/>
        <a:p>
          <a:endParaRPr lang="es-ES"/>
        </a:p>
      </dgm:t>
    </dgm:pt>
    <dgm:pt modelId="{9E9966CE-1283-41F4-ADD8-5A2B1C5601B1}">
      <dgm:prSet phldrT="[Texto]"/>
      <dgm:spPr/>
      <dgm:t>
        <a:bodyPr/>
        <a:lstStyle/>
        <a:p>
          <a:r>
            <a:rPr lang="es-ES" dirty="0"/>
            <a:t>Sonora</a:t>
          </a:r>
        </a:p>
      </dgm:t>
    </dgm:pt>
    <dgm:pt modelId="{348F2DAA-36D7-441E-B5EF-E5476A8DCB9B}" type="parTrans" cxnId="{836820A7-327A-418A-81E1-E22C1B9CCDD9}">
      <dgm:prSet/>
      <dgm:spPr/>
      <dgm:t>
        <a:bodyPr/>
        <a:lstStyle/>
        <a:p>
          <a:endParaRPr lang="es-ES"/>
        </a:p>
      </dgm:t>
    </dgm:pt>
    <dgm:pt modelId="{03C12F3E-01CF-44D5-96AC-F5294219093F}" type="sibTrans" cxnId="{836820A7-327A-418A-81E1-E22C1B9CCDD9}">
      <dgm:prSet/>
      <dgm:spPr/>
      <dgm:t>
        <a:bodyPr/>
        <a:lstStyle/>
        <a:p>
          <a:endParaRPr lang="es-ES"/>
        </a:p>
      </dgm:t>
    </dgm:pt>
    <dgm:pt modelId="{420F365B-CD4E-4502-A84E-1BDD8452DE57}">
      <dgm:prSet phldrT="[Texto]"/>
      <dgm:spPr/>
      <dgm:t>
        <a:bodyPr/>
        <a:lstStyle/>
        <a:p>
          <a:r>
            <a:rPr lang="es-ES" dirty="0"/>
            <a:t>Subsidencia del terreno</a:t>
          </a:r>
        </a:p>
      </dgm:t>
    </dgm:pt>
    <dgm:pt modelId="{32214011-A78B-4FFB-B5CD-7E8ED3ABA5FE}" type="parTrans" cxnId="{514AB0A3-86CD-4193-88D0-8832868296D7}">
      <dgm:prSet/>
      <dgm:spPr/>
      <dgm:t>
        <a:bodyPr/>
        <a:lstStyle/>
        <a:p>
          <a:endParaRPr lang="es-ES"/>
        </a:p>
      </dgm:t>
    </dgm:pt>
    <dgm:pt modelId="{71F839F8-4E59-4D28-9A98-A804C819D317}" type="sibTrans" cxnId="{514AB0A3-86CD-4193-88D0-8832868296D7}">
      <dgm:prSet/>
      <dgm:spPr/>
      <dgm:t>
        <a:bodyPr/>
        <a:lstStyle/>
        <a:p>
          <a:endParaRPr lang="es-ES"/>
        </a:p>
      </dgm:t>
    </dgm:pt>
    <dgm:pt modelId="{B559298D-7C54-4692-ADF8-865118DAF9A6}">
      <dgm:prSet/>
      <dgm:spPr/>
      <dgm:t>
        <a:bodyPr/>
        <a:lstStyle/>
        <a:p>
          <a:r>
            <a:rPr lang="es-ES" dirty="0"/>
            <a:t>Sismicidad (EGS)</a:t>
          </a:r>
        </a:p>
      </dgm:t>
    </dgm:pt>
    <dgm:pt modelId="{1406BF23-7351-4BA1-8272-0628D17BD7EF}" type="parTrans" cxnId="{D769E80D-5EF7-471B-83BC-3907BFBB2C79}">
      <dgm:prSet/>
      <dgm:spPr/>
      <dgm:t>
        <a:bodyPr/>
        <a:lstStyle/>
        <a:p>
          <a:endParaRPr lang="es-ES"/>
        </a:p>
      </dgm:t>
    </dgm:pt>
    <dgm:pt modelId="{FF2C4595-4428-4093-BCBD-FE1A2E48F53F}" type="sibTrans" cxnId="{D769E80D-5EF7-471B-83BC-3907BFBB2C79}">
      <dgm:prSet/>
      <dgm:spPr/>
      <dgm:t>
        <a:bodyPr/>
        <a:lstStyle/>
        <a:p>
          <a:endParaRPr lang="es-ES"/>
        </a:p>
      </dgm:t>
    </dgm:pt>
    <dgm:pt modelId="{6ACE18D6-C8FB-4707-90D1-41C4B82CE723}">
      <dgm:prSet phldrT="[Texto]"/>
      <dgm:spPr/>
      <dgm:t>
        <a:bodyPr/>
        <a:lstStyle/>
        <a:p>
          <a:r>
            <a:rPr lang="es-ES" dirty="0"/>
            <a:t>Emisión de gases no condensables</a:t>
          </a:r>
        </a:p>
      </dgm:t>
    </dgm:pt>
    <dgm:pt modelId="{4092ED84-023D-4108-B4A6-D742E0137F2A}" type="parTrans" cxnId="{8524F367-6CF9-4D73-AD45-30459B926FD7}">
      <dgm:prSet/>
      <dgm:spPr/>
      <dgm:t>
        <a:bodyPr/>
        <a:lstStyle/>
        <a:p>
          <a:endParaRPr lang="es-ES"/>
        </a:p>
      </dgm:t>
    </dgm:pt>
    <dgm:pt modelId="{46283C26-291A-498E-BB81-3EB475FA42CF}" type="sibTrans" cxnId="{8524F367-6CF9-4D73-AD45-30459B926FD7}">
      <dgm:prSet/>
      <dgm:spPr/>
      <dgm:t>
        <a:bodyPr/>
        <a:lstStyle/>
        <a:p>
          <a:endParaRPr lang="es-ES"/>
        </a:p>
      </dgm:t>
    </dgm:pt>
    <dgm:pt modelId="{DE841AD1-0D24-4A0D-83AC-1DA0639EDA02}" type="pres">
      <dgm:prSet presAssocID="{7AD51402-9C2D-45F1-83C6-AFA9432C6E1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FFCFE50-133B-4D28-BC3E-720EDB64EF9D}" type="pres">
      <dgm:prSet presAssocID="{30E8FB10-8891-41DD-84D1-BC6198DEE74F}" presName="parentText" presStyleLbl="node1" presStyleIdx="0" presStyleCnt="1" custLinFactNeighborY="-631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916B1A7-5D2C-410D-8F89-9820FE5604A0}" type="pres">
      <dgm:prSet presAssocID="{30E8FB10-8891-41DD-84D1-BC6198DEE74F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ABD2B3D-BE17-45A5-B02F-999F4E684BBB}" type="presOf" srcId="{B559298D-7C54-4692-ADF8-865118DAF9A6}" destId="{3916B1A7-5D2C-410D-8F89-9820FE5604A0}" srcOrd="0" destOrd="4" presId="urn:microsoft.com/office/officeart/2005/8/layout/vList2"/>
    <dgm:cxn modelId="{B7D07DEE-0106-44D9-B296-E2645866AD35}" srcId="{30E8FB10-8891-41DD-84D1-BC6198DEE74F}" destId="{63A10A5A-EC16-4E05-8BE4-F0E4CB5483A5}" srcOrd="1" destOrd="0" parTransId="{146D6E8E-E9A9-429A-9752-B98D947F2AFC}" sibTransId="{07682DEA-106F-4358-8FC2-159F9803B503}"/>
    <dgm:cxn modelId="{D769E80D-5EF7-471B-83BC-3907BFBB2C79}" srcId="{30E8FB10-8891-41DD-84D1-BC6198DEE74F}" destId="{B559298D-7C54-4692-ADF8-865118DAF9A6}" srcOrd="4" destOrd="0" parTransId="{1406BF23-7351-4BA1-8272-0628D17BD7EF}" sibTransId="{FF2C4595-4428-4093-BCBD-FE1A2E48F53F}"/>
    <dgm:cxn modelId="{836820A7-327A-418A-81E1-E22C1B9CCDD9}" srcId="{30E8FB10-8891-41DD-84D1-BC6198DEE74F}" destId="{9E9966CE-1283-41F4-ADD8-5A2B1C5601B1}" srcOrd="2" destOrd="0" parTransId="{348F2DAA-36D7-441E-B5EF-E5476A8DCB9B}" sibTransId="{03C12F3E-01CF-44D5-96AC-F5294219093F}"/>
    <dgm:cxn modelId="{3AE51D1A-D020-4C2B-BD1A-C59446F34E5E}" srcId="{7AD51402-9C2D-45F1-83C6-AFA9432C6E1A}" destId="{30E8FB10-8891-41DD-84D1-BC6198DEE74F}" srcOrd="0" destOrd="0" parTransId="{A37B51A8-C7BE-4409-B804-EA4C13C1593C}" sibTransId="{BD58276E-C0F2-41B8-92C2-3E6D170EAAC9}"/>
    <dgm:cxn modelId="{945D0573-684B-4E47-BFC2-1CD027715A6D}" type="presOf" srcId="{7AD51402-9C2D-45F1-83C6-AFA9432C6E1A}" destId="{DE841AD1-0D24-4A0D-83AC-1DA0639EDA02}" srcOrd="0" destOrd="0" presId="urn:microsoft.com/office/officeart/2005/8/layout/vList2"/>
    <dgm:cxn modelId="{343141F6-E700-41E6-BC8A-1F5AFDADBAE2}" type="presOf" srcId="{6ACE18D6-C8FB-4707-90D1-41C4B82CE723}" destId="{3916B1A7-5D2C-410D-8F89-9820FE5604A0}" srcOrd="0" destOrd="0" presId="urn:microsoft.com/office/officeart/2005/8/layout/vList2"/>
    <dgm:cxn modelId="{8524F367-6CF9-4D73-AD45-30459B926FD7}" srcId="{30E8FB10-8891-41DD-84D1-BC6198DEE74F}" destId="{6ACE18D6-C8FB-4707-90D1-41C4B82CE723}" srcOrd="0" destOrd="0" parTransId="{4092ED84-023D-4108-B4A6-D742E0137F2A}" sibTransId="{46283C26-291A-498E-BB81-3EB475FA42CF}"/>
    <dgm:cxn modelId="{4176676A-F814-43C9-9147-B31A1AF90C0C}" type="presOf" srcId="{63A10A5A-EC16-4E05-8BE4-F0E4CB5483A5}" destId="{3916B1A7-5D2C-410D-8F89-9820FE5604A0}" srcOrd="0" destOrd="1" presId="urn:microsoft.com/office/officeart/2005/8/layout/vList2"/>
    <dgm:cxn modelId="{FC809784-07D0-4164-A720-AF6F876D1A1A}" type="presOf" srcId="{420F365B-CD4E-4502-A84E-1BDD8452DE57}" destId="{3916B1A7-5D2C-410D-8F89-9820FE5604A0}" srcOrd="0" destOrd="3" presId="urn:microsoft.com/office/officeart/2005/8/layout/vList2"/>
    <dgm:cxn modelId="{CEC79863-0F89-4A88-9386-B4BD1E1A008F}" type="presOf" srcId="{30E8FB10-8891-41DD-84D1-BC6198DEE74F}" destId="{8FFCFE50-133B-4D28-BC3E-720EDB64EF9D}" srcOrd="0" destOrd="0" presId="urn:microsoft.com/office/officeart/2005/8/layout/vList2"/>
    <dgm:cxn modelId="{54E1B3C5-A777-40DA-A94F-4DEC10F09D53}" type="presOf" srcId="{9E9966CE-1283-41F4-ADD8-5A2B1C5601B1}" destId="{3916B1A7-5D2C-410D-8F89-9820FE5604A0}" srcOrd="0" destOrd="2" presId="urn:microsoft.com/office/officeart/2005/8/layout/vList2"/>
    <dgm:cxn modelId="{514AB0A3-86CD-4193-88D0-8832868296D7}" srcId="{30E8FB10-8891-41DD-84D1-BC6198DEE74F}" destId="{420F365B-CD4E-4502-A84E-1BDD8452DE57}" srcOrd="3" destOrd="0" parTransId="{32214011-A78B-4FFB-B5CD-7E8ED3ABA5FE}" sibTransId="{71F839F8-4E59-4D28-9A98-A804C819D317}"/>
    <dgm:cxn modelId="{6E3905A9-4243-4EE9-A02F-3D52E1548DAA}" type="presParOf" srcId="{DE841AD1-0D24-4A0D-83AC-1DA0639EDA02}" destId="{8FFCFE50-133B-4D28-BC3E-720EDB64EF9D}" srcOrd="0" destOrd="0" presId="urn:microsoft.com/office/officeart/2005/8/layout/vList2"/>
    <dgm:cxn modelId="{FA44FA17-C5C0-40A3-A23F-0A5CEBFF9A04}" type="presParOf" srcId="{DE841AD1-0D24-4A0D-83AC-1DA0639EDA02}" destId="{3916B1A7-5D2C-410D-8F89-9820FE5604A0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06EEFB0-0421-4973-8D21-358057C900AE}" type="doc">
      <dgm:prSet loTypeId="urn:microsoft.com/office/officeart/2009/3/layout/Descending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45808D6-03F6-4390-9CBE-1C194375EE57}">
      <dgm:prSet phldrT="[Texto]"/>
      <dgm:spPr/>
      <dgm:t>
        <a:bodyPr/>
        <a:lstStyle/>
        <a:p>
          <a:r>
            <a:rPr lang="es-ES" dirty="0"/>
            <a:t>Código de Minería</a:t>
          </a:r>
        </a:p>
      </dgm:t>
    </dgm:pt>
    <dgm:pt modelId="{0853CC3D-03DB-47DF-B75E-CA4F7073A6B2}" type="parTrans" cxnId="{E3AD2294-1850-4462-B86D-1D44F0835B08}">
      <dgm:prSet/>
      <dgm:spPr/>
      <dgm:t>
        <a:bodyPr/>
        <a:lstStyle/>
        <a:p>
          <a:endParaRPr lang="es-ES"/>
        </a:p>
      </dgm:t>
    </dgm:pt>
    <dgm:pt modelId="{CCF84F7E-921D-48CA-82F8-9563017D3CDE}" type="sibTrans" cxnId="{E3AD2294-1850-4462-B86D-1D44F0835B08}">
      <dgm:prSet/>
      <dgm:spPr/>
      <dgm:t>
        <a:bodyPr/>
        <a:lstStyle/>
        <a:p>
          <a:endParaRPr lang="es-ES"/>
        </a:p>
      </dgm:t>
    </dgm:pt>
    <dgm:pt modelId="{62E718F3-3EC2-46AF-82AE-DFCF64B8BB0D}">
      <dgm:prSet phldrT="[Texto]"/>
      <dgm:spPr/>
      <dgm:t>
        <a:bodyPr/>
        <a:lstStyle/>
        <a:p>
          <a:r>
            <a:rPr lang="en-US" b="0" i="1" dirty="0"/>
            <a:t> Ley N° 25.225</a:t>
          </a:r>
          <a:endParaRPr lang="es-ES" dirty="0"/>
        </a:p>
      </dgm:t>
    </dgm:pt>
    <dgm:pt modelId="{DD824215-7C4F-4DC9-A649-16F34B231CDC}" type="parTrans" cxnId="{5F21FABE-6481-4163-9D65-E85EF3CD8D62}">
      <dgm:prSet/>
      <dgm:spPr/>
      <dgm:t>
        <a:bodyPr/>
        <a:lstStyle/>
        <a:p>
          <a:endParaRPr lang="es-ES"/>
        </a:p>
      </dgm:t>
    </dgm:pt>
    <dgm:pt modelId="{B78A1F14-B188-4859-85AF-9A53E8384D90}" type="sibTrans" cxnId="{5F21FABE-6481-4163-9D65-E85EF3CD8D62}">
      <dgm:prSet/>
      <dgm:spPr/>
      <dgm:t>
        <a:bodyPr/>
        <a:lstStyle/>
        <a:p>
          <a:endParaRPr lang="es-ES"/>
        </a:p>
      </dgm:t>
    </dgm:pt>
    <dgm:pt modelId="{F7D9165D-E53F-429B-B2E9-2CB075D0CCE9}">
      <dgm:prSet phldrT="[Texto]"/>
      <dgm:spPr/>
      <dgm:t>
        <a:bodyPr/>
        <a:lstStyle/>
        <a:p>
          <a:r>
            <a:rPr lang="es-ES" b="0" i="0" dirty="0"/>
            <a:t>Define las minas con vapores endógenos como propiedad del estado</a:t>
          </a:r>
          <a:endParaRPr lang="es-ES" dirty="0"/>
        </a:p>
      </dgm:t>
    </dgm:pt>
    <dgm:pt modelId="{8D0AB16D-BFD7-40FF-86B5-6AF478371D3E}" type="parTrans" cxnId="{341B8436-B96E-4074-93A9-8CCECC40A59C}">
      <dgm:prSet/>
      <dgm:spPr/>
      <dgm:t>
        <a:bodyPr/>
        <a:lstStyle/>
        <a:p>
          <a:endParaRPr lang="es-ES"/>
        </a:p>
      </dgm:t>
    </dgm:pt>
    <dgm:pt modelId="{CB1A786B-1C9D-4A1C-9AFF-9926DD402406}" type="sibTrans" cxnId="{341B8436-B96E-4074-93A9-8CCECC40A59C}">
      <dgm:prSet/>
      <dgm:spPr/>
      <dgm:t>
        <a:bodyPr/>
        <a:lstStyle/>
        <a:p>
          <a:endParaRPr lang="es-ES"/>
        </a:p>
      </dgm:t>
    </dgm:pt>
    <dgm:pt modelId="{B00A71AE-81D7-43BF-8441-7B3603C7C482}" type="pres">
      <dgm:prSet presAssocID="{C06EEFB0-0421-4973-8D21-358057C900AE}" presName="Name0" presStyleCnt="0">
        <dgm:presLayoutVars>
          <dgm:chMax val="7"/>
          <dgm:chPref val="5"/>
        </dgm:presLayoutVars>
      </dgm:prSet>
      <dgm:spPr/>
      <dgm:t>
        <a:bodyPr/>
        <a:lstStyle/>
        <a:p>
          <a:endParaRPr lang="es-ES"/>
        </a:p>
      </dgm:t>
    </dgm:pt>
    <dgm:pt modelId="{EAC6E08F-58D5-4F34-B5FB-B55CE86877FE}" type="pres">
      <dgm:prSet presAssocID="{C06EEFB0-0421-4973-8D21-358057C900AE}" presName="arrowNode" presStyleLbl="node1" presStyleIdx="0" presStyleCnt="1"/>
      <dgm:spPr/>
    </dgm:pt>
    <dgm:pt modelId="{01FF5BB0-7C16-4882-91CE-97BBE8D9DB45}" type="pres">
      <dgm:prSet presAssocID="{645808D6-03F6-4390-9CBE-1C194375EE57}" presName="txNode1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602CFE4-C4FE-434D-BDED-E61F0B020B85}" type="pres">
      <dgm:prSet presAssocID="{62E718F3-3EC2-46AF-82AE-DFCF64B8BB0D}" presName="txNode2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20CDFC5-37DC-43DE-99AA-66ABE51A416F}" type="pres">
      <dgm:prSet presAssocID="{B78A1F14-B188-4859-85AF-9A53E8384D90}" presName="dotNode2" presStyleCnt="0"/>
      <dgm:spPr/>
    </dgm:pt>
    <dgm:pt modelId="{10E2E034-9643-483C-A2D4-009F0D97BCA7}" type="pres">
      <dgm:prSet presAssocID="{B78A1F14-B188-4859-85AF-9A53E8384D90}" presName="dotRepeatNode" presStyleLbl="fgShp" presStyleIdx="0" presStyleCnt="1"/>
      <dgm:spPr/>
      <dgm:t>
        <a:bodyPr/>
        <a:lstStyle/>
        <a:p>
          <a:endParaRPr lang="es-ES"/>
        </a:p>
      </dgm:t>
    </dgm:pt>
    <dgm:pt modelId="{A8F97F68-AE84-41D8-8F44-36ACA3AB22E6}" type="pres">
      <dgm:prSet presAssocID="{F7D9165D-E53F-429B-B2E9-2CB075D0CCE9}" presName="txNode3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FDAF5FE-6289-4358-A953-2968257632CF}" type="presOf" srcId="{C06EEFB0-0421-4973-8D21-358057C900AE}" destId="{B00A71AE-81D7-43BF-8441-7B3603C7C482}" srcOrd="0" destOrd="0" presId="urn:microsoft.com/office/officeart/2009/3/layout/DescendingProcess"/>
    <dgm:cxn modelId="{341B8436-B96E-4074-93A9-8CCECC40A59C}" srcId="{C06EEFB0-0421-4973-8D21-358057C900AE}" destId="{F7D9165D-E53F-429B-B2E9-2CB075D0CCE9}" srcOrd="2" destOrd="0" parTransId="{8D0AB16D-BFD7-40FF-86B5-6AF478371D3E}" sibTransId="{CB1A786B-1C9D-4A1C-9AFF-9926DD402406}"/>
    <dgm:cxn modelId="{A6D3E065-842F-4BC1-B23C-B5898DB66560}" type="presOf" srcId="{F7D9165D-E53F-429B-B2E9-2CB075D0CCE9}" destId="{A8F97F68-AE84-41D8-8F44-36ACA3AB22E6}" srcOrd="0" destOrd="0" presId="urn:microsoft.com/office/officeart/2009/3/layout/DescendingProcess"/>
    <dgm:cxn modelId="{5F21FABE-6481-4163-9D65-E85EF3CD8D62}" srcId="{C06EEFB0-0421-4973-8D21-358057C900AE}" destId="{62E718F3-3EC2-46AF-82AE-DFCF64B8BB0D}" srcOrd="1" destOrd="0" parTransId="{DD824215-7C4F-4DC9-A649-16F34B231CDC}" sibTransId="{B78A1F14-B188-4859-85AF-9A53E8384D90}"/>
    <dgm:cxn modelId="{C5F52DD0-6DE0-4AC8-848D-4D2308A2012A}" type="presOf" srcId="{62E718F3-3EC2-46AF-82AE-DFCF64B8BB0D}" destId="{B602CFE4-C4FE-434D-BDED-E61F0B020B85}" srcOrd="0" destOrd="0" presId="urn:microsoft.com/office/officeart/2009/3/layout/DescendingProcess"/>
    <dgm:cxn modelId="{68D3F889-D6B5-4140-B419-0CB99BE16858}" type="presOf" srcId="{B78A1F14-B188-4859-85AF-9A53E8384D90}" destId="{10E2E034-9643-483C-A2D4-009F0D97BCA7}" srcOrd="0" destOrd="0" presId="urn:microsoft.com/office/officeart/2009/3/layout/DescendingProcess"/>
    <dgm:cxn modelId="{C692EF9D-E45A-4184-95F0-92968B5D1E6B}" type="presOf" srcId="{645808D6-03F6-4390-9CBE-1C194375EE57}" destId="{01FF5BB0-7C16-4882-91CE-97BBE8D9DB45}" srcOrd="0" destOrd="0" presId="urn:microsoft.com/office/officeart/2009/3/layout/DescendingProcess"/>
    <dgm:cxn modelId="{E3AD2294-1850-4462-B86D-1D44F0835B08}" srcId="{C06EEFB0-0421-4973-8D21-358057C900AE}" destId="{645808D6-03F6-4390-9CBE-1C194375EE57}" srcOrd="0" destOrd="0" parTransId="{0853CC3D-03DB-47DF-B75E-CA4F7073A6B2}" sibTransId="{CCF84F7E-921D-48CA-82F8-9563017D3CDE}"/>
    <dgm:cxn modelId="{DAC3B903-529A-457A-B978-55864187B425}" type="presParOf" srcId="{B00A71AE-81D7-43BF-8441-7B3603C7C482}" destId="{EAC6E08F-58D5-4F34-B5FB-B55CE86877FE}" srcOrd="0" destOrd="0" presId="urn:microsoft.com/office/officeart/2009/3/layout/DescendingProcess"/>
    <dgm:cxn modelId="{E5E3A195-E49E-4506-BEDE-035F4BE6EBF9}" type="presParOf" srcId="{B00A71AE-81D7-43BF-8441-7B3603C7C482}" destId="{01FF5BB0-7C16-4882-91CE-97BBE8D9DB45}" srcOrd="1" destOrd="0" presId="urn:microsoft.com/office/officeart/2009/3/layout/DescendingProcess"/>
    <dgm:cxn modelId="{8B09CE13-5DE6-43EB-8FF6-0DA241416234}" type="presParOf" srcId="{B00A71AE-81D7-43BF-8441-7B3603C7C482}" destId="{B602CFE4-C4FE-434D-BDED-E61F0B020B85}" srcOrd="2" destOrd="0" presId="urn:microsoft.com/office/officeart/2009/3/layout/DescendingProcess"/>
    <dgm:cxn modelId="{18C9871E-F905-4B86-8939-5BBE615392CF}" type="presParOf" srcId="{B00A71AE-81D7-43BF-8441-7B3603C7C482}" destId="{820CDFC5-37DC-43DE-99AA-66ABE51A416F}" srcOrd="3" destOrd="0" presId="urn:microsoft.com/office/officeart/2009/3/layout/DescendingProcess"/>
    <dgm:cxn modelId="{A0055D65-9FE6-4E4A-9092-8F4AFEC4D3E1}" type="presParOf" srcId="{820CDFC5-37DC-43DE-99AA-66ABE51A416F}" destId="{10E2E034-9643-483C-A2D4-009F0D97BCA7}" srcOrd="0" destOrd="0" presId="urn:microsoft.com/office/officeart/2009/3/layout/DescendingProcess"/>
    <dgm:cxn modelId="{A6B5081C-CACB-4AC9-9182-9E5B56E29B85}" type="presParOf" srcId="{B00A71AE-81D7-43BF-8441-7B3603C7C482}" destId="{A8F97F68-AE84-41D8-8F44-36ACA3AB22E6}" srcOrd="4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D6915E6-0135-4B62-9A21-C5E33D82F57F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48C9C2B-7822-4913-B72B-61EF72B1A539}">
      <dgm:prSet phldrT="[Texto]"/>
      <dgm:spPr/>
      <dgm:t>
        <a:bodyPr/>
        <a:lstStyle/>
        <a:p>
          <a:r>
            <a:rPr lang="en-US" b="0" i="0" dirty="0" smtClean="0"/>
            <a:t>Mayor   200°c</a:t>
          </a:r>
          <a:endParaRPr lang="es-ES" dirty="0"/>
        </a:p>
      </dgm:t>
    </dgm:pt>
    <dgm:pt modelId="{73EDE0BF-70C2-4859-854C-25840B86C58E}" type="parTrans" cxnId="{1369387E-6B35-4509-9E80-4FCE833D943A}">
      <dgm:prSet/>
      <dgm:spPr/>
      <dgm:t>
        <a:bodyPr/>
        <a:lstStyle/>
        <a:p>
          <a:endParaRPr lang="es-ES"/>
        </a:p>
      </dgm:t>
    </dgm:pt>
    <dgm:pt modelId="{BECB1CE3-356C-4032-9EBD-322E5C94D417}" type="sibTrans" cxnId="{1369387E-6B35-4509-9E80-4FCE833D943A}">
      <dgm:prSet/>
      <dgm:spPr/>
      <dgm:t>
        <a:bodyPr/>
        <a:lstStyle/>
        <a:p>
          <a:endParaRPr lang="es-ES"/>
        </a:p>
      </dgm:t>
    </dgm:pt>
    <dgm:pt modelId="{3FF43589-BD03-4B98-919E-692891D4132C}">
      <dgm:prSet phldrT="[Texto]" custT="1"/>
      <dgm:spPr/>
      <dgm:t>
        <a:bodyPr/>
        <a:lstStyle/>
        <a:p>
          <a:r>
            <a:rPr lang="es-ES" sz="1800" dirty="0"/>
            <a:t>Alta temperatura</a:t>
          </a:r>
        </a:p>
      </dgm:t>
    </dgm:pt>
    <dgm:pt modelId="{9B125ACE-CC53-442C-8534-1C54E22F9BB6}" type="parTrans" cxnId="{B5538C41-4B95-4597-97D6-ED9AD92BB2D3}">
      <dgm:prSet/>
      <dgm:spPr/>
      <dgm:t>
        <a:bodyPr/>
        <a:lstStyle/>
        <a:p>
          <a:endParaRPr lang="es-ES"/>
        </a:p>
      </dgm:t>
    </dgm:pt>
    <dgm:pt modelId="{DACC78C6-B1E0-4B64-9FC4-6387B4472D89}" type="sibTrans" cxnId="{B5538C41-4B95-4597-97D6-ED9AD92BB2D3}">
      <dgm:prSet/>
      <dgm:spPr/>
      <dgm:t>
        <a:bodyPr/>
        <a:lstStyle/>
        <a:p>
          <a:endParaRPr lang="es-ES"/>
        </a:p>
      </dgm:t>
    </dgm:pt>
    <dgm:pt modelId="{F1189D0C-177F-4EC9-B80E-263C9779083D}">
      <dgm:prSet phldrT="[Texto]"/>
      <dgm:spPr/>
      <dgm:t>
        <a:bodyPr/>
        <a:lstStyle/>
        <a:p>
          <a:r>
            <a:rPr lang="es-ES" dirty="0"/>
            <a:t>Entre </a:t>
          </a:r>
          <a:r>
            <a:rPr lang="es-ES" dirty="0" smtClean="0"/>
            <a:t>150 </a:t>
          </a:r>
          <a:r>
            <a:rPr lang="es-ES" dirty="0"/>
            <a:t>°C y 200°C</a:t>
          </a:r>
        </a:p>
      </dgm:t>
    </dgm:pt>
    <dgm:pt modelId="{862985A9-F328-4842-8527-E8245DEB7E0E}" type="parTrans" cxnId="{FED84F05-FD7C-46F3-83FE-C952CFAF7847}">
      <dgm:prSet/>
      <dgm:spPr/>
      <dgm:t>
        <a:bodyPr/>
        <a:lstStyle/>
        <a:p>
          <a:endParaRPr lang="es-ES"/>
        </a:p>
      </dgm:t>
    </dgm:pt>
    <dgm:pt modelId="{9358C48A-A40C-4A7F-85B0-FC440EF91757}" type="sibTrans" cxnId="{FED84F05-FD7C-46F3-83FE-C952CFAF7847}">
      <dgm:prSet/>
      <dgm:spPr/>
      <dgm:t>
        <a:bodyPr/>
        <a:lstStyle/>
        <a:p>
          <a:endParaRPr lang="es-ES"/>
        </a:p>
      </dgm:t>
    </dgm:pt>
    <dgm:pt modelId="{652968E2-3D1D-49B1-8D1C-6FB8DEB2514A}">
      <dgm:prSet phldrT="[Texto]" custT="1"/>
      <dgm:spPr/>
      <dgm:t>
        <a:bodyPr/>
        <a:lstStyle/>
        <a:p>
          <a:r>
            <a:rPr lang="es-ES" sz="1800" dirty="0"/>
            <a:t>Media temperatura</a:t>
          </a:r>
        </a:p>
      </dgm:t>
    </dgm:pt>
    <dgm:pt modelId="{1A5CA718-8BDE-4046-AB84-7326085C5575}" type="parTrans" cxnId="{4D8BB378-D763-4491-ACDA-72E595CE86A8}">
      <dgm:prSet/>
      <dgm:spPr/>
      <dgm:t>
        <a:bodyPr/>
        <a:lstStyle/>
        <a:p>
          <a:endParaRPr lang="es-ES"/>
        </a:p>
      </dgm:t>
    </dgm:pt>
    <dgm:pt modelId="{42261A22-A0F2-4365-8095-2085FAAB8200}" type="sibTrans" cxnId="{4D8BB378-D763-4491-ACDA-72E595CE86A8}">
      <dgm:prSet/>
      <dgm:spPr/>
      <dgm:t>
        <a:bodyPr/>
        <a:lstStyle/>
        <a:p>
          <a:endParaRPr lang="es-ES"/>
        </a:p>
      </dgm:t>
    </dgm:pt>
    <dgm:pt modelId="{5B09D1C1-183E-4C96-B839-A2AD397D0199}">
      <dgm:prSet phldrT="[Texto]"/>
      <dgm:spPr/>
      <dgm:t>
        <a:bodyPr/>
        <a:lstStyle/>
        <a:p>
          <a:r>
            <a:rPr lang="es-ES" dirty="0"/>
            <a:t>Menor a 150°C</a:t>
          </a:r>
        </a:p>
      </dgm:t>
    </dgm:pt>
    <dgm:pt modelId="{31DAE199-D7ED-4885-850F-B90262E74C9E}" type="parTrans" cxnId="{6F2F4328-06C9-4DEA-8583-E75F478D36F2}">
      <dgm:prSet/>
      <dgm:spPr/>
      <dgm:t>
        <a:bodyPr/>
        <a:lstStyle/>
        <a:p>
          <a:endParaRPr lang="es-ES"/>
        </a:p>
      </dgm:t>
    </dgm:pt>
    <dgm:pt modelId="{7B88207E-852F-413A-A019-87969B74D3D3}" type="sibTrans" cxnId="{6F2F4328-06C9-4DEA-8583-E75F478D36F2}">
      <dgm:prSet/>
      <dgm:spPr/>
      <dgm:t>
        <a:bodyPr/>
        <a:lstStyle/>
        <a:p>
          <a:endParaRPr lang="es-ES"/>
        </a:p>
      </dgm:t>
    </dgm:pt>
    <dgm:pt modelId="{EA958320-F048-4612-9243-8A062D698598}">
      <dgm:prSet phldrT="[Texto]" custT="1"/>
      <dgm:spPr/>
      <dgm:t>
        <a:bodyPr/>
        <a:lstStyle/>
        <a:p>
          <a:r>
            <a:rPr lang="es-ES" sz="1800" dirty="0"/>
            <a:t>Baja temperatura</a:t>
          </a:r>
        </a:p>
      </dgm:t>
    </dgm:pt>
    <dgm:pt modelId="{EF9AAE05-E54A-42B6-94AC-315E79045C8C}" type="parTrans" cxnId="{4F099328-4106-4239-B8E6-E1A283CD3EC1}">
      <dgm:prSet/>
      <dgm:spPr/>
      <dgm:t>
        <a:bodyPr/>
        <a:lstStyle/>
        <a:p>
          <a:endParaRPr lang="es-ES"/>
        </a:p>
      </dgm:t>
    </dgm:pt>
    <dgm:pt modelId="{46DF4628-3C10-4547-8F9A-15F6E731AA5B}" type="sibTrans" cxnId="{4F099328-4106-4239-B8E6-E1A283CD3EC1}">
      <dgm:prSet/>
      <dgm:spPr/>
      <dgm:t>
        <a:bodyPr/>
        <a:lstStyle/>
        <a:p>
          <a:endParaRPr lang="es-ES"/>
        </a:p>
      </dgm:t>
    </dgm:pt>
    <dgm:pt modelId="{D3DC9B5B-1E2B-449A-968D-D411B4E77FAB}">
      <dgm:prSet phldrT="[Texto]" custT="1"/>
      <dgm:spPr/>
      <dgm:t>
        <a:bodyPr/>
        <a:lstStyle/>
        <a:p>
          <a:r>
            <a:rPr lang="es-ES" sz="1800" dirty="0"/>
            <a:t>Generación</a:t>
          </a:r>
        </a:p>
      </dgm:t>
    </dgm:pt>
    <dgm:pt modelId="{45B81406-9A15-438B-9801-A8CDE81BF6BF}" type="parTrans" cxnId="{A920EB2D-BC36-4C47-88CB-D7273A623B2B}">
      <dgm:prSet/>
      <dgm:spPr/>
      <dgm:t>
        <a:bodyPr/>
        <a:lstStyle/>
        <a:p>
          <a:endParaRPr lang="es-ES"/>
        </a:p>
      </dgm:t>
    </dgm:pt>
    <dgm:pt modelId="{F2F8BBA5-301E-4C96-8C79-889B497EC4A0}" type="sibTrans" cxnId="{A920EB2D-BC36-4C47-88CB-D7273A623B2B}">
      <dgm:prSet/>
      <dgm:spPr/>
      <dgm:t>
        <a:bodyPr/>
        <a:lstStyle/>
        <a:p>
          <a:endParaRPr lang="es-ES"/>
        </a:p>
      </dgm:t>
    </dgm:pt>
    <dgm:pt modelId="{D2224BA0-3149-40AA-967E-AF3B0B642507}">
      <dgm:prSet phldrT="[Texto]" custT="1"/>
      <dgm:spPr/>
      <dgm:t>
        <a:bodyPr/>
        <a:lstStyle/>
        <a:p>
          <a:r>
            <a:rPr lang="es-ES" sz="1800" dirty="0"/>
            <a:t>Generación/calefacción</a:t>
          </a:r>
        </a:p>
      </dgm:t>
    </dgm:pt>
    <dgm:pt modelId="{B984726D-1F09-4E01-98E2-36EAC66EF57A}" type="parTrans" cxnId="{0A2C9342-1D0A-4C67-B386-3AC8DA979BB7}">
      <dgm:prSet/>
      <dgm:spPr/>
      <dgm:t>
        <a:bodyPr/>
        <a:lstStyle/>
        <a:p>
          <a:endParaRPr lang="es-ES"/>
        </a:p>
      </dgm:t>
    </dgm:pt>
    <dgm:pt modelId="{4BCE32B7-0F4A-4785-B70E-DDB5828EA877}" type="sibTrans" cxnId="{0A2C9342-1D0A-4C67-B386-3AC8DA979BB7}">
      <dgm:prSet/>
      <dgm:spPr/>
      <dgm:t>
        <a:bodyPr/>
        <a:lstStyle/>
        <a:p>
          <a:endParaRPr lang="es-ES"/>
        </a:p>
      </dgm:t>
    </dgm:pt>
    <dgm:pt modelId="{3BF7CB0A-4A50-4945-B2AA-58992B522870}">
      <dgm:prSet phldrT="[Texto]" custT="1"/>
      <dgm:spPr/>
      <dgm:t>
        <a:bodyPr/>
        <a:lstStyle/>
        <a:p>
          <a:r>
            <a:rPr lang="es-ES" sz="1800" dirty="0"/>
            <a:t>Calefacción </a:t>
          </a:r>
        </a:p>
      </dgm:t>
    </dgm:pt>
    <dgm:pt modelId="{FDCD48DD-748A-43DA-B2A4-BBF635322D5D}" type="parTrans" cxnId="{034E2E80-C820-4200-8AAB-99A12F15C087}">
      <dgm:prSet/>
      <dgm:spPr/>
      <dgm:t>
        <a:bodyPr/>
        <a:lstStyle/>
        <a:p>
          <a:endParaRPr lang="es-ES"/>
        </a:p>
      </dgm:t>
    </dgm:pt>
    <dgm:pt modelId="{F4DD59A2-9B4B-4469-B824-F7402F940F48}" type="sibTrans" cxnId="{034E2E80-C820-4200-8AAB-99A12F15C087}">
      <dgm:prSet/>
      <dgm:spPr/>
      <dgm:t>
        <a:bodyPr/>
        <a:lstStyle/>
        <a:p>
          <a:endParaRPr lang="es-ES"/>
        </a:p>
      </dgm:t>
    </dgm:pt>
    <dgm:pt modelId="{6E59FF7D-04A2-4E50-B239-244B68DD58F6}" type="pres">
      <dgm:prSet presAssocID="{4D6915E6-0135-4B62-9A21-C5E33D82F57F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AEA51E1-AB34-4D92-9D8B-355C227F9477}" type="pres">
      <dgm:prSet presAssocID="{C48C9C2B-7822-4913-B72B-61EF72B1A539}" presName="linNode" presStyleCnt="0"/>
      <dgm:spPr/>
    </dgm:pt>
    <dgm:pt modelId="{C4A5158A-F140-407B-B6A1-0D117A38BB24}" type="pres">
      <dgm:prSet presAssocID="{C48C9C2B-7822-4913-B72B-61EF72B1A539}" presName="parent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086FEFE-1DC4-4D5E-838B-3461071BC526}" type="pres">
      <dgm:prSet presAssocID="{C48C9C2B-7822-4913-B72B-61EF72B1A539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B8034BC-C555-499B-A993-764CDD93E02C}" type="pres">
      <dgm:prSet presAssocID="{BECB1CE3-356C-4032-9EBD-322E5C94D417}" presName="spacing" presStyleCnt="0"/>
      <dgm:spPr/>
    </dgm:pt>
    <dgm:pt modelId="{9E0F4EFC-E47D-47EC-8728-C6E33AF1A47B}" type="pres">
      <dgm:prSet presAssocID="{F1189D0C-177F-4EC9-B80E-263C9779083D}" presName="linNode" presStyleCnt="0"/>
      <dgm:spPr/>
    </dgm:pt>
    <dgm:pt modelId="{39A7D7D6-BC93-437F-BA49-DBCB9CF83627}" type="pres">
      <dgm:prSet presAssocID="{F1189D0C-177F-4EC9-B80E-263C9779083D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2D1CFCC-D632-410A-94A8-4DBCA2799C8F}" type="pres">
      <dgm:prSet presAssocID="{F1189D0C-177F-4EC9-B80E-263C9779083D}" presName="childShp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3997A55-F866-40EE-8B91-A88644092CC5}" type="pres">
      <dgm:prSet presAssocID="{9358C48A-A40C-4A7F-85B0-FC440EF91757}" presName="spacing" presStyleCnt="0"/>
      <dgm:spPr/>
    </dgm:pt>
    <dgm:pt modelId="{C955AF24-0144-4029-8F3E-0B38D6C12484}" type="pres">
      <dgm:prSet presAssocID="{5B09D1C1-183E-4C96-B839-A2AD397D0199}" presName="linNode" presStyleCnt="0"/>
      <dgm:spPr/>
    </dgm:pt>
    <dgm:pt modelId="{90AB3170-8834-498C-9388-FF855B5C29F6}" type="pres">
      <dgm:prSet presAssocID="{5B09D1C1-183E-4C96-B839-A2AD397D0199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4F6D360-B601-4C48-AE79-FBD34DDD1B54}" type="pres">
      <dgm:prSet presAssocID="{5B09D1C1-183E-4C96-B839-A2AD397D0199}" presName="childShp" presStyleLbl="bgAccFollowNode1" presStyleIdx="2" presStyleCnt="3" custLinFactNeighborX="-89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5538C41-4B95-4597-97D6-ED9AD92BB2D3}" srcId="{C48C9C2B-7822-4913-B72B-61EF72B1A539}" destId="{3FF43589-BD03-4B98-919E-692891D4132C}" srcOrd="0" destOrd="0" parTransId="{9B125ACE-CC53-442C-8534-1C54E22F9BB6}" sibTransId="{DACC78C6-B1E0-4B64-9FC4-6387B4472D89}"/>
    <dgm:cxn modelId="{4D8BB378-D763-4491-ACDA-72E595CE86A8}" srcId="{F1189D0C-177F-4EC9-B80E-263C9779083D}" destId="{652968E2-3D1D-49B1-8D1C-6FB8DEB2514A}" srcOrd="0" destOrd="0" parTransId="{1A5CA718-8BDE-4046-AB84-7326085C5575}" sibTransId="{42261A22-A0F2-4365-8095-2085FAAB8200}"/>
    <dgm:cxn modelId="{2B37EC2C-52A3-4C08-83FD-055CF5B39623}" type="presOf" srcId="{5B09D1C1-183E-4C96-B839-A2AD397D0199}" destId="{90AB3170-8834-498C-9388-FF855B5C29F6}" srcOrd="0" destOrd="0" presId="urn:microsoft.com/office/officeart/2005/8/layout/vList6"/>
    <dgm:cxn modelId="{62C0A509-2AC9-470B-B88D-8E6B91D8761A}" type="presOf" srcId="{4D6915E6-0135-4B62-9A21-C5E33D82F57F}" destId="{6E59FF7D-04A2-4E50-B239-244B68DD58F6}" srcOrd="0" destOrd="0" presId="urn:microsoft.com/office/officeart/2005/8/layout/vList6"/>
    <dgm:cxn modelId="{4F099328-4106-4239-B8E6-E1A283CD3EC1}" srcId="{5B09D1C1-183E-4C96-B839-A2AD397D0199}" destId="{EA958320-F048-4612-9243-8A062D698598}" srcOrd="0" destOrd="0" parTransId="{EF9AAE05-E54A-42B6-94AC-315E79045C8C}" sibTransId="{46DF4628-3C10-4547-8F9A-15F6E731AA5B}"/>
    <dgm:cxn modelId="{FED84F05-FD7C-46F3-83FE-C952CFAF7847}" srcId="{4D6915E6-0135-4B62-9A21-C5E33D82F57F}" destId="{F1189D0C-177F-4EC9-B80E-263C9779083D}" srcOrd="1" destOrd="0" parTransId="{862985A9-F328-4842-8527-E8245DEB7E0E}" sibTransId="{9358C48A-A40C-4A7F-85B0-FC440EF91757}"/>
    <dgm:cxn modelId="{F61C670B-6508-47D5-BD9A-C30931F649E0}" type="presOf" srcId="{3FF43589-BD03-4B98-919E-692891D4132C}" destId="{C086FEFE-1DC4-4D5E-838B-3461071BC526}" srcOrd="0" destOrd="0" presId="urn:microsoft.com/office/officeart/2005/8/layout/vList6"/>
    <dgm:cxn modelId="{517A0E4B-A90E-4269-8F6E-42CBC4715F78}" type="presOf" srcId="{D3DC9B5B-1E2B-449A-968D-D411B4E77FAB}" destId="{C086FEFE-1DC4-4D5E-838B-3461071BC526}" srcOrd="0" destOrd="1" presId="urn:microsoft.com/office/officeart/2005/8/layout/vList6"/>
    <dgm:cxn modelId="{76E48D20-A15A-4DF0-A647-A8645CF17382}" type="presOf" srcId="{F1189D0C-177F-4EC9-B80E-263C9779083D}" destId="{39A7D7D6-BC93-437F-BA49-DBCB9CF83627}" srcOrd="0" destOrd="0" presId="urn:microsoft.com/office/officeart/2005/8/layout/vList6"/>
    <dgm:cxn modelId="{034E2E80-C820-4200-8AAB-99A12F15C087}" srcId="{5B09D1C1-183E-4C96-B839-A2AD397D0199}" destId="{3BF7CB0A-4A50-4945-B2AA-58992B522870}" srcOrd="1" destOrd="0" parTransId="{FDCD48DD-748A-43DA-B2A4-BBF635322D5D}" sibTransId="{F4DD59A2-9B4B-4469-B824-F7402F940F48}"/>
    <dgm:cxn modelId="{6F2F4328-06C9-4DEA-8583-E75F478D36F2}" srcId="{4D6915E6-0135-4B62-9A21-C5E33D82F57F}" destId="{5B09D1C1-183E-4C96-B839-A2AD397D0199}" srcOrd="2" destOrd="0" parTransId="{31DAE199-D7ED-4885-850F-B90262E74C9E}" sibTransId="{7B88207E-852F-413A-A019-87969B74D3D3}"/>
    <dgm:cxn modelId="{1E7651A9-57F8-4140-9D52-2707EF374C15}" type="presOf" srcId="{3BF7CB0A-4A50-4945-B2AA-58992B522870}" destId="{D4F6D360-B601-4C48-AE79-FBD34DDD1B54}" srcOrd="0" destOrd="1" presId="urn:microsoft.com/office/officeart/2005/8/layout/vList6"/>
    <dgm:cxn modelId="{1369387E-6B35-4509-9E80-4FCE833D943A}" srcId="{4D6915E6-0135-4B62-9A21-C5E33D82F57F}" destId="{C48C9C2B-7822-4913-B72B-61EF72B1A539}" srcOrd="0" destOrd="0" parTransId="{73EDE0BF-70C2-4859-854C-25840B86C58E}" sibTransId="{BECB1CE3-356C-4032-9EBD-322E5C94D417}"/>
    <dgm:cxn modelId="{14CB96BF-C92B-4D0C-BE49-411A6C702A65}" type="presOf" srcId="{C48C9C2B-7822-4913-B72B-61EF72B1A539}" destId="{C4A5158A-F140-407B-B6A1-0D117A38BB24}" srcOrd="0" destOrd="0" presId="urn:microsoft.com/office/officeart/2005/8/layout/vList6"/>
    <dgm:cxn modelId="{A920EB2D-BC36-4C47-88CB-D7273A623B2B}" srcId="{C48C9C2B-7822-4913-B72B-61EF72B1A539}" destId="{D3DC9B5B-1E2B-449A-968D-D411B4E77FAB}" srcOrd="1" destOrd="0" parTransId="{45B81406-9A15-438B-9801-A8CDE81BF6BF}" sibTransId="{F2F8BBA5-301E-4C96-8C79-889B497EC4A0}"/>
    <dgm:cxn modelId="{07EB08ED-0F82-407D-AD6B-3C3759BB1AA7}" type="presOf" srcId="{D2224BA0-3149-40AA-967E-AF3B0B642507}" destId="{52D1CFCC-D632-410A-94A8-4DBCA2799C8F}" srcOrd="0" destOrd="1" presId="urn:microsoft.com/office/officeart/2005/8/layout/vList6"/>
    <dgm:cxn modelId="{B0CDDD79-20A2-4273-99FF-5D0A9B9C3DFF}" type="presOf" srcId="{652968E2-3D1D-49B1-8D1C-6FB8DEB2514A}" destId="{52D1CFCC-D632-410A-94A8-4DBCA2799C8F}" srcOrd="0" destOrd="0" presId="urn:microsoft.com/office/officeart/2005/8/layout/vList6"/>
    <dgm:cxn modelId="{94E178B0-C39B-4FBA-856D-42618C7F7632}" type="presOf" srcId="{EA958320-F048-4612-9243-8A062D698598}" destId="{D4F6D360-B601-4C48-AE79-FBD34DDD1B54}" srcOrd="0" destOrd="0" presId="urn:microsoft.com/office/officeart/2005/8/layout/vList6"/>
    <dgm:cxn modelId="{0A2C9342-1D0A-4C67-B386-3AC8DA979BB7}" srcId="{F1189D0C-177F-4EC9-B80E-263C9779083D}" destId="{D2224BA0-3149-40AA-967E-AF3B0B642507}" srcOrd="1" destOrd="0" parTransId="{B984726D-1F09-4E01-98E2-36EAC66EF57A}" sibTransId="{4BCE32B7-0F4A-4785-B70E-DDB5828EA877}"/>
    <dgm:cxn modelId="{89C0EE82-5FA9-49BC-9092-EFF9A702C15C}" type="presParOf" srcId="{6E59FF7D-04A2-4E50-B239-244B68DD58F6}" destId="{2AEA51E1-AB34-4D92-9D8B-355C227F9477}" srcOrd="0" destOrd="0" presId="urn:microsoft.com/office/officeart/2005/8/layout/vList6"/>
    <dgm:cxn modelId="{BF0FA4A5-10E7-4BDD-9A07-DA30D983559A}" type="presParOf" srcId="{2AEA51E1-AB34-4D92-9D8B-355C227F9477}" destId="{C4A5158A-F140-407B-B6A1-0D117A38BB24}" srcOrd="0" destOrd="0" presId="urn:microsoft.com/office/officeart/2005/8/layout/vList6"/>
    <dgm:cxn modelId="{60E46FE8-9CE9-4824-B96A-11EAA1411F41}" type="presParOf" srcId="{2AEA51E1-AB34-4D92-9D8B-355C227F9477}" destId="{C086FEFE-1DC4-4D5E-838B-3461071BC526}" srcOrd="1" destOrd="0" presId="urn:microsoft.com/office/officeart/2005/8/layout/vList6"/>
    <dgm:cxn modelId="{A94EE4F1-CC19-4715-99DD-4FC5CBD83C20}" type="presParOf" srcId="{6E59FF7D-04A2-4E50-B239-244B68DD58F6}" destId="{EB8034BC-C555-499B-A993-764CDD93E02C}" srcOrd="1" destOrd="0" presId="urn:microsoft.com/office/officeart/2005/8/layout/vList6"/>
    <dgm:cxn modelId="{6B59F21D-4284-4B03-A353-0B95DA002531}" type="presParOf" srcId="{6E59FF7D-04A2-4E50-B239-244B68DD58F6}" destId="{9E0F4EFC-E47D-47EC-8728-C6E33AF1A47B}" srcOrd="2" destOrd="0" presId="urn:microsoft.com/office/officeart/2005/8/layout/vList6"/>
    <dgm:cxn modelId="{F32A0BB3-2943-4723-9BC8-A2CAC36BAAB3}" type="presParOf" srcId="{9E0F4EFC-E47D-47EC-8728-C6E33AF1A47B}" destId="{39A7D7D6-BC93-437F-BA49-DBCB9CF83627}" srcOrd="0" destOrd="0" presId="urn:microsoft.com/office/officeart/2005/8/layout/vList6"/>
    <dgm:cxn modelId="{0A278476-299B-49C4-9E68-C3CA8C668396}" type="presParOf" srcId="{9E0F4EFC-E47D-47EC-8728-C6E33AF1A47B}" destId="{52D1CFCC-D632-410A-94A8-4DBCA2799C8F}" srcOrd="1" destOrd="0" presId="urn:microsoft.com/office/officeart/2005/8/layout/vList6"/>
    <dgm:cxn modelId="{19F3C764-3AF8-4495-BE04-E281FF9C545C}" type="presParOf" srcId="{6E59FF7D-04A2-4E50-B239-244B68DD58F6}" destId="{C3997A55-F866-40EE-8B91-A88644092CC5}" srcOrd="3" destOrd="0" presId="urn:microsoft.com/office/officeart/2005/8/layout/vList6"/>
    <dgm:cxn modelId="{53F14BBF-B543-420C-BA48-505038B71C27}" type="presParOf" srcId="{6E59FF7D-04A2-4E50-B239-244B68DD58F6}" destId="{C955AF24-0144-4029-8F3E-0B38D6C12484}" srcOrd="4" destOrd="0" presId="urn:microsoft.com/office/officeart/2005/8/layout/vList6"/>
    <dgm:cxn modelId="{5F674CA2-CF02-471B-B833-C36D2CB4261D}" type="presParOf" srcId="{C955AF24-0144-4029-8F3E-0B38D6C12484}" destId="{90AB3170-8834-498C-9388-FF855B5C29F6}" srcOrd="0" destOrd="0" presId="urn:microsoft.com/office/officeart/2005/8/layout/vList6"/>
    <dgm:cxn modelId="{00A16A87-8C64-4107-8FEE-77826C0E1C03}" type="presParOf" srcId="{C955AF24-0144-4029-8F3E-0B38D6C12484}" destId="{D4F6D360-B601-4C48-AE79-FBD34DDD1B54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4B3A4FA-73C3-44D4-8FBC-A72B893DDA43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D19C1EC-1FFB-47E6-B70A-E3C0387CB77B}">
      <dgm:prSet phldrT="[Texto]"/>
      <dgm:spPr/>
      <dgm:t>
        <a:bodyPr/>
        <a:lstStyle/>
        <a:p>
          <a:r>
            <a:rPr lang="es-ES" dirty="0"/>
            <a:t>4 Tipos </a:t>
          </a:r>
        </a:p>
      </dgm:t>
    </dgm:pt>
    <dgm:pt modelId="{A98186A7-1CC5-457F-89EB-56E422264BCF}" type="parTrans" cxnId="{2859A885-A25C-415D-9973-646A061E60A9}">
      <dgm:prSet/>
      <dgm:spPr/>
      <dgm:t>
        <a:bodyPr/>
        <a:lstStyle/>
        <a:p>
          <a:endParaRPr lang="es-ES"/>
        </a:p>
      </dgm:t>
    </dgm:pt>
    <dgm:pt modelId="{5ED6B87F-778C-4B8F-B767-F0C981BEADCE}" type="sibTrans" cxnId="{2859A885-A25C-415D-9973-646A061E60A9}">
      <dgm:prSet/>
      <dgm:spPr/>
      <dgm:t>
        <a:bodyPr/>
        <a:lstStyle/>
        <a:p>
          <a:endParaRPr lang="es-ES"/>
        </a:p>
      </dgm:t>
    </dgm:pt>
    <dgm:pt modelId="{D0AD3F4B-6627-43C3-9376-749665B1C129}">
      <dgm:prSet phldrT="[Texto]"/>
      <dgm:spPr/>
      <dgm:t>
        <a:bodyPr/>
        <a:lstStyle/>
        <a:p>
          <a:r>
            <a:rPr lang="es-ES" dirty="0"/>
            <a:t>Vapor Seco</a:t>
          </a:r>
        </a:p>
      </dgm:t>
    </dgm:pt>
    <dgm:pt modelId="{36F10BC4-75F5-46DF-8C95-94A6C6706DD1}" type="parTrans" cxnId="{5D444F9F-9973-4141-940B-A424DA3C7FA6}">
      <dgm:prSet/>
      <dgm:spPr/>
      <dgm:t>
        <a:bodyPr/>
        <a:lstStyle/>
        <a:p>
          <a:endParaRPr lang="es-ES"/>
        </a:p>
      </dgm:t>
    </dgm:pt>
    <dgm:pt modelId="{E9AD1ED5-1A7D-4B94-B98E-9413D6A1DEAA}" type="sibTrans" cxnId="{5D444F9F-9973-4141-940B-A424DA3C7FA6}">
      <dgm:prSet/>
      <dgm:spPr/>
      <dgm:t>
        <a:bodyPr/>
        <a:lstStyle/>
        <a:p>
          <a:endParaRPr lang="es-ES"/>
        </a:p>
      </dgm:t>
    </dgm:pt>
    <dgm:pt modelId="{341EB915-F695-4D07-BE96-30BFE4AD474F}">
      <dgm:prSet phldrT="[Texto]"/>
      <dgm:spPr/>
      <dgm:t>
        <a:bodyPr/>
        <a:lstStyle/>
        <a:p>
          <a:r>
            <a:rPr lang="es-ES" dirty="0"/>
            <a:t>EGS</a:t>
          </a:r>
        </a:p>
      </dgm:t>
    </dgm:pt>
    <dgm:pt modelId="{9A912B76-0D42-443D-8572-9D1420BE4300}" type="parTrans" cxnId="{5437E68C-AF73-42EA-8DAE-55FF17BE8CA1}">
      <dgm:prSet/>
      <dgm:spPr/>
      <dgm:t>
        <a:bodyPr/>
        <a:lstStyle/>
        <a:p>
          <a:endParaRPr lang="es-ES"/>
        </a:p>
      </dgm:t>
    </dgm:pt>
    <dgm:pt modelId="{53882E56-F846-4CA0-8C9A-8F1BCB9AB3D1}" type="sibTrans" cxnId="{5437E68C-AF73-42EA-8DAE-55FF17BE8CA1}">
      <dgm:prSet/>
      <dgm:spPr/>
      <dgm:t>
        <a:bodyPr/>
        <a:lstStyle/>
        <a:p>
          <a:endParaRPr lang="es-ES"/>
        </a:p>
      </dgm:t>
    </dgm:pt>
    <dgm:pt modelId="{33E32F14-D6D6-479E-9722-A5EA7BC00E5B}">
      <dgm:prSet/>
      <dgm:spPr/>
      <dgm:t>
        <a:bodyPr/>
        <a:lstStyle/>
        <a:p>
          <a:r>
            <a:rPr lang="es-ES" dirty="0"/>
            <a:t>Flash</a:t>
          </a:r>
        </a:p>
      </dgm:t>
    </dgm:pt>
    <dgm:pt modelId="{D0D2B336-1793-4407-956E-1889AE9CFD98}" type="parTrans" cxnId="{CBE2AD22-885E-4F0C-88E9-1752AE803054}">
      <dgm:prSet/>
      <dgm:spPr/>
      <dgm:t>
        <a:bodyPr/>
        <a:lstStyle/>
        <a:p>
          <a:endParaRPr lang="es-ES"/>
        </a:p>
      </dgm:t>
    </dgm:pt>
    <dgm:pt modelId="{AD1CCF8A-8662-4787-A87D-A9F3DCEA3340}" type="sibTrans" cxnId="{CBE2AD22-885E-4F0C-88E9-1752AE803054}">
      <dgm:prSet/>
      <dgm:spPr/>
      <dgm:t>
        <a:bodyPr/>
        <a:lstStyle/>
        <a:p>
          <a:endParaRPr lang="es-ES"/>
        </a:p>
      </dgm:t>
    </dgm:pt>
    <dgm:pt modelId="{C89CCC8A-6F67-4FCF-9120-B1B50E8A8F32}">
      <dgm:prSet/>
      <dgm:spPr/>
      <dgm:t>
        <a:bodyPr/>
        <a:lstStyle/>
        <a:p>
          <a:r>
            <a:rPr lang="es-ES" dirty="0"/>
            <a:t>Ciclo Binario</a:t>
          </a:r>
        </a:p>
      </dgm:t>
    </dgm:pt>
    <dgm:pt modelId="{178093BB-499A-4ED3-ADB2-719F8937DA8C}" type="parTrans" cxnId="{19124B7E-44AA-4173-A4E6-6FE4AAD8C441}">
      <dgm:prSet/>
      <dgm:spPr/>
      <dgm:t>
        <a:bodyPr/>
        <a:lstStyle/>
        <a:p>
          <a:endParaRPr lang="es-ES"/>
        </a:p>
      </dgm:t>
    </dgm:pt>
    <dgm:pt modelId="{838BDB4C-CDDC-4083-B4BA-75891946280F}" type="sibTrans" cxnId="{19124B7E-44AA-4173-A4E6-6FE4AAD8C441}">
      <dgm:prSet/>
      <dgm:spPr/>
      <dgm:t>
        <a:bodyPr/>
        <a:lstStyle/>
        <a:p>
          <a:endParaRPr lang="es-ES"/>
        </a:p>
      </dgm:t>
    </dgm:pt>
    <dgm:pt modelId="{B96937B2-A3B4-4336-A874-77FA36B67A8A}" type="pres">
      <dgm:prSet presAssocID="{B4B3A4FA-73C3-44D4-8FBC-A72B893DDA4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3C42770-9B95-4289-8D58-DDA2CB08B7FD}" type="pres">
      <dgm:prSet presAssocID="{3D19C1EC-1FFB-47E6-B70A-E3C0387CB77B}" presName="vertOne" presStyleCnt="0"/>
      <dgm:spPr/>
    </dgm:pt>
    <dgm:pt modelId="{F937FBD2-8E9B-40F3-89CA-CE6D4B69CB7D}" type="pres">
      <dgm:prSet presAssocID="{3D19C1EC-1FFB-47E6-B70A-E3C0387CB77B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C03A1EE-E2A1-4860-AECB-FC55F9DEE5E4}" type="pres">
      <dgm:prSet presAssocID="{3D19C1EC-1FFB-47E6-B70A-E3C0387CB77B}" presName="parTransOne" presStyleCnt="0"/>
      <dgm:spPr/>
    </dgm:pt>
    <dgm:pt modelId="{79FDF411-C9B2-405D-A38B-5D7B79BA6FD4}" type="pres">
      <dgm:prSet presAssocID="{3D19C1EC-1FFB-47E6-B70A-E3C0387CB77B}" presName="horzOne" presStyleCnt="0"/>
      <dgm:spPr/>
    </dgm:pt>
    <dgm:pt modelId="{D816DC58-7F18-445B-8250-C4FEF22D3790}" type="pres">
      <dgm:prSet presAssocID="{D0AD3F4B-6627-43C3-9376-749665B1C129}" presName="vertTwo" presStyleCnt="0"/>
      <dgm:spPr/>
    </dgm:pt>
    <dgm:pt modelId="{50230B98-83A6-483C-9F4A-CFEA84C719EC}" type="pres">
      <dgm:prSet presAssocID="{D0AD3F4B-6627-43C3-9376-749665B1C129}" presName="txTwo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729998F-013F-413E-ABE9-AA8A3130B948}" type="pres">
      <dgm:prSet presAssocID="{D0AD3F4B-6627-43C3-9376-749665B1C129}" presName="horzTwo" presStyleCnt="0"/>
      <dgm:spPr/>
    </dgm:pt>
    <dgm:pt modelId="{6F95748B-D617-417B-9B2C-2ACDCE1E0A00}" type="pres">
      <dgm:prSet presAssocID="{E9AD1ED5-1A7D-4B94-B98E-9413D6A1DEAA}" presName="sibSpaceTwo" presStyleCnt="0"/>
      <dgm:spPr/>
    </dgm:pt>
    <dgm:pt modelId="{00CECA54-339A-4897-8BD6-F9E87F768413}" type="pres">
      <dgm:prSet presAssocID="{33E32F14-D6D6-479E-9722-A5EA7BC00E5B}" presName="vertTwo" presStyleCnt="0"/>
      <dgm:spPr/>
    </dgm:pt>
    <dgm:pt modelId="{A668F9BA-8567-43BC-8135-76B3F0929C2B}" type="pres">
      <dgm:prSet presAssocID="{33E32F14-D6D6-479E-9722-A5EA7BC00E5B}" presName="txTwo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7CF0062-53EC-48AD-B9D3-F6D2C7B0BF5B}" type="pres">
      <dgm:prSet presAssocID="{33E32F14-D6D6-479E-9722-A5EA7BC00E5B}" presName="horzTwo" presStyleCnt="0"/>
      <dgm:spPr/>
    </dgm:pt>
    <dgm:pt modelId="{B995F08E-4AC6-482D-96C1-309C747BDE47}" type="pres">
      <dgm:prSet presAssocID="{AD1CCF8A-8662-4787-A87D-A9F3DCEA3340}" presName="sibSpaceTwo" presStyleCnt="0"/>
      <dgm:spPr/>
    </dgm:pt>
    <dgm:pt modelId="{99FF3876-6BE3-46F0-887E-2DA6D28C12D5}" type="pres">
      <dgm:prSet presAssocID="{C89CCC8A-6F67-4FCF-9120-B1B50E8A8F32}" presName="vertTwo" presStyleCnt="0"/>
      <dgm:spPr/>
    </dgm:pt>
    <dgm:pt modelId="{E73379ED-6F69-4F1C-8382-E00B36D8ECA5}" type="pres">
      <dgm:prSet presAssocID="{C89CCC8A-6F67-4FCF-9120-B1B50E8A8F32}" presName="txTwo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3FBC5D6-B57E-40EA-AD7F-C527CCE32F8A}" type="pres">
      <dgm:prSet presAssocID="{C89CCC8A-6F67-4FCF-9120-B1B50E8A8F32}" presName="horzTwo" presStyleCnt="0"/>
      <dgm:spPr/>
    </dgm:pt>
    <dgm:pt modelId="{B2D262F4-A04C-4E14-BE0F-0574C46FB0E8}" type="pres">
      <dgm:prSet presAssocID="{838BDB4C-CDDC-4083-B4BA-75891946280F}" presName="sibSpaceTwo" presStyleCnt="0"/>
      <dgm:spPr/>
    </dgm:pt>
    <dgm:pt modelId="{098CEA0B-7843-41B7-BE8D-38D78DD7E44A}" type="pres">
      <dgm:prSet presAssocID="{341EB915-F695-4D07-BE96-30BFE4AD474F}" presName="vertTwo" presStyleCnt="0"/>
      <dgm:spPr/>
    </dgm:pt>
    <dgm:pt modelId="{1B1C2353-186A-4A4D-B4F0-CEA270E20689}" type="pres">
      <dgm:prSet presAssocID="{341EB915-F695-4D07-BE96-30BFE4AD474F}" presName="txTwo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29506DA-904A-48A9-802C-C8F316ACB660}" type="pres">
      <dgm:prSet presAssocID="{341EB915-F695-4D07-BE96-30BFE4AD474F}" presName="horzTwo" presStyleCnt="0"/>
      <dgm:spPr/>
    </dgm:pt>
  </dgm:ptLst>
  <dgm:cxnLst>
    <dgm:cxn modelId="{CBE2AD22-885E-4F0C-88E9-1752AE803054}" srcId="{3D19C1EC-1FFB-47E6-B70A-E3C0387CB77B}" destId="{33E32F14-D6D6-479E-9722-A5EA7BC00E5B}" srcOrd="1" destOrd="0" parTransId="{D0D2B336-1793-4407-956E-1889AE9CFD98}" sibTransId="{AD1CCF8A-8662-4787-A87D-A9F3DCEA3340}"/>
    <dgm:cxn modelId="{5437E68C-AF73-42EA-8DAE-55FF17BE8CA1}" srcId="{3D19C1EC-1FFB-47E6-B70A-E3C0387CB77B}" destId="{341EB915-F695-4D07-BE96-30BFE4AD474F}" srcOrd="3" destOrd="0" parTransId="{9A912B76-0D42-443D-8572-9D1420BE4300}" sibTransId="{53882E56-F846-4CA0-8C9A-8F1BCB9AB3D1}"/>
    <dgm:cxn modelId="{5D444F9F-9973-4141-940B-A424DA3C7FA6}" srcId="{3D19C1EC-1FFB-47E6-B70A-E3C0387CB77B}" destId="{D0AD3F4B-6627-43C3-9376-749665B1C129}" srcOrd="0" destOrd="0" parTransId="{36F10BC4-75F5-46DF-8C95-94A6C6706DD1}" sibTransId="{E9AD1ED5-1A7D-4B94-B98E-9413D6A1DEAA}"/>
    <dgm:cxn modelId="{2859A885-A25C-415D-9973-646A061E60A9}" srcId="{B4B3A4FA-73C3-44D4-8FBC-A72B893DDA43}" destId="{3D19C1EC-1FFB-47E6-B70A-E3C0387CB77B}" srcOrd="0" destOrd="0" parTransId="{A98186A7-1CC5-457F-89EB-56E422264BCF}" sibTransId="{5ED6B87F-778C-4B8F-B767-F0C981BEADCE}"/>
    <dgm:cxn modelId="{0DADDCA3-0F6B-4F63-A76C-EB5184812160}" type="presOf" srcId="{33E32F14-D6D6-479E-9722-A5EA7BC00E5B}" destId="{A668F9BA-8567-43BC-8135-76B3F0929C2B}" srcOrd="0" destOrd="0" presId="urn:microsoft.com/office/officeart/2005/8/layout/hierarchy4"/>
    <dgm:cxn modelId="{F4C4406D-2B4B-4E89-B6DB-3B857DD58D8C}" type="presOf" srcId="{3D19C1EC-1FFB-47E6-B70A-E3C0387CB77B}" destId="{F937FBD2-8E9B-40F3-89CA-CE6D4B69CB7D}" srcOrd="0" destOrd="0" presId="urn:microsoft.com/office/officeart/2005/8/layout/hierarchy4"/>
    <dgm:cxn modelId="{19124B7E-44AA-4173-A4E6-6FE4AAD8C441}" srcId="{3D19C1EC-1FFB-47E6-B70A-E3C0387CB77B}" destId="{C89CCC8A-6F67-4FCF-9120-B1B50E8A8F32}" srcOrd="2" destOrd="0" parTransId="{178093BB-499A-4ED3-ADB2-719F8937DA8C}" sibTransId="{838BDB4C-CDDC-4083-B4BA-75891946280F}"/>
    <dgm:cxn modelId="{374A41D1-A59B-4656-B057-F6FA1ABB9F33}" type="presOf" srcId="{C89CCC8A-6F67-4FCF-9120-B1B50E8A8F32}" destId="{E73379ED-6F69-4F1C-8382-E00B36D8ECA5}" srcOrd="0" destOrd="0" presId="urn:microsoft.com/office/officeart/2005/8/layout/hierarchy4"/>
    <dgm:cxn modelId="{5D76A7F9-3D79-4282-ADE1-7D08995E54CF}" type="presOf" srcId="{B4B3A4FA-73C3-44D4-8FBC-A72B893DDA43}" destId="{B96937B2-A3B4-4336-A874-77FA36B67A8A}" srcOrd="0" destOrd="0" presId="urn:microsoft.com/office/officeart/2005/8/layout/hierarchy4"/>
    <dgm:cxn modelId="{7FC6D8D7-087A-4723-8C10-BD3AED28EAE3}" type="presOf" srcId="{341EB915-F695-4D07-BE96-30BFE4AD474F}" destId="{1B1C2353-186A-4A4D-B4F0-CEA270E20689}" srcOrd="0" destOrd="0" presId="urn:microsoft.com/office/officeart/2005/8/layout/hierarchy4"/>
    <dgm:cxn modelId="{6387775D-E4B1-4B56-8E3C-D3BB0311F066}" type="presOf" srcId="{D0AD3F4B-6627-43C3-9376-749665B1C129}" destId="{50230B98-83A6-483C-9F4A-CFEA84C719EC}" srcOrd="0" destOrd="0" presId="urn:microsoft.com/office/officeart/2005/8/layout/hierarchy4"/>
    <dgm:cxn modelId="{89FC0657-56E1-4C29-AE35-E8E795661C25}" type="presParOf" srcId="{B96937B2-A3B4-4336-A874-77FA36B67A8A}" destId="{03C42770-9B95-4289-8D58-DDA2CB08B7FD}" srcOrd="0" destOrd="0" presId="urn:microsoft.com/office/officeart/2005/8/layout/hierarchy4"/>
    <dgm:cxn modelId="{C530DD45-D8B1-4A9A-A823-B789416F6AB9}" type="presParOf" srcId="{03C42770-9B95-4289-8D58-DDA2CB08B7FD}" destId="{F937FBD2-8E9B-40F3-89CA-CE6D4B69CB7D}" srcOrd="0" destOrd="0" presId="urn:microsoft.com/office/officeart/2005/8/layout/hierarchy4"/>
    <dgm:cxn modelId="{B1465A61-AFEA-4B09-AF59-AD1CAA7AD09A}" type="presParOf" srcId="{03C42770-9B95-4289-8D58-DDA2CB08B7FD}" destId="{FC03A1EE-E2A1-4860-AECB-FC55F9DEE5E4}" srcOrd="1" destOrd="0" presId="urn:microsoft.com/office/officeart/2005/8/layout/hierarchy4"/>
    <dgm:cxn modelId="{753CCA51-991D-48F0-9653-29CC80525CD7}" type="presParOf" srcId="{03C42770-9B95-4289-8D58-DDA2CB08B7FD}" destId="{79FDF411-C9B2-405D-A38B-5D7B79BA6FD4}" srcOrd="2" destOrd="0" presId="urn:microsoft.com/office/officeart/2005/8/layout/hierarchy4"/>
    <dgm:cxn modelId="{99D4B738-F66D-4750-8CB9-8DD2A05F8F45}" type="presParOf" srcId="{79FDF411-C9B2-405D-A38B-5D7B79BA6FD4}" destId="{D816DC58-7F18-445B-8250-C4FEF22D3790}" srcOrd="0" destOrd="0" presId="urn:microsoft.com/office/officeart/2005/8/layout/hierarchy4"/>
    <dgm:cxn modelId="{66DA8B78-6A71-4AF8-BD96-105D428A00CE}" type="presParOf" srcId="{D816DC58-7F18-445B-8250-C4FEF22D3790}" destId="{50230B98-83A6-483C-9F4A-CFEA84C719EC}" srcOrd="0" destOrd="0" presId="urn:microsoft.com/office/officeart/2005/8/layout/hierarchy4"/>
    <dgm:cxn modelId="{947C04F9-1361-47A4-B136-AAD3560A3089}" type="presParOf" srcId="{D816DC58-7F18-445B-8250-C4FEF22D3790}" destId="{0729998F-013F-413E-ABE9-AA8A3130B948}" srcOrd="1" destOrd="0" presId="urn:microsoft.com/office/officeart/2005/8/layout/hierarchy4"/>
    <dgm:cxn modelId="{19E588E6-660E-41F6-9F11-310F7219DD6A}" type="presParOf" srcId="{79FDF411-C9B2-405D-A38B-5D7B79BA6FD4}" destId="{6F95748B-D617-417B-9B2C-2ACDCE1E0A00}" srcOrd="1" destOrd="0" presId="urn:microsoft.com/office/officeart/2005/8/layout/hierarchy4"/>
    <dgm:cxn modelId="{F4C88898-FF97-439E-B18A-00FC159444EC}" type="presParOf" srcId="{79FDF411-C9B2-405D-A38B-5D7B79BA6FD4}" destId="{00CECA54-339A-4897-8BD6-F9E87F768413}" srcOrd="2" destOrd="0" presId="urn:microsoft.com/office/officeart/2005/8/layout/hierarchy4"/>
    <dgm:cxn modelId="{5F5B1436-0F09-4A3C-BEAB-7BB54C58A61D}" type="presParOf" srcId="{00CECA54-339A-4897-8BD6-F9E87F768413}" destId="{A668F9BA-8567-43BC-8135-76B3F0929C2B}" srcOrd="0" destOrd="0" presId="urn:microsoft.com/office/officeart/2005/8/layout/hierarchy4"/>
    <dgm:cxn modelId="{7F481A37-75C2-42AE-8ED2-F80F0B8C0C34}" type="presParOf" srcId="{00CECA54-339A-4897-8BD6-F9E87F768413}" destId="{F7CF0062-53EC-48AD-B9D3-F6D2C7B0BF5B}" srcOrd="1" destOrd="0" presId="urn:microsoft.com/office/officeart/2005/8/layout/hierarchy4"/>
    <dgm:cxn modelId="{E9E75530-FA33-49CE-B8A9-81A443DAC9DE}" type="presParOf" srcId="{79FDF411-C9B2-405D-A38B-5D7B79BA6FD4}" destId="{B995F08E-4AC6-482D-96C1-309C747BDE47}" srcOrd="3" destOrd="0" presId="urn:microsoft.com/office/officeart/2005/8/layout/hierarchy4"/>
    <dgm:cxn modelId="{0B8BF957-072B-415E-A272-63B9F1069BD3}" type="presParOf" srcId="{79FDF411-C9B2-405D-A38B-5D7B79BA6FD4}" destId="{99FF3876-6BE3-46F0-887E-2DA6D28C12D5}" srcOrd="4" destOrd="0" presId="urn:microsoft.com/office/officeart/2005/8/layout/hierarchy4"/>
    <dgm:cxn modelId="{097EF5AE-280A-4FF9-9E8C-0F08E0C625A6}" type="presParOf" srcId="{99FF3876-6BE3-46F0-887E-2DA6D28C12D5}" destId="{E73379ED-6F69-4F1C-8382-E00B36D8ECA5}" srcOrd="0" destOrd="0" presId="urn:microsoft.com/office/officeart/2005/8/layout/hierarchy4"/>
    <dgm:cxn modelId="{073443BC-F42C-4536-98D5-F9F34381F611}" type="presParOf" srcId="{99FF3876-6BE3-46F0-887E-2DA6D28C12D5}" destId="{53FBC5D6-B57E-40EA-AD7F-C527CCE32F8A}" srcOrd="1" destOrd="0" presId="urn:microsoft.com/office/officeart/2005/8/layout/hierarchy4"/>
    <dgm:cxn modelId="{4C90C35F-B106-40E7-AE27-84E6B1DF2A47}" type="presParOf" srcId="{79FDF411-C9B2-405D-A38B-5D7B79BA6FD4}" destId="{B2D262F4-A04C-4E14-BE0F-0574C46FB0E8}" srcOrd="5" destOrd="0" presId="urn:microsoft.com/office/officeart/2005/8/layout/hierarchy4"/>
    <dgm:cxn modelId="{DED0E4E2-372A-46B9-8E4D-05C3026AD98B}" type="presParOf" srcId="{79FDF411-C9B2-405D-A38B-5D7B79BA6FD4}" destId="{098CEA0B-7843-41B7-BE8D-38D78DD7E44A}" srcOrd="6" destOrd="0" presId="urn:microsoft.com/office/officeart/2005/8/layout/hierarchy4"/>
    <dgm:cxn modelId="{0DB30632-C20F-4AAC-8F13-A8F8F22F1AF6}" type="presParOf" srcId="{098CEA0B-7843-41B7-BE8D-38D78DD7E44A}" destId="{1B1C2353-186A-4A4D-B4F0-CEA270E20689}" srcOrd="0" destOrd="0" presId="urn:microsoft.com/office/officeart/2005/8/layout/hierarchy4"/>
    <dgm:cxn modelId="{4D24C066-D963-4CD5-8803-B6204A3448E6}" type="presParOf" srcId="{098CEA0B-7843-41B7-BE8D-38D78DD7E44A}" destId="{129506DA-904A-48A9-802C-C8F316ACB660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1EBF35F-8CE0-41A9-B65A-3E93FD69EC10}" type="doc">
      <dgm:prSet loTypeId="urn:microsoft.com/office/officeart/2005/8/layout/hierarchy3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FE9AF72-1774-45BE-90C3-1C72B4084524}">
      <dgm:prSet phldrT="[Texto]"/>
      <dgm:spPr/>
      <dgm:t>
        <a:bodyPr/>
        <a:lstStyle/>
        <a:p>
          <a:r>
            <a:rPr lang="es-ES" dirty="0"/>
            <a:t>Requisitos</a:t>
          </a:r>
        </a:p>
      </dgm:t>
    </dgm:pt>
    <dgm:pt modelId="{3E066BF0-7E7B-443A-9B44-AC65200F6FBC}" type="parTrans" cxnId="{DD2BCBA3-03F9-4E25-A4AF-F43B86693ECF}">
      <dgm:prSet/>
      <dgm:spPr/>
      <dgm:t>
        <a:bodyPr/>
        <a:lstStyle/>
        <a:p>
          <a:endParaRPr lang="es-ES"/>
        </a:p>
      </dgm:t>
    </dgm:pt>
    <dgm:pt modelId="{BDEBAAFF-1C38-4480-B4F8-7EFE19208F57}" type="sibTrans" cxnId="{DD2BCBA3-03F9-4E25-A4AF-F43B86693ECF}">
      <dgm:prSet/>
      <dgm:spPr/>
      <dgm:t>
        <a:bodyPr/>
        <a:lstStyle/>
        <a:p>
          <a:endParaRPr lang="es-ES"/>
        </a:p>
      </dgm:t>
    </dgm:pt>
    <dgm:pt modelId="{18476C1D-1744-42CD-A6A6-BC7DE6D6E333}">
      <dgm:prSet phldrT="[Texto]"/>
      <dgm:spPr/>
      <dgm:t>
        <a:bodyPr/>
        <a:lstStyle/>
        <a:p>
          <a:r>
            <a:rPr lang="es-ES" dirty="0"/>
            <a:t>Fluido</a:t>
          </a:r>
        </a:p>
      </dgm:t>
    </dgm:pt>
    <dgm:pt modelId="{B468630D-3429-4559-A924-3C3764EAABD3}" type="parTrans" cxnId="{4C1488E3-A0FD-442D-B994-993E71A32955}">
      <dgm:prSet/>
      <dgm:spPr/>
      <dgm:t>
        <a:bodyPr/>
        <a:lstStyle/>
        <a:p>
          <a:endParaRPr lang="es-ES"/>
        </a:p>
      </dgm:t>
    </dgm:pt>
    <dgm:pt modelId="{BA95A860-8C5E-435D-B2F5-63E4D6043BBB}" type="sibTrans" cxnId="{4C1488E3-A0FD-442D-B994-993E71A32955}">
      <dgm:prSet/>
      <dgm:spPr/>
      <dgm:t>
        <a:bodyPr/>
        <a:lstStyle/>
        <a:p>
          <a:endParaRPr lang="es-ES"/>
        </a:p>
      </dgm:t>
    </dgm:pt>
    <dgm:pt modelId="{689E567E-026C-42EA-9DB0-D591B122ADC8}">
      <dgm:prSet phldrT="[Texto]"/>
      <dgm:spPr/>
      <dgm:t>
        <a:bodyPr/>
        <a:lstStyle/>
        <a:p>
          <a:r>
            <a:rPr lang="es-ES" dirty="0"/>
            <a:t>Temperatura</a:t>
          </a:r>
        </a:p>
      </dgm:t>
    </dgm:pt>
    <dgm:pt modelId="{F7B6C6C6-FCAB-4988-95F6-339BBBB622E5}" type="parTrans" cxnId="{1E3A389F-6A15-48D8-BBB0-EF41E182D0FE}">
      <dgm:prSet/>
      <dgm:spPr/>
      <dgm:t>
        <a:bodyPr/>
        <a:lstStyle/>
        <a:p>
          <a:endParaRPr lang="es-ES"/>
        </a:p>
      </dgm:t>
    </dgm:pt>
    <dgm:pt modelId="{65BB2B83-1380-496C-BDA6-AA9AE2D3F128}" type="sibTrans" cxnId="{1E3A389F-6A15-48D8-BBB0-EF41E182D0FE}">
      <dgm:prSet/>
      <dgm:spPr/>
      <dgm:t>
        <a:bodyPr/>
        <a:lstStyle/>
        <a:p>
          <a:endParaRPr lang="es-ES"/>
        </a:p>
      </dgm:t>
    </dgm:pt>
    <dgm:pt modelId="{4C8ED523-5D54-4A51-91D2-2B171DFC4D53}">
      <dgm:prSet phldrT="[Texto]"/>
      <dgm:spPr/>
      <dgm:t>
        <a:bodyPr/>
        <a:lstStyle/>
        <a:p>
          <a:r>
            <a:rPr lang="es-ES" dirty="0"/>
            <a:t>Permeabilidad</a:t>
          </a:r>
        </a:p>
      </dgm:t>
    </dgm:pt>
    <dgm:pt modelId="{51D9D88A-3189-409D-AD9E-0D2EC0937087}" type="parTrans" cxnId="{4FA85491-9A5A-4B5B-9428-0AB6A810D67F}">
      <dgm:prSet/>
      <dgm:spPr/>
      <dgm:t>
        <a:bodyPr/>
        <a:lstStyle/>
        <a:p>
          <a:endParaRPr lang="es-ES"/>
        </a:p>
      </dgm:t>
    </dgm:pt>
    <dgm:pt modelId="{967B579A-D8E7-4B39-933A-0748ED5BBB4E}" type="sibTrans" cxnId="{4FA85491-9A5A-4B5B-9428-0AB6A810D67F}">
      <dgm:prSet/>
      <dgm:spPr/>
      <dgm:t>
        <a:bodyPr/>
        <a:lstStyle/>
        <a:p>
          <a:endParaRPr lang="es-ES"/>
        </a:p>
      </dgm:t>
    </dgm:pt>
    <dgm:pt modelId="{9C7BD462-5710-48ED-9CA0-E5D31B37B38D}" type="pres">
      <dgm:prSet presAssocID="{31EBF35F-8CE0-41A9-B65A-3E93FD69EC1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E867814-1544-4301-9F24-B96A1FD085EA}" type="pres">
      <dgm:prSet presAssocID="{8FE9AF72-1774-45BE-90C3-1C72B4084524}" presName="root" presStyleCnt="0"/>
      <dgm:spPr/>
    </dgm:pt>
    <dgm:pt modelId="{029EA0D5-C0A0-4DCD-8CC0-96D076A25519}" type="pres">
      <dgm:prSet presAssocID="{8FE9AF72-1774-45BE-90C3-1C72B4084524}" presName="rootComposite" presStyleCnt="0"/>
      <dgm:spPr/>
    </dgm:pt>
    <dgm:pt modelId="{B0A88B57-BAB0-4738-9E00-8423BE80F4F0}" type="pres">
      <dgm:prSet presAssocID="{8FE9AF72-1774-45BE-90C3-1C72B4084524}" presName="rootText" presStyleLbl="node1" presStyleIdx="0" presStyleCnt="1"/>
      <dgm:spPr/>
      <dgm:t>
        <a:bodyPr/>
        <a:lstStyle/>
        <a:p>
          <a:endParaRPr lang="es-ES"/>
        </a:p>
      </dgm:t>
    </dgm:pt>
    <dgm:pt modelId="{C7514FD8-AF06-4618-814B-21D635D2C64D}" type="pres">
      <dgm:prSet presAssocID="{8FE9AF72-1774-45BE-90C3-1C72B4084524}" presName="rootConnector" presStyleLbl="node1" presStyleIdx="0" presStyleCnt="1"/>
      <dgm:spPr/>
      <dgm:t>
        <a:bodyPr/>
        <a:lstStyle/>
        <a:p>
          <a:endParaRPr lang="es-ES"/>
        </a:p>
      </dgm:t>
    </dgm:pt>
    <dgm:pt modelId="{F93BD021-C407-490D-B5C2-413DFE8A9A9B}" type="pres">
      <dgm:prSet presAssocID="{8FE9AF72-1774-45BE-90C3-1C72B4084524}" presName="childShape" presStyleCnt="0"/>
      <dgm:spPr/>
    </dgm:pt>
    <dgm:pt modelId="{6FDD09E7-89F5-431D-82D2-725DF974686D}" type="pres">
      <dgm:prSet presAssocID="{B468630D-3429-4559-A924-3C3764EAABD3}" presName="Name13" presStyleLbl="parChTrans1D2" presStyleIdx="0" presStyleCnt="3"/>
      <dgm:spPr/>
      <dgm:t>
        <a:bodyPr/>
        <a:lstStyle/>
        <a:p>
          <a:endParaRPr lang="es-ES"/>
        </a:p>
      </dgm:t>
    </dgm:pt>
    <dgm:pt modelId="{D337AD8C-27C9-4F04-8FA1-E32F26C10758}" type="pres">
      <dgm:prSet presAssocID="{18476C1D-1744-42CD-A6A6-BC7DE6D6E333}" presName="childTex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E904DD7-6133-427C-B1FC-D532F21A58CB}" type="pres">
      <dgm:prSet presAssocID="{F7B6C6C6-FCAB-4988-95F6-339BBBB622E5}" presName="Name13" presStyleLbl="parChTrans1D2" presStyleIdx="1" presStyleCnt="3"/>
      <dgm:spPr/>
      <dgm:t>
        <a:bodyPr/>
        <a:lstStyle/>
        <a:p>
          <a:endParaRPr lang="es-ES"/>
        </a:p>
      </dgm:t>
    </dgm:pt>
    <dgm:pt modelId="{53B35E7A-542C-42FC-81C9-CE91C5153504}" type="pres">
      <dgm:prSet presAssocID="{689E567E-026C-42EA-9DB0-D591B122ADC8}" presName="childTex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28E1276-8DE2-4F99-92A9-C904A4B8AFBC}" type="pres">
      <dgm:prSet presAssocID="{51D9D88A-3189-409D-AD9E-0D2EC0937087}" presName="Name13" presStyleLbl="parChTrans1D2" presStyleIdx="2" presStyleCnt="3"/>
      <dgm:spPr/>
      <dgm:t>
        <a:bodyPr/>
        <a:lstStyle/>
        <a:p>
          <a:endParaRPr lang="es-ES"/>
        </a:p>
      </dgm:t>
    </dgm:pt>
    <dgm:pt modelId="{253D33F2-DB53-4F86-852E-2C532875D112}" type="pres">
      <dgm:prSet presAssocID="{4C8ED523-5D54-4A51-91D2-2B171DFC4D53}" presName="childTex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424AF2A-5B73-4C29-9A1D-87245F35FF3F}" type="presOf" srcId="{18476C1D-1744-42CD-A6A6-BC7DE6D6E333}" destId="{D337AD8C-27C9-4F04-8FA1-E32F26C10758}" srcOrd="0" destOrd="0" presId="urn:microsoft.com/office/officeart/2005/8/layout/hierarchy3"/>
    <dgm:cxn modelId="{11FCA276-1C3F-4149-A4C4-6546F8B8F7C6}" type="presOf" srcId="{31EBF35F-8CE0-41A9-B65A-3E93FD69EC10}" destId="{9C7BD462-5710-48ED-9CA0-E5D31B37B38D}" srcOrd="0" destOrd="0" presId="urn:microsoft.com/office/officeart/2005/8/layout/hierarchy3"/>
    <dgm:cxn modelId="{371487DB-9264-4FD0-815F-B81E68B54A16}" type="presOf" srcId="{51D9D88A-3189-409D-AD9E-0D2EC0937087}" destId="{C28E1276-8DE2-4F99-92A9-C904A4B8AFBC}" srcOrd="0" destOrd="0" presId="urn:microsoft.com/office/officeart/2005/8/layout/hierarchy3"/>
    <dgm:cxn modelId="{354FE2D3-E1C6-49C0-A8EB-5139BD4E9EBF}" type="presOf" srcId="{8FE9AF72-1774-45BE-90C3-1C72B4084524}" destId="{B0A88B57-BAB0-4738-9E00-8423BE80F4F0}" srcOrd="0" destOrd="0" presId="urn:microsoft.com/office/officeart/2005/8/layout/hierarchy3"/>
    <dgm:cxn modelId="{4C1488E3-A0FD-442D-B994-993E71A32955}" srcId="{8FE9AF72-1774-45BE-90C3-1C72B4084524}" destId="{18476C1D-1744-42CD-A6A6-BC7DE6D6E333}" srcOrd="0" destOrd="0" parTransId="{B468630D-3429-4559-A924-3C3764EAABD3}" sibTransId="{BA95A860-8C5E-435D-B2F5-63E4D6043BBB}"/>
    <dgm:cxn modelId="{1E3A389F-6A15-48D8-BBB0-EF41E182D0FE}" srcId="{8FE9AF72-1774-45BE-90C3-1C72B4084524}" destId="{689E567E-026C-42EA-9DB0-D591B122ADC8}" srcOrd="1" destOrd="0" parTransId="{F7B6C6C6-FCAB-4988-95F6-339BBBB622E5}" sibTransId="{65BB2B83-1380-496C-BDA6-AA9AE2D3F128}"/>
    <dgm:cxn modelId="{DD2BCBA3-03F9-4E25-A4AF-F43B86693ECF}" srcId="{31EBF35F-8CE0-41A9-B65A-3E93FD69EC10}" destId="{8FE9AF72-1774-45BE-90C3-1C72B4084524}" srcOrd="0" destOrd="0" parTransId="{3E066BF0-7E7B-443A-9B44-AC65200F6FBC}" sibTransId="{BDEBAAFF-1C38-4480-B4F8-7EFE19208F57}"/>
    <dgm:cxn modelId="{A4DC6A3C-059C-46EA-8F68-064CB7F4ADEA}" type="presOf" srcId="{8FE9AF72-1774-45BE-90C3-1C72B4084524}" destId="{C7514FD8-AF06-4618-814B-21D635D2C64D}" srcOrd="1" destOrd="0" presId="urn:microsoft.com/office/officeart/2005/8/layout/hierarchy3"/>
    <dgm:cxn modelId="{4FA85491-9A5A-4B5B-9428-0AB6A810D67F}" srcId="{8FE9AF72-1774-45BE-90C3-1C72B4084524}" destId="{4C8ED523-5D54-4A51-91D2-2B171DFC4D53}" srcOrd="2" destOrd="0" parTransId="{51D9D88A-3189-409D-AD9E-0D2EC0937087}" sibTransId="{967B579A-D8E7-4B39-933A-0748ED5BBB4E}"/>
    <dgm:cxn modelId="{1D2417EC-548D-44F0-8D5A-BE8661E09C75}" type="presOf" srcId="{689E567E-026C-42EA-9DB0-D591B122ADC8}" destId="{53B35E7A-542C-42FC-81C9-CE91C5153504}" srcOrd="0" destOrd="0" presId="urn:microsoft.com/office/officeart/2005/8/layout/hierarchy3"/>
    <dgm:cxn modelId="{5E12DA40-0D81-463E-AF85-95BCE381E542}" type="presOf" srcId="{B468630D-3429-4559-A924-3C3764EAABD3}" destId="{6FDD09E7-89F5-431D-82D2-725DF974686D}" srcOrd="0" destOrd="0" presId="urn:microsoft.com/office/officeart/2005/8/layout/hierarchy3"/>
    <dgm:cxn modelId="{2044551A-8CDB-467C-8E1F-4B9042A9582F}" type="presOf" srcId="{F7B6C6C6-FCAB-4988-95F6-339BBBB622E5}" destId="{5E904DD7-6133-427C-B1FC-D532F21A58CB}" srcOrd="0" destOrd="0" presId="urn:microsoft.com/office/officeart/2005/8/layout/hierarchy3"/>
    <dgm:cxn modelId="{3423C853-3CD2-4F9E-A40D-3BF26D3AC6DE}" type="presOf" srcId="{4C8ED523-5D54-4A51-91D2-2B171DFC4D53}" destId="{253D33F2-DB53-4F86-852E-2C532875D112}" srcOrd="0" destOrd="0" presId="urn:microsoft.com/office/officeart/2005/8/layout/hierarchy3"/>
    <dgm:cxn modelId="{C480784C-FDE3-4013-936B-97A5B907854A}" type="presParOf" srcId="{9C7BD462-5710-48ED-9CA0-E5D31B37B38D}" destId="{6E867814-1544-4301-9F24-B96A1FD085EA}" srcOrd="0" destOrd="0" presId="urn:microsoft.com/office/officeart/2005/8/layout/hierarchy3"/>
    <dgm:cxn modelId="{178B1FB4-40F3-4957-8272-0E9DF0DF79CD}" type="presParOf" srcId="{6E867814-1544-4301-9F24-B96A1FD085EA}" destId="{029EA0D5-C0A0-4DCD-8CC0-96D076A25519}" srcOrd="0" destOrd="0" presId="urn:microsoft.com/office/officeart/2005/8/layout/hierarchy3"/>
    <dgm:cxn modelId="{DA4EA0EF-F182-4DA9-981E-8D41BCC2143A}" type="presParOf" srcId="{029EA0D5-C0A0-4DCD-8CC0-96D076A25519}" destId="{B0A88B57-BAB0-4738-9E00-8423BE80F4F0}" srcOrd="0" destOrd="0" presId="urn:microsoft.com/office/officeart/2005/8/layout/hierarchy3"/>
    <dgm:cxn modelId="{D3E9C9C6-3BC5-4D86-8D32-CC2F5C2B89E4}" type="presParOf" srcId="{029EA0D5-C0A0-4DCD-8CC0-96D076A25519}" destId="{C7514FD8-AF06-4618-814B-21D635D2C64D}" srcOrd="1" destOrd="0" presId="urn:microsoft.com/office/officeart/2005/8/layout/hierarchy3"/>
    <dgm:cxn modelId="{B03EB31E-C1C8-4AE7-9106-5FB350F2F6EB}" type="presParOf" srcId="{6E867814-1544-4301-9F24-B96A1FD085EA}" destId="{F93BD021-C407-490D-B5C2-413DFE8A9A9B}" srcOrd="1" destOrd="0" presId="urn:microsoft.com/office/officeart/2005/8/layout/hierarchy3"/>
    <dgm:cxn modelId="{84CF1E8B-89FD-4E9D-9039-90BFFE093DDF}" type="presParOf" srcId="{F93BD021-C407-490D-B5C2-413DFE8A9A9B}" destId="{6FDD09E7-89F5-431D-82D2-725DF974686D}" srcOrd="0" destOrd="0" presId="urn:microsoft.com/office/officeart/2005/8/layout/hierarchy3"/>
    <dgm:cxn modelId="{184EFFE8-8924-4FE1-BF9F-8906D133A50E}" type="presParOf" srcId="{F93BD021-C407-490D-B5C2-413DFE8A9A9B}" destId="{D337AD8C-27C9-4F04-8FA1-E32F26C10758}" srcOrd="1" destOrd="0" presId="urn:microsoft.com/office/officeart/2005/8/layout/hierarchy3"/>
    <dgm:cxn modelId="{95A87069-0203-4156-BC7F-A85C1EEB48A6}" type="presParOf" srcId="{F93BD021-C407-490D-B5C2-413DFE8A9A9B}" destId="{5E904DD7-6133-427C-B1FC-D532F21A58CB}" srcOrd="2" destOrd="0" presId="urn:microsoft.com/office/officeart/2005/8/layout/hierarchy3"/>
    <dgm:cxn modelId="{C7D7DB6F-DECF-4A42-ADC6-B3094745996E}" type="presParOf" srcId="{F93BD021-C407-490D-B5C2-413DFE8A9A9B}" destId="{53B35E7A-542C-42FC-81C9-CE91C5153504}" srcOrd="3" destOrd="0" presId="urn:microsoft.com/office/officeart/2005/8/layout/hierarchy3"/>
    <dgm:cxn modelId="{8CC49ED2-5CD1-48D1-BBEB-217919795FA1}" type="presParOf" srcId="{F93BD021-C407-490D-B5C2-413DFE8A9A9B}" destId="{C28E1276-8DE2-4F99-92A9-C904A4B8AFBC}" srcOrd="4" destOrd="0" presId="urn:microsoft.com/office/officeart/2005/8/layout/hierarchy3"/>
    <dgm:cxn modelId="{E6A103F7-960B-42FE-9CEC-A3C2BEB98931}" type="presParOf" srcId="{F93BD021-C407-490D-B5C2-413DFE8A9A9B}" destId="{253D33F2-DB53-4F86-852E-2C532875D112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66E2F3F-2A81-4AFB-9DC2-B252F9EC3F0C}" type="doc">
      <dgm:prSet loTypeId="urn:microsoft.com/office/officeart/2005/8/layout/radial6" loCatId="cycle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A4C5B535-045F-4C83-8B9C-75BB71A2DEFB}">
      <dgm:prSet phldrT="[Texto]"/>
      <dgm:spPr/>
      <dgm:t>
        <a:bodyPr/>
        <a:lstStyle/>
        <a:p>
          <a:r>
            <a:rPr lang="es-ES" dirty="0"/>
            <a:t>300 puntos de interés</a:t>
          </a:r>
        </a:p>
      </dgm:t>
    </dgm:pt>
    <dgm:pt modelId="{8504037D-23E3-47B1-9BAF-7E1F016124F0}" type="parTrans" cxnId="{911AF1E6-8A8D-42BB-9CDE-1010DB27019B}">
      <dgm:prSet/>
      <dgm:spPr/>
      <dgm:t>
        <a:bodyPr/>
        <a:lstStyle/>
        <a:p>
          <a:endParaRPr lang="es-ES"/>
        </a:p>
      </dgm:t>
    </dgm:pt>
    <dgm:pt modelId="{8D3248A3-3AAE-4DD6-BA6F-8823D257B444}" type="sibTrans" cxnId="{911AF1E6-8A8D-42BB-9CDE-1010DB27019B}">
      <dgm:prSet/>
      <dgm:spPr/>
      <dgm:t>
        <a:bodyPr/>
        <a:lstStyle/>
        <a:p>
          <a:endParaRPr lang="es-ES"/>
        </a:p>
      </dgm:t>
    </dgm:pt>
    <dgm:pt modelId="{F7DFA38D-0302-4B17-891C-575AD170BD4F}">
      <dgm:prSet phldrT="[Texto]"/>
      <dgm:spPr/>
      <dgm:t>
        <a:bodyPr/>
        <a:lstStyle/>
        <a:p>
          <a:r>
            <a:rPr lang="es-ES" dirty="0" err="1"/>
            <a:t>Copahue</a:t>
          </a:r>
          <a:r>
            <a:rPr lang="es-ES" dirty="0"/>
            <a:t>- </a:t>
          </a:r>
          <a:r>
            <a:rPr lang="es-ES" dirty="0" err="1"/>
            <a:t>Caviahue</a:t>
          </a:r>
          <a:endParaRPr lang="es-ES" dirty="0"/>
        </a:p>
      </dgm:t>
    </dgm:pt>
    <dgm:pt modelId="{CDFD3831-63DA-44CE-BE44-A22760B6633C}" type="parTrans" cxnId="{CDA542B6-02EA-4F64-A54E-B52AFB2C2835}">
      <dgm:prSet/>
      <dgm:spPr/>
      <dgm:t>
        <a:bodyPr/>
        <a:lstStyle/>
        <a:p>
          <a:endParaRPr lang="es-ES"/>
        </a:p>
      </dgm:t>
    </dgm:pt>
    <dgm:pt modelId="{8DC00C79-BB4E-4A3E-8BE5-454DFE3EE8CE}" type="sibTrans" cxnId="{CDA542B6-02EA-4F64-A54E-B52AFB2C2835}">
      <dgm:prSet/>
      <dgm:spPr/>
      <dgm:t>
        <a:bodyPr/>
        <a:lstStyle/>
        <a:p>
          <a:endParaRPr lang="es-ES"/>
        </a:p>
      </dgm:t>
    </dgm:pt>
    <dgm:pt modelId="{E8F9F932-5749-4098-912B-C5E327FB5661}">
      <dgm:prSet phldrT="[Texto]"/>
      <dgm:spPr/>
      <dgm:t>
        <a:bodyPr/>
        <a:lstStyle/>
        <a:p>
          <a:r>
            <a:rPr lang="es-ES" dirty="0" err="1"/>
            <a:t>Domuyo</a:t>
          </a:r>
          <a:r>
            <a:rPr lang="es-ES" dirty="0"/>
            <a:t>  (</a:t>
          </a:r>
          <a:r>
            <a:rPr lang="es-ES" dirty="0" err="1"/>
            <a:t>Neuquen</a:t>
          </a:r>
          <a:r>
            <a:rPr lang="es-ES" dirty="0"/>
            <a:t>)</a:t>
          </a:r>
        </a:p>
      </dgm:t>
    </dgm:pt>
    <dgm:pt modelId="{A746EACA-8D1D-48C2-9AD1-9A7A4DC7FE62}" type="parTrans" cxnId="{60C90A9C-E049-4FBC-A965-6D001B157A4E}">
      <dgm:prSet/>
      <dgm:spPr/>
      <dgm:t>
        <a:bodyPr/>
        <a:lstStyle/>
        <a:p>
          <a:endParaRPr lang="es-ES"/>
        </a:p>
      </dgm:t>
    </dgm:pt>
    <dgm:pt modelId="{22EAD110-5F89-4740-AEFE-6161C8543CCA}" type="sibTrans" cxnId="{60C90A9C-E049-4FBC-A965-6D001B157A4E}">
      <dgm:prSet/>
      <dgm:spPr/>
      <dgm:t>
        <a:bodyPr/>
        <a:lstStyle/>
        <a:p>
          <a:endParaRPr lang="es-ES"/>
        </a:p>
      </dgm:t>
    </dgm:pt>
    <dgm:pt modelId="{D8AF6E5C-EE6D-4244-A882-70A679BAB5B2}">
      <dgm:prSet phldrT="[Texto]"/>
      <dgm:spPr/>
      <dgm:t>
        <a:bodyPr/>
        <a:lstStyle/>
        <a:p>
          <a:r>
            <a:rPr lang="es-ES" dirty="0" err="1"/>
            <a:t>Tuzgle</a:t>
          </a:r>
          <a:r>
            <a:rPr lang="es-ES" dirty="0"/>
            <a:t>- </a:t>
          </a:r>
          <a:r>
            <a:rPr lang="es-ES" dirty="0" err="1"/>
            <a:t>Tocomar</a:t>
          </a:r>
          <a:r>
            <a:rPr lang="es-ES" dirty="0"/>
            <a:t> (Jujuy – Salta)</a:t>
          </a:r>
        </a:p>
      </dgm:t>
    </dgm:pt>
    <dgm:pt modelId="{EAEB9B4C-D56B-4104-A79C-F25DBAAFD780}" type="parTrans" cxnId="{F67E8A35-F497-481A-B5D8-C88FA172874B}">
      <dgm:prSet/>
      <dgm:spPr/>
      <dgm:t>
        <a:bodyPr/>
        <a:lstStyle/>
        <a:p>
          <a:endParaRPr lang="es-ES"/>
        </a:p>
      </dgm:t>
    </dgm:pt>
    <dgm:pt modelId="{69377D77-CFFD-46AF-8737-2697A8EAE656}" type="sibTrans" cxnId="{F67E8A35-F497-481A-B5D8-C88FA172874B}">
      <dgm:prSet/>
      <dgm:spPr/>
      <dgm:t>
        <a:bodyPr/>
        <a:lstStyle/>
        <a:p>
          <a:endParaRPr lang="es-ES"/>
        </a:p>
      </dgm:t>
    </dgm:pt>
    <dgm:pt modelId="{306E3451-E1F2-4163-BF4C-03E0F1DAF94B}">
      <dgm:prSet/>
      <dgm:spPr/>
      <dgm:t>
        <a:bodyPr/>
        <a:lstStyle/>
        <a:p>
          <a:r>
            <a:rPr lang="es-ES" dirty="0"/>
            <a:t>Valle del Cura </a:t>
          </a:r>
        </a:p>
        <a:p>
          <a:r>
            <a:rPr lang="es-ES" dirty="0"/>
            <a:t>(San Juan)</a:t>
          </a:r>
        </a:p>
      </dgm:t>
    </dgm:pt>
    <dgm:pt modelId="{A021220F-4C75-4C61-A60D-4C163C91D04C}" type="parTrans" cxnId="{2CA096B7-2076-4C23-8AD7-873E8167B005}">
      <dgm:prSet/>
      <dgm:spPr/>
      <dgm:t>
        <a:bodyPr/>
        <a:lstStyle/>
        <a:p>
          <a:endParaRPr lang="es-ES"/>
        </a:p>
      </dgm:t>
    </dgm:pt>
    <dgm:pt modelId="{1374A86D-FB58-4621-B94C-ACF01CAC8867}" type="sibTrans" cxnId="{2CA096B7-2076-4C23-8AD7-873E8167B005}">
      <dgm:prSet/>
      <dgm:spPr/>
      <dgm:t>
        <a:bodyPr/>
        <a:lstStyle/>
        <a:p>
          <a:endParaRPr lang="es-ES"/>
        </a:p>
      </dgm:t>
    </dgm:pt>
    <dgm:pt modelId="{04955D7E-CD57-4F2F-97E6-336E4AA43CB9}" type="pres">
      <dgm:prSet presAssocID="{B66E2F3F-2A81-4AFB-9DC2-B252F9EC3F0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B90F1CF-268A-4596-91E7-9F2AC0C8901D}" type="pres">
      <dgm:prSet presAssocID="{A4C5B535-045F-4C83-8B9C-75BB71A2DEFB}" presName="centerShape" presStyleLbl="node0" presStyleIdx="0" presStyleCnt="1"/>
      <dgm:spPr/>
      <dgm:t>
        <a:bodyPr/>
        <a:lstStyle/>
        <a:p>
          <a:endParaRPr lang="es-ES"/>
        </a:p>
      </dgm:t>
    </dgm:pt>
    <dgm:pt modelId="{6C507E40-7E4D-4A38-91B0-6E9727002D98}" type="pres">
      <dgm:prSet presAssocID="{F7DFA38D-0302-4B17-891C-575AD170BD4F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5B0205D-33C2-4E63-8FF2-AA5DC187E4FD}" type="pres">
      <dgm:prSet presAssocID="{F7DFA38D-0302-4B17-891C-575AD170BD4F}" presName="dummy" presStyleCnt="0"/>
      <dgm:spPr/>
    </dgm:pt>
    <dgm:pt modelId="{76F85715-EFF8-482D-89B4-9306907A201D}" type="pres">
      <dgm:prSet presAssocID="{8DC00C79-BB4E-4A3E-8BE5-454DFE3EE8CE}" presName="sibTrans" presStyleLbl="sibTrans2D1" presStyleIdx="0" presStyleCnt="4"/>
      <dgm:spPr/>
      <dgm:t>
        <a:bodyPr/>
        <a:lstStyle/>
        <a:p>
          <a:endParaRPr lang="es-ES"/>
        </a:p>
      </dgm:t>
    </dgm:pt>
    <dgm:pt modelId="{246CC3F5-E927-4578-829F-89283D9DA95F}" type="pres">
      <dgm:prSet presAssocID="{E8F9F932-5749-4098-912B-C5E327FB5661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69FC7D6-487E-4460-A8ED-22339083EC88}" type="pres">
      <dgm:prSet presAssocID="{E8F9F932-5749-4098-912B-C5E327FB5661}" presName="dummy" presStyleCnt="0"/>
      <dgm:spPr/>
    </dgm:pt>
    <dgm:pt modelId="{D2D82D31-2A60-47AA-A1B2-8C490EB7B633}" type="pres">
      <dgm:prSet presAssocID="{22EAD110-5F89-4740-AEFE-6161C8543CCA}" presName="sibTrans" presStyleLbl="sibTrans2D1" presStyleIdx="1" presStyleCnt="4"/>
      <dgm:spPr/>
      <dgm:t>
        <a:bodyPr/>
        <a:lstStyle/>
        <a:p>
          <a:endParaRPr lang="es-ES"/>
        </a:p>
      </dgm:t>
    </dgm:pt>
    <dgm:pt modelId="{37532878-D4F2-4AF6-BE25-91968865DF53}" type="pres">
      <dgm:prSet presAssocID="{D8AF6E5C-EE6D-4244-A882-70A679BAB5B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D6C0518-0B8D-4102-8089-0F3DDB330F15}" type="pres">
      <dgm:prSet presAssocID="{D8AF6E5C-EE6D-4244-A882-70A679BAB5B2}" presName="dummy" presStyleCnt="0"/>
      <dgm:spPr/>
    </dgm:pt>
    <dgm:pt modelId="{DEFE6B13-A109-4C58-AEBF-8C4E1645913E}" type="pres">
      <dgm:prSet presAssocID="{69377D77-CFFD-46AF-8737-2697A8EAE656}" presName="sibTrans" presStyleLbl="sibTrans2D1" presStyleIdx="2" presStyleCnt="4"/>
      <dgm:spPr/>
      <dgm:t>
        <a:bodyPr/>
        <a:lstStyle/>
        <a:p>
          <a:endParaRPr lang="es-ES"/>
        </a:p>
      </dgm:t>
    </dgm:pt>
    <dgm:pt modelId="{D4AF3456-E33D-472A-903F-D4BEB8DB4B66}" type="pres">
      <dgm:prSet presAssocID="{306E3451-E1F2-4163-BF4C-03E0F1DAF94B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CE9A38F-0AC7-455E-AB17-1E7428B6A5EC}" type="pres">
      <dgm:prSet presAssocID="{306E3451-E1F2-4163-BF4C-03E0F1DAF94B}" presName="dummy" presStyleCnt="0"/>
      <dgm:spPr/>
    </dgm:pt>
    <dgm:pt modelId="{702BD97A-C2A8-403B-809D-737F4D84ED41}" type="pres">
      <dgm:prSet presAssocID="{1374A86D-FB58-4621-B94C-ACF01CAC8867}" presName="sibTrans" presStyleLbl="sibTrans2D1" presStyleIdx="3" presStyleCnt="4"/>
      <dgm:spPr/>
      <dgm:t>
        <a:bodyPr/>
        <a:lstStyle/>
        <a:p>
          <a:endParaRPr lang="es-ES"/>
        </a:p>
      </dgm:t>
    </dgm:pt>
  </dgm:ptLst>
  <dgm:cxnLst>
    <dgm:cxn modelId="{60C90A9C-E049-4FBC-A965-6D001B157A4E}" srcId="{A4C5B535-045F-4C83-8B9C-75BB71A2DEFB}" destId="{E8F9F932-5749-4098-912B-C5E327FB5661}" srcOrd="1" destOrd="0" parTransId="{A746EACA-8D1D-48C2-9AD1-9A7A4DC7FE62}" sibTransId="{22EAD110-5F89-4740-AEFE-6161C8543CCA}"/>
    <dgm:cxn modelId="{9969B0A7-A948-40E9-B183-F0BBFAF8F073}" type="presOf" srcId="{D8AF6E5C-EE6D-4244-A882-70A679BAB5B2}" destId="{37532878-D4F2-4AF6-BE25-91968865DF53}" srcOrd="0" destOrd="0" presId="urn:microsoft.com/office/officeart/2005/8/layout/radial6"/>
    <dgm:cxn modelId="{A34CEDE5-CECF-4E93-B2D5-12FC03818561}" type="presOf" srcId="{B66E2F3F-2A81-4AFB-9DC2-B252F9EC3F0C}" destId="{04955D7E-CD57-4F2F-97E6-336E4AA43CB9}" srcOrd="0" destOrd="0" presId="urn:microsoft.com/office/officeart/2005/8/layout/radial6"/>
    <dgm:cxn modelId="{CDA542B6-02EA-4F64-A54E-B52AFB2C2835}" srcId="{A4C5B535-045F-4C83-8B9C-75BB71A2DEFB}" destId="{F7DFA38D-0302-4B17-891C-575AD170BD4F}" srcOrd="0" destOrd="0" parTransId="{CDFD3831-63DA-44CE-BE44-A22760B6633C}" sibTransId="{8DC00C79-BB4E-4A3E-8BE5-454DFE3EE8CE}"/>
    <dgm:cxn modelId="{AFAFF5AF-5044-4D9F-8F0B-C89BCA1C710E}" type="presOf" srcId="{F7DFA38D-0302-4B17-891C-575AD170BD4F}" destId="{6C507E40-7E4D-4A38-91B0-6E9727002D98}" srcOrd="0" destOrd="0" presId="urn:microsoft.com/office/officeart/2005/8/layout/radial6"/>
    <dgm:cxn modelId="{26FCCAC6-3653-4811-A4FC-1A5C2DD407D1}" type="presOf" srcId="{A4C5B535-045F-4C83-8B9C-75BB71A2DEFB}" destId="{6B90F1CF-268A-4596-91E7-9F2AC0C8901D}" srcOrd="0" destOrd="0" presId="urn:microsoft.com/office/officeart/2005/8/layout/radial6"/>
    <dgm:cxn modelId="{911AF1E6-8A8D-42BB-9CDE-1010DB27019B}" srcId="{B66E2F3F-2A81-4AFB-9DC2-B252F9EC3F0C}" destId="{A4C5B535-045F-4C83-8B9C-75BB71A2DEFB}" srcOrd="0" destOrd="0" parTransId="{8504037D-23E3-47B1-9BAF-7E1F016124F0}" sibTransId="{8D3248A3-3AAE-4DD6-BA6F-8823D257B444}"/>
    <dgm:cxn modelId="{848D1E95-657F-4F47-8E77-18C1CC6E0800}" type="presOf" srcId="{1374A86D-FB58-4621-B94C-ACF01CAC8867}" destId="{702BD97A-C2A8-403B-809D-737F4D84ED41}" srcOrd="0" destOrd="0" presId="urn:microsoft.com/office/officeart/2005/8/layout/radial6"/>
    <dgm:cxn modelId="{5CA79FF2-5EF2-4F53-8F88-0BFBD1FF078B}" type="presOf" srcId="{E8F9F932-5749-4098-912B-C5E327FB5661}" destId="{246CC3F5-E927-4578-829F-89283D9DA95F}" srcOrd="0" destOrd="0" presId="urn:microsoft.com/office/officeart/2005/8/layout/radial6"/>
    <dgm:cxn modelId="{F67E8A35-F497-481A-B5D8-C88FA172874B}" srcId="{A4C5B535-045F-4C83-8B9C-75BB71A2DEFB}" destId="{D8AF6E5C-EE6D-4244-A882-70A679BAB5B2}" srcOrd="2" destOrd="0" parTransId="{EAEB9B4C-D56B-4104-A79C-F25DBAAFD780}" sibTransId="{69377D77-CFFD-46AF-8737-2697A8EAE656}"/>
    <dgm:cxn modelId="{239815DF-3AAD-4117-B049-0F24A9F10087}" type="presOf" srcId="{69377D77-CFFD-46AF-8737-2697A8EAE656}" destId="{DEFE6B13-A109-4C58-AEBF-8C4E1645913E}" srcOrd="0" destOrd="0" presId="urn:microsoft.com/office/officeart/2005/8/layout/radial6"/>
    <dgm:cxn modelId="{15C79EC6-7BD3-4E91-B3DB-4C02BDA3110B}" type="presOf" srcId="{8DC00C79-BB4E-4A3E-8BE5-454DFE3EE8CE}" destId="{76F85715-EFF8-482D-89B4-9306907A201D}" srcOrd="0" destOrd="0" presId="urn:microsoft.com/office/officeart/2005/8/layout/radial6"/>
    <dgm:cxn modelId="{FB57A55D-C92B-486E-8E34-DF7536A188F2}" type="presOf" srcId="{22EAD110-5F89-4740-AEFE-6161C8543CCA}" destId="{D2D82D31-2A60-47AA-A1B2-8C490EB7B633}" srcOrd="0" destOrd="0" presId="urn:microsoft.com/office/officeart/2005/8/layout/radial6"/>
    <dgm:cxn modelId="{CA2BDEFB-1E0D-4FE4-AB85-47D570508AF0}" type="presOf" srcId="{306E3451-E1F2-4163-BF4C-03E0F1DAF94B}" destId="{D4AF3456-E33D-472A-903F-D4BEB8DB4B66}" srcOrd="0" destOrd="0" presId="urn:microsoft.com/office/officeart/2005/8/layout/radial6"/>
    <dgm:cxn modelId="{2CA096B7-2076-4C23-8AD7-873E8167B005}" srcId="{A4C5B535-045F-4C83-8B9C-75BB71A2DEFB}" destId="{306E3451-E1F2-4163-BF4C-03E0F1DAF94B}" srcOrd="3" destOrd="0" parTransId="{A021220F-4C75-4C61-A60D-4C163C91D04C}" sibTransId="{1374A86D-FB58-4621-B94C-ACF01CAC8867}"/>
    <dgm:cxn modelId="{473C4EA9-6524-4473-8BFC-5C3E5134B540}" type="presParOf" srcId="{04955D7E-CD57-4F2F-97E6-336E4AA43CB9}" destId="{6B90F1CF-268A-4596-91E7-9F2AC0C8901D}" srcOrd="0" destOrd="0" presId="urn:microsoft.com/office/officeart/2005/8/layout/radial6"/>
    <dgm:cxn modelId="{563CF245-C9A8-4B9C-9E78-64BF9E8870BF}" type="presParOf" srcId="{04955D7E-CD57-4F2F-97E6-336E4AA43CB9}" destId="{6C507E40-7E4D-4A38-91B0-6E9727002D98}" srcOrd="1" destOrd="0" presId="urn:microsoft.com/office/officeart/2005/8/layout/radial6"/>
    <dgm:cxn modelId="{BDFE6F35-4C10-4CBE-AF8D-45DFF6ECC62D}" type="presParOf" srcId="{04955D7E-CD57-4F2F-97E6-336E4AA43CB9}" destId="{35B0205D-33C2-4E63-8FF2-AA5DC187E4FD}" srcOrd="2" destOrd="0" presId="urn:microsoft.com/office/officeart/2005/8/layout/radial6"/>
    <dgm:cxn modelId="{E9F72BA4-4B75-4C3B-9826-242DCFB67FEC}" type="presParOf" srcId="{04955D7E-CD57-4F2F-97E6-336E4AA43CB9}" destId="{76F85715-EFF8-482D-89B4-9306907A201D}" srcOrd="3" destOrd="0" presId="urn:microsoft.com/office/officeart/2005/8/layout/radial6"/>
    <dgm:cxn modelId="{958B1FE6-CA7B-47B7-90E9-32F487B0DECE}" type="presParOf" srcId="{04955D7E-CD57-4F2F-97E6-336E4AA43CB9}" destId="{246CC3F5-E927-4578-829F-89283D9DA95F}" srcOrd="4" destOrd="0" presId="urn:microsoft.com/office/officeart/2005/8/layout/radial6"/>
    <dgm:cxn modelId="{FF8C26BD-02FD-4374-9894-0771F76307BA}" type="presParOf" srcId="{04955D7E-CD57-4F2F-97E6-336E4AA43CB9}" destId="{069FC7D6-487E-4460-A8ED-22339083EC88}" srcOrd="5" destOrd="0" presId="urn:microsoft.com/office/officeart/2005/8/layout/radial6"/>
    <dgm:cxn modelId="{64B2DB89-5080-4E4E-B68D-DE7C5D13D816}" type="presParOf" srcId="{04955D7E-CD57-4F2F-97E6-336E4AA43CB9}" destId="{D2D82D31-2A60-47AA-A1B2-8C490EB7B633}" srcOrd="6" destOrd="0" presId="urn:microsoft.com/office/officeart/2005/8/layout/radial6"/>
    <dgm:cxn modelId="{B6611E07-CE0A-45D4-82B0-CDA0EA0C6B2B}" type="presParOf" srcId="{04955D7E-CD57-4F2F-97E6-336E4AA43CB9}" destId="{37532878-D4F2-4AF6-BE25-91968865DF53}" srcOrd="7" destOrd="0" presId="urn:microsoft.com/office/officeart/2005/8/layout/radial6"/>
    <dgm:cxn modelId="{1D2009D8-2087-49F8-A223-5AE0B283DDFD}" type="presParOf" srcId="{04955D7E-CD57-4F2F-97E6-336E4AA43CB9}" destId="{FD6C0518-0B8D-4102-8089-0F3DDB330F15}" srcOrd="8" destOrd="0" presId="urn:microsoft.com/office/officeart/2005/8/layout/radial6"/>
    <dgm:cxn modelId="{286F44D7-A5CE-48CE-B65C-2BAD64B4B00C}" type="presParOf" srcId="{04955D7E-CD57-4F2F-97E6-336E4AA43CB9}" destId="{DEFE6B13-A109-4C58-AEBF-8C4E1645913E}" srcOrd="9" destOrd="0" presId="urn:microsoft.com/office/officeart/2005/8/layout/radial6"/>
    <dgm:cxn modelId="{8D8C060E-4A46-43DD-93B4-F259E74668B8}" type="presParOf" srcId="{04955D7E-CD57-4F2F-97E6-336E4AA43CB9}" destId="{D4AF3456-E33D-472A-903F-D4BEB8DB4B66}" srcOrd="10" destOrd="0" presId="urn:microsoft.com/office/officeart/2005/8/layout/radial6"/>
    <dgm:cxn modelId="{FEA618E2-6A43-4CA6-97E1-B721F9F31688}" type="presParOf" srcId="{04955D7E-CD57-4F2F-97E6-336E4AA43CB9}" destId="{3CE9A38F-0AC7-455E-AB17-1E7428B6A5EC}" srcOrd="11" destOrd="0" presId="urn:microsoft.com/office/officeart/2005/8/layout/radial6"/>
    <dgm:cxn modelId="{D64CF55C-E662-4F4F-AABF-928D76E9F384}" type="presParOf" srcId="{04955D7E-CD57-4F2F-97E6-336E4AA43CB9}" destId="{702BD97A-C2A8-403B-809D-737F4D84ED41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3294CAB-15FF-47F1-8F7D-D3715B9E0FA9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E100E397-258A-4123-ABB9-3D95EC352BD7}">
      <dgm:prSet phldrT="[Texto]"/>
      <dgm:spPr/>
      <dgm:t>
        <a:bodyPr/>
        <a:lstStyle/>
        <a:p>
          <a:r>
            <a:rPr lang="es-ES" dirty="0"/>
            <a:t>JICA ( </a:t>
          </a:r>
          <a:r>
            <a:rPr lang="es-ES" dirty="0" err="1"/>
            <a:t>Japan</a:t>
          </a:r>
          <a:r>
            <a:rPr lang="es-ES" dirty="0"/>
            <a:t> International </a:t>
          </a:r>
          <a:r>
            <a:rPr lang="es-ES" dirty="0" err="1"/>
            <a:t>Cooperation</a:t>
          </a:r>
          <a:r>
            <a:rPr lang="es-ES" dirty="0"/>
            <a:t> Agency)</a:t>
          </a:r>
        </a:p>
      </dgm:t>
    </dgm:pt>
    <dgm:pt modelId="{4FA72E5A-BA86-43D7-8A42-7F163EE1BA6A}" type="parTrans" cxnId="{49E3F64B-9B38-4264-9935-AAD2FD51D657}">
      <dgm:prSet/>
      <dgm:spPr/>
      <dgm:t>
        <a:bodyPr/>
        <a:lstStyle/>
        <a:p>
          <a:endParaRPr lang="es-ES"/>
        </a:p>
      </dgm:t>
    </dgm:pt>
    <dgm:pt modelId="{092634E0-188E-4C5C-ACAA-10C58BF953E6}" type="sibTrans" cxnId="{49E3F64B-9B38-4264-9935-AAD2FD51D657}">
      <dgm:prSet/>
      <dgm:spPr/>
      <dgm:t>
        <a:bodyPr/>
        <a:lstStyle/>
        <a:p>
          <a:endParaRPr lang="es-ES"/>
        </a:p>
      </dgm:t>
    </dgm:pt>
    <dgm:pt modelId="{7742A399-E689-4FA3-878C-9AC488FB6553}">
      <dgm:prSet phldrT="[Texto]"/>
      <dgm:spPr/>
      <dgm:t>
        <a:bodyPr/>
        <a:lstStyle/>
        <a:p>
          <a:r>
            <a:rPr lang="es-ES" dirty="0"/>
            <a:t>Estudio</a:t>
          </a:r>
        </a:p>
      </dgm:t>
    </dgm:pt>
    <dgm:pt modelId="{CD396986-F0AF-4EE5-B61D-5FE4CB17D1FA}" type="parTrans" cxnId="{EF00BD8A-BC51-44A4-B04A-A5608745B245}">
      <dgm:prSet/>
      <dgm:spPr/>
      <dgm:t>
        <a:bodyPr/>
        <a:lstStyle/>
        <a:p>
          <a:endParaRPr lang="es-ES"/>
        </a:p>
      </dgm:t>
    </dgm:pt>
    <dgm:pt modelId="{6FA4F76F-ACFC-43F2-A652-143AD1337464}" type="sibTrans" cxnId="{EF00BD8A-BC51-44A4-B04A-A5608745B245}">
      <dgm:prSet/>
      <dgm:spPr/>
      <dgm:t>
        <a:bodyPr/>
        <a:lstStyle/>
        <a:p>
          <a:endParaRPr lang="es-ES"/>
        </a:p>
      </dgm:t>
    </dgm:pt>
    <dgm:pt modelId="{C72A9238-C320-456E-8B23-2E253FA59D13}">
      <dgm:prSet phldrT="[Texto]"/>
      <dgm:spPr/>
      <dgm:t>
        <a:bodyPr/>
        <a:lstStyle/>
        <a:p>
          <a:r>
            <a:rPr lang="es-ES" dirty="0"/>
            <a:t>SEGEMAR( Servicio Geológico Minero Argentino)</a:t>
          </a:r>
        </a:p>
      </dgm:t>
    </dgm:pt>
    <dgm:pt modelId="{EBE9545F-ADE0-4EF9-A66A-B040BDA1BCE3}" type="parTrans" cxnId="{07719956-AE59-49D8-835B-8B4E790FDC3C}">
      <dgm:prSet/>
      <dgm:spPr/>
      <dgm:t>
        <a:bodyPr/>
        <a:lstStyle/>
        <a:p>
          <a:endParaRPr lang="es-ES"/>
        </a:p>
      </dgm:t>
    </dgm:pt>
    <dgm:pt modelId="{080A42C4-D7D6-4999-8B2D-D5C7832F3CDC}" type="sibTrans" cxnId="{07719956-AE59-49D8-835B-8B4E790FDC3C}">
      <dgm:prSet/>
      <dgm:spPr/>
      <dgm:t>
        <a:bodyPr/>
        <a:lstStyle/>
        <a:p>
          <a:endParaRPr lang="es-ES"/>
        </a:p>
      </dgm:t>
    </dgm:pt>
    <dgm:pt modelId="{2A913E73-7465-4146-845B-56DD120B918A}" type="pres">
      <dgm:prSet presAssocID="{43294CAB-15FF-47F1-8F7D-D3715B9E0FA9}" presName="Name0" presStyleCnt="0">
        <dgm:presLayoutVars>
          <dgm:dir/>
          <dgm:resizeHandles val="exact"/>
        </dgm:presLayoutVars>
      </dgm:prSet>
      <dgm:spPr/>
    </dgm:pt>
    <dgm:pt modelId="{33D95A4B-4AFB-4F9B-88CF-210E3A2A5E2F}" type="pres">
      <dgm:prSet presAssocID="{E100E397-258A-4123-ABB9-3D95EC352BD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FA569DC-9451-471A-91C5-CAF9CDD24B58}" type="pres">
      <dgm:prSet presAssocID="{092634E0-188E-4C5C-ACAA-10C58BF953E6}" presName="sibTrans" presStyleLbl="sibTrans2D1" presStyleIdx="0" presStyleCnt="2"/>
      <dgm:spPr/>
      <dgm:t>
        <a:bodyPr/>
        <a:lstStyle/>
        <a:p>
          <a:endParaRPr lang="es-ES"/>
        </a:p>
      </dgm:t>
    </dgm:pt>
    <dgm:pt modelId="{1A53AB0C-D989-4508-8D77-B7147BA2492D}" type="pres">
      <dgm:prSet presAssocID="{092634E0-188E-4C5C-ACAA-10C58BF953E6}" presName="connectorText" presStyleLbl="sibTrans2D1" presStyleIdx="0" presStyleCnt="2"/>
      <dgm:spPr/>
      <dgm:t>
        <a:bodyPr/>
        <a:lstStyle/>
        <a:p>
          <a:endParaRPr lang="es-ES"/>
        </a:p>
      </dgm:t>
    </dgm:pt>
    <dgm:pt modelId="{3D3433AC-B6AC-4142-8A00-69AE9EF3DE56}" type="pres">
      <dgm:prSet presAssocID="{7742A399-E689-4FA3-878C-9AC488FB655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FB65311-347A-455D-8E28-067BCCEFA82D}" type="pres">
      <dgm:prSet presAssocID="{6FA4F76F-ACFC-43F2-A652-143AD1337464}" presName="sibTrans" presStyleLbl="sibTrans2D1" presStyleIdx="1" presStyleCnt="2" custAng="10800000"/>
      <dgm:spPr/>
      <dgm:t>
        <a:bodyPr/>
        <a:lstStyle/>
        <a:p>
          <a:endParaRPr lang="es-ES"/>
        </a:p>
      </dgm:t>
    </dgm:pt>
    <dgm:pt modelId="{B97F79AD-C439-4D4C-B340-4CA4944D99B9}" type="pres">
      <dgm:prSet presAssocID="{6FA4F76F-ACFC-43F2-A652-143AD1337464}" presName="connectorText" presStyleLbl="sibTrans2D1" presStyleIdx="1" presStyleCnt="2"/>
      <dgm:spPr/>
      <dgm:t>
        <a:bodyPr/>
        <a:lstStyle/>
        <a:p>
          <a:endParaRPr lang="es-ES"/>
        </a:p>
      </dgm:t>
    </dgm:pt>
    <dgm:pt modelId="{20D55213-E510-4BDA-BE75-4210E73F48B2}" type="pres">
      <dgm:prSet presAssocID="{C72A9238-C320-456E-8B23-2E253FA59D1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B79D5C2-C776-4B93-936E-A19A3153B205}" type="presOf" srcId="{092634E0-188E-4C5C-ACAA-10C58BF953E6}" destId="{1A53AB0C-D989-4508-8D77-B7147BA2492D}" srcOrd="1" destOrd="0" presId="urn:microsoft.com/office/officeart/2005/8/layout/process1"/>
    <dgm:cxn modelId="{EF00BD8A-BC51-44A4-B04A-A5608745B245}" srcId="{43294CAB-15FF-47F1-8F7D-D3715B9E0FA9}" destId="{7742A399-E689-4FA3-878C-9AC488FB6553}" srcOrd="1" destOrd="0" parTransId="{CD396986-F0AF-4EE5-B61D-5FE4CB17D1FA}" sibTransId="{6FA4F76F-ACFC-43F2-A652-143AD1337464}"/>
    <dgm:cxn modelId="{BE8982F0-A641-4E7E-B6AA-5A12F2D497F0}" type="presOf" srcId="{6FA4F76F-ACFC-43F2-A652-143AD1337464}" destId="{FFB65311-347A-455D-8E28-067BCCEFA82D}" srcOrd="0" destOrd="0" presId="urn:microsoft.com/office/officeart/2005/8/layout/process1"/>
    <dgm:cxn modelId="{49E3F64B-9B38-4264-9935-AAD2FD51D657}" srcId="{43294CAB-15FF-47F1-8F7D-D3715B9E0FA9}" destId="{E100E397-258A-4123-ABB9-3D95EC352BD7}" srcOrd="0" destOrd="0" parTransId="{4FA72E5A-BA86-43D7-8A42-7F163EE1BA6A}" sibTransId="{092634E0-188E-4C5C-ACAA-10C58BF953E6}"/>
    <dgm:cxn modelId="{37148B92-D3BA-43C3-9D4E-C426A64D86B2}" type="presOf" srcId="{7742A399-E689-4FA3-878C-9AC488FB6553}" destId="{3D3433AC-B6AC-4142-8A00-69AE9EF3DE56}" srcOrd="0" destOrd="0" presId="urn:microsoft.com/office/officeart/2005/8/layout/process1"/>
    <dgm:cxn modelId="{E96111E6-E289-4DFF-94A3-A8E46E8F0030}" type="presOf" srcId="{092634E0-188E-4C5C-ACAA-10C58BF953E6}" destId="{4FA569DC-9451-471A-91C5-CAF9CDD24B58}" srcOrd="0" destOrd="0" presId="urn:microsoft.com/office/officeart/2005/8/layout/process1"/>
    <dgm:cxn modelId="{B3C35294-02EA-4F10-B7FC-99F7DABE78E3}" type="presOf" srcId="{C72A9238-C320-456E-8B23-2E253FA59D13}" destId="{20D55213-E510-4BDA-BE75-4210E73F48B2}" srcOrd="0" destOrd="0" presId="urn:microsoft.com/office/officeart/2005/8/layout/process1"/>
    <dgm:cxn modelId="{B17E1C6A-124F-4115-91E8-4707B31E6E69}" type="presOf" srcId="{6FA4F76F-ACFC-43F2-A652-143AD1337464}" destId="{B97F79AD-C439-4D4C-B340-4CA4944D99B9}" srcOrd="1" destOrd="0" presId="urn:microsoft.com/office/officeart/2005/8/layout/process1"/>
    <dgm:cxn modelId="{039C3FE3-EB5D-4705-91DA-D0BED728AA97}" type="presOf" srcId="{E100E397-258A-4123-ABB9-3D95EC352BD7}" destId="{33D95A4B-4AFB-4F9B-88CF-210E3A2A5E2F}" srcOrd="0" destOrd="0" presId="urn:microsoft.com/office/officeart/2005/8/layout/process1"/>
    <dgm:cxn modelId="{07719956-AE59-49D8-835B-8B4E790FDC3C}" srcId="{43294CAB-15FF-47F1-8F7D-D3715B9E0FA9}" destId="{C72A9238-C320-456E-8B23-2E253FA59D13}" srcOrd="2" destOrd="0" parTransId="{EBE9545F-ADE0-4EF9-A66A-B040BDA1BCE3}" sibTransId="{080A42C4-D7D6-4999-8B2D-D5C7832F3CDC}"/>
    <dgm:cxn modelId="{33218DC0-2CD8-46F3-9657-045448C22B47}" type="presOf" srcId="{43294CAB-15FF-47F1-8F7D-D3715B9E0FA9}" destId="{2A913E73-7465-4146-845B-56DD120B918A}" srcOrd="0" destOrd="0" presId="urn:microsoft.com/office/officeart/2005/8/layout/process1"/>
    <dgm:cxn modelId="{FD8501B9-E066-47E1-98C4-84EA5F5047DF}" type="presParOf" srcId="{2A913E73-7465-4146-845B-56DD120B918A}" destId="{33D95A4B-4AFB-4F9B-88CF-210E3A2A5E2F}" srcOrd="0" destOrd="0" presId="urn:microsoft.com/office/officeart/2005/8/layout/process1"/>
    <dgm:cxn modelId="{20908E29-027B-492D-9A76-25CE44E0B5CE}" type="presParOf" srcId="{2A913E73-7465-4146-845B-56DD120B918A}" destId="{4FA569DC-9451-471A-91C5-CAF9CDD24B58}" srcOrd="1" destOrd="0" presId="urn:microsoft.com/office/officeart/2005/8/layout/process1"/>
    <dgm:cxn modelId="{DB94CC80-BE2C-4191-8638-8AD5543BF275}" type="presParOf" srcId="{4FA569DC-9451-471A-91C5-CAF9CDD24B58}" destId="{1A53AB0C-D989-4508-8D77-B7147BA2492D}" srcOrd="0" destOrd="0" presId="urn:microsoft.com/office/officeart/2005/8/layout/process1"/>
    <dgm:cxn modelId="{9C3C7737-120C-4F89-AAFC-5E92AE4B7FB4}" type="presParOf" srcId="{2A913E73-7465-4146-845B-56DD120B918A}" destId="{3D3433AC-B6AC-4142-8A00-69AE9EF3DE56}" srcOrd="2" destOrd="0" presId="urn:microsoft.com/office/officeart/2005/8/layout/process1"/>
    <dgm:cxn modelId="{6FC987D4-4C96-4FE2-B52D-8454D868E3DE}" type="presParOf" srcId="{2A913E73-7465-4146-845B-56DD120B918A}" destId="{FFB65311-347A-455D-8E28-067BCCEFA82D}" srcOrd="3" destOrd="0" presId="urn:microsoft.com/office/officeart/2005/8/layout/process1"/>
    <dgm:cxn modelId="{481819CB-4DC7-45F0-8ADA-1E7B0BE090EF}" type="presParOf" srcId="{FFB65311-347A-455D-8E28-067BCCEFA82D}" destId="{B97F79AD-C439-4D4C-B340-4CA4944D99B9}" srcOrd="0" destOrd="0" presId="urn:microsoft.com/office/officeart/2005/8/layout/process1"/>
    <dgm:cxn modelId="{DB292690-D1B2-4599-A189-AFF164610DDC}" type="presParOf" srcId="{2A913E73-7465-4146-845B-56DD120B918A}" destId="{20D55213-E510-4BDA-BE75-4210E73F48B2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9D5BB15-01F6-4F66-A57E-CA945E9FC2DA}" type="doc">
      <dgm:prSet loTypeId="urn:microsoft.com/office/officeart/2005/8/layout/venn1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24B4782-77F7-480C-8952-0379D16907A2}">
      <dgm:prSet phldrT="[Texto]"/>
      <dgm:spPr/>
      <dgm:t>
        <a:bodyPr/>
        <a:lstStyle/>
        <a:p>
          <a:r>
            <a:rPr lang="es-ES" dirty="0"/>
            <a:t>Tabla de Propiedades</a:t>
          </a:r>
        </a:p>
      </dgm:t>
    </dgm:pt>
    <dgm:pt modelId="{4C858073-470E-44F4-AFF7-279ED03BED8E}" type="parTrans" cxnId="{1BB6853C-DA5D-4938-924B-A987A47F2325}">
      <dgm:prSet/>
      <dgm:spPr/>
      <dgm:t>
        <a:bodyPr/>
        <a:lstStyle/>
        <a:p>
          <a:endParaRPr lang="es-ES"/>
        </a:p>
      </dgm:t>
    </dgm:pt>
    <dgm:pt modelId="{C80E4D96-DBA0-4B18-8F81-A967B9557FDD}" type="sibTrans" cxnId="{1BB6853C-DA5D-4938-924B-A987A47F2325}">
      <dgm:prSet/>
      <dgm:spPr/>
      <dgm:t>
        <a:bodyPr/>
        <a:lstStyle/>
        <a:p>
          <a:endParaRPr lang="es-ES"/>
        </a:p>
      </dgm:t>
    </dgm:pt>
    <dgm:pt modelId="{82BD56D7-B404-4080-9EA7-6CF0185AF098}">
      <dgm:prSet phldrT="[Texto]"/>
      <dgm:spPr/>
      <dgm:t>
        <a:bodyPr/>
        <a:lstStyle/>
        <a:p>
          <a:r>
            <a:rPr lang="es-ES" dirty="0"/>
            <a:t>Agua saturada</a:t>
          </a:r>
        </a:p>
      </dgm:t>
    </dgm:pt>
    <dgm:pt modelId="{82BABEA1-50B6-4AC4-9E8B-FA50F0AB80A6}" type="parTrans" cxnId="{576F01FD-A127-4122-9A29-E4598E6D8C2E}">
      <dgm:prSet/>
      <dgm:spPr/>
      <dgm:t>
        <a:bodyPr/>
        <a:lstStyle/>
        <a:p>
          <a:endParaRPr lang="es-ES"/>
        </a:p>
      </dgm:t>
    </dgm:pt>
    <dgm:pt modelId="{1D17272D-CD66-48C7-839D-888C54181884}" type="sibTrans" cxnId="{576F01FD-A127-4122-9A29-E4598E6D8C2E}">
      <dgm:prSet/>
      <dgm:spPr/>
      <dgm:t>
        <a:bodyPr/>
        <a:lstStyle/>
        <a:p>
          <a:endParaRPr lang="es-ES"/>
        </a:p>
      </dgm:t>
    </dgm:pt>
    <dgm:pt modelId="{CEAE63E5-6B96-4434-9FED-9B76C7B7423B}">
      <dgm:prSet phldrT="[Texto]"/>
      <dgm:spPr/>
      <dgm:t>
        <a:bodyPr/>
        <a:lstStyle/>
        <a:p>
          <a:r>
            <a:rPr lang="es-ES" dirty="0"/>
            <a:t>Vapor sobrecalentado</a:t>
          </a:r>
        </a:p>
      </dgm:t>
    </dgm:pt>
    <dgm:pt modelId="{1B0A6980-9DDC-40E2-B384-64B163972769}" type="parTrans" cxnId="{3388EB99-9A84-4722-B844-8A0336F4CF37}">
      <dgm:prSet/>
      <dgm:spPr/>
      <dgm:t>
        <a:bodyPr/>
        <a:lstStyle/>
        <a:p>
          <a:endParaRPr lang="es-ES"/>
        </a:p>
      </dgm:t>
    </dgm:pt>
    <dgm:pt modelId="{8EF1AE84-6EA8-43D1-A9DB-CDCF063C586F}" type="sibTrans" cxnId="{3388EB99-9A84-4722-B844-8A0336F4CF37}">
      <dgm:prSet/>
      <dgm:spPr/>
      <dgm:t>
        <a:bodyPr/>
        <a:lstStyle/>
        <a:p>
          <a:endParaRPr lang="es-ES"/>
        </a:p>
      </dgm:t>
    </dgm:pt>
    <dgm:pt modelId="{3DFE9634-5382-45DA-8D9C-508FFC33898D}">
      <dgm:prSet phldrT="[Texto]"/>
      <dgm:spPr/>
      <dgm:t>
        <a:bodyPr/>
        <a:lstStyle/>
        <a:p>
          <a:r>
            <a:rPr lang="es-ES" dirty="0"/>
            <a:t>Gas Ideal</a:t>
          </a:r>
        </a:p>
      </dgm:t>
    </dgm:pt>
    <dgm:pt modelId="{7AF16FD6-CFC8-4927-8DA8-E2A4454D3E77}" type="parTrans" cxnId="{1B6A83B6-9882-4085-920D-D4A3E441C83C}">
      <dgm:prSet/>
      <dgm:spPr/>
      <dgm:t>
        <a:bodyPr/>
        <a:lstStyle/>
        <a:p>
          <a:endParaRPr lang="es-ES"/>
        </a:p>
      </dgm:t>
    </dgm:pt>
    <dgm:pt modelId="{F887BB01-EB4A-4D66-A20C-3437E28696B2}" type="sibTrans" cxnId="{1B6A83B6-9882-4085-920D-D4A3E441C83C}">
      <dgm:prSet/>
      <dgm:spPr/>
      <dgm:t>
        <a:bodyPr/>
        <a:lstStyle/>
        <a:p>
          <a:endParaRPr lang="es-ES"/>
        </a:p>
      </dgm:t>
    </dgm:pt>
    <dgm:pt modelId="{D1C211D8-D1E7-42B4-9F0F-4A39424F8E07}" type="pres">
      <dgm:prSet presAssocID="{A9D5BB15-01F6-4F66-A57E-CA945E9FC2DA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32E742B-F591-499F-A427-53CFB6C50E71}" type="pres">
      <dgm:prSet presAssocID="{324B4782-77F7-480C-8952-0379D16907A2}" presName="circ1TxSh" presStyleLbl="vennNode1" presStyleIdx="0" presStyleCnt="1" custLinFactNeighborX="-4378" custLinFactNeighborY="-2632"/>
      <dgm:spPr/>
      <dgm:t>
        <a:bodyPr/>
        <a:lstStyle/>
        <a:p>
          <a:endParaRPr lang="es-ES"/>
        </a:p>
      </dgm:t>
    </dgm:pt>
  </dgm:ptLst>
  <dgm:cxnLst>
    <dgm:cxn modelId="{4582250D-C88F-4DE0-9DA0-803A65F2056E}" type="presOf" srcId="{CEAE63E5-6B96-4434-9FED-9B76C7B7423B}" destId="{532E742B-F591-499F-A427-53CFB6C50E71}" srcOrd="0" destOrd="2" presId="urn:microsoft.com/office/officeart/2005/8/layout/venn1"/>
    <dgm:cxn modelId="{6BE4ED86-2EEA-45A1-9698-EB2DE712FE71}" type="presOf" srcId="{82BD56D7-B404-4080-9EA7-6CF0185AF098}" destId="{532E742B-F591-499F-A427-53CFB6C50E71}" srcOrd="0" destOrd="1" presId="urn:microsoft.com/office/officeart/2005/8/layout/venn1"/>
    <dgm:cxn modelId="{1B6A83B6-9882-4085-920D-D4A3E441C83C}" srcId="{324B4782-77F7-480C-8952-0379D16907A2}" destId="{3DFE9634-5382-45DA-8D9C-508FFC33898D}" srcOrd="2" destOrd="0" parTransId="{7AF16FD6-CFC8-4927-8DA8-E2A4454D3E77}" sibTransId="{F887BB01-EB4A-4D66-A20C-3437E28696B2}"/>
    <dgm:cxn modelId="{F1EDA92E-7C84-48C8-AC02-B2606DA98EE2}" type="presOf" srcId="{324B4782-77F7-480C-8952-0379D16907A2}" destId="{532E742B-F591-499F-A427-53CFB6C50E71}" srcOrd="0" destOrd="0" presId="urn:microsoft.com/office/officeart/2005/8/layout/venn1"/>
    <dgm:cxn modelId="{3388EB99-9A84-4722-B844-8A0336F4CF37}" srcId="{324B4782-77F7-480C-8952-0379D16907A2}" destId="{CEAE63E5-6B96-4434-9FED-9B76C7B7423B}" srcOrd="1" destOrd="0" parTransId="{1B0A6980-9DDC-40E2-B384-64B163972769}" sibTransId="{8EF1AE84-6EA8-43D1-A9DB-CDCF063C586F}"/>
    <dgm:cxn modelId="{1BB6853C-DA5D-4938-924B-A987A47F2325}" srcId="{A9D5BB15-01F6-4F66-A57E-CA945E9FC2DA}" destId="{324B4782-77F7-480C-8952-0379D16907A2}" srcOrd="0" destOrd="0" parTransId="{4C858073-470E-44F4-AFF7-279ED03BED8E}" sibTransId="{C80E4D96-DBA0-4B18-8F81-A967B9557FDD}"/>
    <dgm:cxn modelId="{511C2058-22DD-489A-96BD-56AAD1FEBAA0}" type="presOf" srcId="{A9D5BB15-01F6-4F66-A57E-CA945E9FC2DA}" destId="{D1C211D8-D1E7-42B4-9F0F-4A39424F8E07}" srcOrd="0" destOrd="0" presId="urn:microsoft.com/office/officeart/2005/8/layout/venn1"/>
    <dgm:cxn modelId="{EA268215-40E6-4335-8F3F-9AE80DD32838}" type="presOf" srcId="{3DFE9634-5382-45DA-8D9C-508FFC33898D}" destId="{532E742B-F591-499F-A427-53CFB6C50E71}" srcOrd="0" destOrd="3" presId="urn:microsoft.com/office/officeart/2005/8/layout/venn1"/>
    <dgm:cxn modelId="{576F01FD-A127-4122-9A29-E4598E6D8C2E}" srcId="{324B4782-77F7-480C-8952-0379D16907A2}" destId="{82BD56D7-B404-4080-9EA7-6CF0185AF098}" srcOrd="0" destOrd="0" parTransId="{82BABEA1-50B6-4AC4-9E8B-FA50F0AB80A6}" sibTransId="{1D17272D-CD66-48C7-839D-888C54181884}"/>
    <dgm:cxn modelId="{68148A76-935F-4CE9-887F-BB8A2AFF67C0}" type="presParOf" srcId="{D1C211D8-D1E7-42B4-9F0F-4A39424F8E07}" destId="{532E742B-F591-499F-A427-53CFB6C50E71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6780532-ECD2-4B27-9CE3-AF47CEF8C048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105F1714-5F2A-4C44-B9ED-F5F9DF107C1D}">
      <dgm:prSet phldrT="[Texto]"/>
      <dgm:spPr/>
      <dgm:t>
        <a:bodyPr/>
        <a:lstStyle/>
        <a:p>
          <a:r>
            <a:rPr lang="es-ES" dirty="0"/>
            <a:t>Acero Cr 12</a:t>
          </a:r>
        </a:p>
      </dgm:t>
    </dgm:pt>
    <dgm:pt modelId="{A0716999-8D58-48F2-AB49-78CABBBA62A1}" type="parTrans" cxnId="{BF6DE973-A2D9-4082-A239-1E4F16D9387F}">
      <dgm:prSet/>
      <dgm:spPr/>
      <dgm:t>
        <a:bodyPr/>
        <a:lstStyle/>
        <a:p>
          <a:endParaRPr lang="es-ES"/>
        </a:p>
      </dgm:t>
    </dgm:pt>
    <dgm:pt modelId="{55B50EB4-D90A-40E2-94C1-A1FFFAADCDEC}" type="sibTrans" cxnId="{BF6DE973-A2D9-4082-A239-1E4F16D9387F}">
      <dgm:prSet/>
      <dgm:spPr/>
      <dgm:t>
        <a:bodyPr/>
        <a:lstStyle/>
        <a:p>
          <a:endParaRPr lang="es-ES"/>
        </a:p>
      </dgm:t>
    </dgm:pt>
    <dgm:pt modelId="{2E674B43-EC65-48FB-9F3F-1C371D9EC9F5}">
      <dgm:prSet phldrT="[Texto]"/>
      <dgm:spPr/>
      <dgm:t>
        <a:bodyPr/>
        <a:lstStyle/>
        <a:p>
          <a:r>
            <a:rPr lang="es-ES" dirty="0"/>
            <a:t>Acero endurecido </a:t>
          </a:r>
          <a:r>
            <a:rPr lang="es-ES" dirty="0" smtClean="0"/>
            <a:t>por </a:t>
          </a:r>
          <a:r>
            <a:rPr lang="es-ES" dirty="0"/>
            <a:t>precipitación </a:t>
          </a:r>
          <a:r>
            <a:rPr lang="es-ES" dirty="0" smtClean="0"/>
            <a:t>17,4PH</a:t>
          </a:r>
          <a:endParaRPr lang="es-ES" dirty="0"/>
        </a:p>
      </dgm:t>
    </dgm:pt>
    <dgm:pt modelId="{9A257B3C-43C5-4574-BBF9-C396E50B19EC}" type="parTrans" cxnId="{7ABD9693-5D33-4FBC-8BB3-77F8EB8F03A9}">
      <dgm:prSet/>
      <dgm:spPr/>
      <dgm:t>
        <a:bodyPr/>
        <a:lstStyle/>
        <a:p>
          <a:endParaRPr lang="es-ES"/>
        </a:p>
      </dgm:t>
    </dgm:pt>
    <dgm:pt modelId="{5952E482-89D7-4D75-B82F-5F0E7C940997}" type="sibTrans" cxnId="{7ABD9693-5D33-4FBC-8BB3-77F8EB8F03A9}">
      <dgm:prSet/>
      <dgm:spPr/>
      <dgm:t>
        <a:bodyPr/>
        <a:lstStyle/>
        <a:p>
          <a:endParaRPr lang="es-ES"/>
        </a:p>
      </dgm:t>
    </dgm:pt>
    <dgm:pt modelId="{B832755F-E0E7-4390-9B8D-B80D2C8D5EE4}">
      <dgm:prSet phldrT="[Texto]"/>
      <dgm:spPr/>
      <dgm:t>
        <a:bodyPr/>
        <a:lstStyle/>
        <a:p>
          <a:r>
            <a:rPr lang="es-ES" dirty="0"/>
            <a:t>Titanio</a:t>
          </a:r>
        </a:p>
      </dgm:t>
    </dgm:pt>
    <dgm:pt modelId="{BAC12327-2CFB-4B1D-8053-4A661D70AEC3}" type="parTrans" cxnId="{FE71CF15-807B-4709-9EAD-D710DB59EBEF}">
      <dgm:prSet/>
      <dgm:spPr/>
      <dgm:t>
        <a:bodyPr/>
        <a:lstStyle/>
        <a:p>
          <a:endParaRPr lang="es-ES"/>
        </a:p>
      </dgm:t>
    </dgm:pt>
    <dgm:pt modelId="{647F05AB-D14F-40FB-8650-691C4329480F}" type="sibTrans" cxnId="{FE71CF15-807B-4709-9EAD-D710DB59EBEF}">
      <dgm:prSet/>
      <dgm:spPr/>
      <dgm:t>
        <a:bodyPr/>
        <a:lstStyle/>
        <a:p>
          <a:endParaRPr lang="es-ES"/>
        </a:p>
      </dgm:t>
    </dgm:pt>
    <dgm:pt modelId="{B6D2ADBD-59E3-42CB-B356-9FAC51A1F9E2}" type="pres">
      <dgm:prSet presAssocID="{E6780532-ECD2-4B27-9CE3-AF47CEF8C04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970D1A32-56E1-4603-A2AD-ADB571B1B6CC}" type="pres">
      <dgm:prSet presAssocID="{E6780532-ECD2-4B27-9CE3-AF47CEF8C048}" presName="Name1" presStyleCnt="0"/>
      <dgm:spPr/>
    </dgm:pt>
    <dgm:pt modelId="{D87C8454-1F40-416A-AEDA-B0BDB3DBA24E}" type="pres">
      <dgm:prSet presAssocID="{E6780532-ECD2-4B27-9CE3-AF47CEF8C048}" presName="cycle" presStyleCnt="0"/>
      <dgm:spPr/>
    </dgm:pt>
    <dgm:pt modelId="{9C80D322-3C77-4C28-95E2-13D08E9E0917}" type="pres">
      <dgm:prSet presAssocID="{E6780532-ECD2-4B27-9CE3-AF47CEF8C048}" presName="srcNode" presStyleLbl="node1" presStyleIdx="0" presStyleCnt="3"/>
      <dgm:spPr/>
    </dgm:pt>
    <dgm:pt modelId="{024328CE-1E08-4440-B9D3-9FE7E2187506}" type="pres">
      <dgm:prSet presAssocID="{E6780532-ECD2-4B27-9CE3-AF47CEF8C048}" presName="conn" presStyleLbl="parChTrans1D2" presStyleIdx="0" presStyleCnt="1"/>
      <dgm:spPr/>
      <dgm:t>
        <a:bodyPr/>
        <a:lstStyle/>
        <a:p>
          <a:endParaRPr lang="es-ES"/>
        </a:p>
      </dgm:t>
    </dgm:pt>
    <dgm:pt modelId="{74831FD6-FC40-4392-AD19-FE1D4D15386C}" type="pres">
      <dgm:prSet presAssocID="{E6780532-ECD2-4B27-9CE3-AF47CEF8C048}" presName="extraNode" presStyleLbl="node1" presStyleIdx="0" presStyleCnt="3"/>
      <dgm:spPr/>
    </dgm:pt>
    <dgm:pt modelId="{C4BCA94C-5A4D-4716-9291-65193926C4CE}" type="pres">
      <dgm:prSet presAssocID="{E6780532-ECD2-4B27-9CE3-AF47CEF8C048}" presName="dstNode" presStyleLbl="node1" presStyleIdx="0" presStyleCnt="3"/>
      <dgm:spPr/>
    </dgm:pt>
    <dgm:pt modelId="{5232E2C9-6C66-4ECB-9811-D9D2B18A64E2}" type="pres">
      <dgm:prSet presAssocID="{105F1714-5F2A-4C44-B9ED-F5F9DF107C1D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39264FB-2831-4CF6-A17A-03E79DCFB299}" type="pres">
      <dgm:prSet presAssocID="{105F1714-5F2A-4C44-B9ED-F5F9DF107C1D}" presName="accent_1" presStyleCnt="0"/>
      <dgm:spPr/>
    </dgm:pt>
    <dgm:pt modelId="{4466AE24-1320-4951-9157-680FE02DFA25}" type="pres">
      <dgm:prSet presAssocID="{105F1714-5F2A-4C44-B9ED-F5F9DF107C1D}" presName="accentRepeatNode" presStyleLbl="solidFgAcc1" presStyleIdx="0" presStyleCnt="3"/>
      <dgm:spPr/>
    </dgm:pt>
    <dgm:pt modelId="{A2BBB91A-0289-482B-8B75-CA3DF5E2EED5}" type="pres">
      <dgm:prSet presAssocID="{2E674B43-EC65-48FB-9F3F-1C371D9EC9F5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55EFD77-F876-4531-A5A0-610AA49477DC}" type="pres">
      <dgm:prSet presAssocID="{2E674B43-EC65-48FB-9F3F-1C371D9EC9F5}" presName="accent_2" presStyleCnt="0"/>
      <dgm:spPr/>
    </dgm:pt>
    <dgm:pt modelId="{C5950CF4-AADB-42CD-8E5E-5FBA7022029B}" type="pres">
      <dgm:prSet presAssocID="{2E674B43-EC65-48FB-9F3F-1C371D9EC9F5}" presName="accentRepeatNode" presStyleLbl="solidFgAcc1" presStyleIdx="1" presStyleCnt="3"/>
      <dgm:spPr/>
    </dgm:pt>
    <dgm:pt modelId="{5182CC98-20C8-4807-8252-6DA2F2E6BFBF}" type="pres">
      <dgm:prSet presAssocID="{B832755F-E0E7-4390-9B8D-B80D2C8D5EE4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7B1C207-9934-4BB8-A349-DD4D3883A794}" type="pres">
      <dgm:prSet presAssocID="{B832755F-E0E7-4390-9B8D-B80D2C8D5EE4}" presName="accent_3" presStyleCnt="0"/>
      <dgm:spPr/>
    </dgm:pt>
    <dgm:pt modelId="{81381BF1-36DB-466E-9AA4-4FC0E8B0357A}" type="pres">
      <dgm:prSet presAssocID="{B832755F-E0E7-4390-9B8D-B80D2C8D5EE4}" presName="accentRepeatNode" presStyleLbl="solidFgAcc1" presStyleIdx="2" presStyleCnt="3"/>
      <dgm:spPr/>
    </dgm:pt>
  </dgm:ptLst>
  <dgm:cxnLst>
    <dgm:cxn modelId="{FA2D84C2-32C2-43EB-A7BD-757C69FACA44}" type="presOf" srcId="{B832755F-E0E7-4390-9B8D-B80D2C8D5EE4}" destId="{5182CC98-20C8-4807-8252-6DA2F2E6BFBF}" srcOrd="0" destOrd="0" presId="urn:microsoft.com/office/officeart/2008/layout/VerticalCurvedList"/>
    <dgm:cxn modelId="{C4A0401B-4EDE-41D0-88AA-8D87F578774D}" type="presOf" srcId="{55B50EB4-D90A-40E2-94C1-A1FFFAADCDEC}" destId="{024328CE-1E08-4440-B9D3-9FE7E2187506}" srcOrd="0" destOrd="0" presId="urn:microsoft.com/office/officeart/2008/layout/VerticalCurvedList"/>
    <dgm:cxn modelId="{48508285-FB63-47F6-B214-F2B3D4ABEE81}" type="presOf" srcId="{E6780532-ECD2-4B27-9CE3-AF47CEF8C048}" destId="{B6D2ADBD-59E3-42CB-B356-9FAC51A1F9E2}" srcOrd="0" destOrd="0" presId="urn:microsoft.com/office/officeart/2008/layout/VerticalCurvedList"/>
    <dgm:cxn modelId="{FE71CF15-807B-4709-9EAD-D710DB59EBEF}" srcId="{E6780532-ECD2-4B27-9CE3-AF47CEF8C048}" destId="{B832755F-E0E7-4390-9B8D-B80D2C8D5EE4}" srcOrd="2" destOrd="0" parTransId="{BAC12327-2CFB-4B1D-8053-4A661D70AEC3}" sibTransId="{647F05AB-D14F-40FB-8650-691C4329480F}"/>
    <dgm:cxn modelId="{CC46650F-F557-4044-A971-CF412C5500DB}" type="presOf" srcId="{105F1714-5F2A-4C44-B9ED-F5F9DF107C1D}" destId="{5232E2C9-6C66-4ECB-9811-D9D2B18A64E2}" srcOrd="0" destOrd="0" presId="urn:microsoft.com/office/officeart/2008/layout/VerticalCurvedList"/>
    <dgm:cxn modelId="{7ABD9693-5D33-4FBC-8BB3-77F8EB8F03A9}" srcId="{E6780532-ECD2-4B27-9CE3-AF47CEF8C048}" destId="{2E674B43-EC65-48FB-9F3F-1C371D9EC9F5}" srcOrd="1" destOrd="0" parTransId="{9A257B3C-43C5-4574-BBF9-C396E50B19EC}" sibTransId="{5952E482-89D7-4D75-B82F-5F0E7C940997}"/>
    <dgm:cxn modelId="{BF6DE973-A2D9-4082-A239-1E4F16D9387F}" srcId="{E6780532-ECD2-4B27-9CE3-AF47CEF8C048}" destId="{105F1714-5F2A-4C44-B9ED-F5F9DF107C1D}" srcOrd="0" destOrd="0" parTransId="{A0716999-8D58-48F2-AB49-78CABBBA62A1}" sibTransId="{55B50EB4-D90A-40E2-94C1-A1FFFAADCDEC}"/>
    <dgm:cxn modelId="{F8CFA53E-565F-4047-8209-699650D0EEAF}" type="presOf" srcId="{2E674B43-EC65-48FB-9F3F-1C371D9EC9F5}" destId="{A2BBB91A-0289-482B-8B75-CA3DF5E2EED5}" srcOrd="0" destOrd="0" presId="urn:microsoft.com/office/officeart/2008/layout/VerticalCurvedList"/>
    <dgm:cxn modelId="{5B2D87F3-26B9-4FC6-A318-568C0B26932A}" type="presParOf" srcId="{B6D2ADBD-59E3-42CB-B356-9FAC51A1F9E2}" destId="{970D1A32-56E1-4603-A2AD-ADB571B1B6CC}" srcOrd="0" destOrd="0" presId="urn:microsoft.com/office/officeart/2008/layout/VerticalCurvedList"/>
    <dgm:cxn modelId="{1BB2BAA2-44EB-479A-9158-CC2916C0D6CD}" type="presParOf" srcId="{970D1A32-56E1-4603-A2AD-ADB571B1B6CC}" destId="{D87C8454-1F40-416A-AEDA-B0BDB3DBA24E}" srcOrd="0" destOrd="0" presId="urn:microsoft.com/office/officeart/2008/layout/VerticalCurvedList"/>
    <dgm:cxn modelId="{966BD925-9588-4F05-9959-18F41174D076}" type="presParOf" srcId="{D87C8454-1F40-416A-AEDA-B0BDB3DBA24E}" destId="{9C80D322-3C77-4C28-95E2-13D08E9E0917}" srcOrd="0" destOrd="0" presId="urn:microsoft.com/office/officeart/2008/layout/VerticalCurvedList"/>
    <dgm:cxn modelId="{3FD9C37C-8531-41D2-9152-83BA5CC1748A}" type="presParOf" srcId="{D87C8454-1F40-416A-AEDA-B0BDB3DBA24E}" destId="{024328CE-1E08-4440-B9D3-9FE7E2187506}" srcOrd="1" destOrd="0" presId="urn:microsoft.com/office/officeart/2008/layout/VerticalCurvedList"/>
    <dgm:cxn modelId="{51E04ECF-BEAC-4F4B-8131-7181AEA20D71}" type="presParOf" srcId="{D87C8454-1F40-416A-AEDA-B0BDB3DBA24E}" destId="{74831FD6-FC40-4392-AD19-FE1D4D15386C}" srcOrd="2" destOrd="0" presId="urn:microsoft.com/office/officeart/2008/layout/VerticalCurvedList"/>
    <dgm:cxn modelId="{4512463C-D947-42FE-8380-D9991ECB9ACA}" type="presParOf" srcId="{D87C8454-1F40-416A-AEDA-B0BDB3DBA24E}" destId="{C4BCA94C-5A4D-4716-9291-65193926C4CE}" srcOrd="3" destOrd="0" presId="urn:microsoft.com/office/officeart/2008/layout/VerticalCurvedList"/>
    <dgm:cxn modelId="{39172837-CD61-482F-925B-88122081BFEF}" type="presParOf" srcId="{970D1A32-56E1-4603-A2AD-ADB571B1B6CC}" destId="{5232E2C9-6C66-4ECB-9811-D9D2B18A64E2}" srcOrd="1" destOrd="0" presId="urn:microsoft.com/office/officeart/2008/layout/VerticalCurvedList"/>
    <dgm:cxn modelId="{8A6925DB-4919-4026-938F-A498885303E8}" type="presParOf" srcId="{970D1A32-56E1-4603-A2AD-ADB571B1B6CC}" destId="{E39264FB-2831-4CF6-A17A-03E79DCFB299}" srcOrd="2" destOrd="0" presId="urn:microsoft.com/office/officeart/2008/layout/VerticalCurvedList"/>
    <dgm:cxn modelId="{074D8FE1-6FF7-4110-BB0F-65C0D8DE4C99}" type="presParOf" srcId="{E39264FB-2831-4CF6-A17A-03E79DCFB299}" destId="{4466AE24-1320-4951-9157-680FE02DFA25}" srcOrd="0" destOrd="0" presId="urn:microsoft.com/office/officeart/2008/layout/VerticalCurvedList"/>
    <dgm:cxn modelId="{010DC303-E738-4BCE-9B46-A54B51D66107}" type="presParOf" srcId="{970D1A32-56E1-4603-A2AD-ADB571B1B6CC}" destId="{A2BBB91A-0289-482B-8B75-CA3DF5E2EED5}" srcOrd="3" destOrd="0" presId="urn:microsoft.com/office/officeart/2008/layout/VerticalCurvedList"/>
    <dgm:cxn modelId="{D9A326C1-1631-480B-8D87-8B89830270D0}" type="presParOf" srcId="{970D1A32-56E1-4603-A2AD-ADB571B1B6CC}" destId="{055EFD77-F876-4531-A5A0-610AA49477DC}" srcOrd="4" destOrd="0" presId="urn:microsoft.com/office/officeart/2008/layout/VerticalCurvedList"/>
    <dgm:cxn modelId="{12656B69-F51F-4EA0-B2F1-38EF4C000DD7}" type="presParOf" srcId="{055EFD77-F876-4531-A5A0-610AA49477DC}" destId="{C5950CF4-AADB-42CD-8E5E-5FBA7022029B}" srcOrd="0" destOrd="0" presId="urn:microsoft.com/office/officeart/2008/layout/VerticalCurvedList"/>
    <dgm:cxn modelId="{1D2CF247-ADA7-45E7-9331-2C0C97F94238}" type="presParOf" srcId="{970D1A32-56E1-4603-A2AD-ADB571B1B6CC}" destId="{5182CC98-20C8-4807-8252-6DA2F2E6BFBF}" srcOrd="5" destOrd="0" presId="urn:microsoft.com/office/officeart/2008/layout/VerticalCurvedList"/>
    <dgm:cxn modelId="{BDD6F049-C85F-4151-B240-F0E3E6FF8B7D}" type="presParOf" srcId="{970D1A32-56E1-4603-A2AD-ADB571B1B6CC}" destId="{A7B1C207-9934-4BB8-A349-DD4D3883A794}" srcOrd="6" destOrd="0" presId="urn:microsoft.com/office/officeart/2008/layout/VerticalCurvedList"/>
    <dgm:cxn modelId="{FE3C16D2-54E9-4E92-9BD2-81F1635BB7E7}" type="presParOf" srcId="{A7B1C207-9934-4BB8-A349-DD4D3883A794}" destId="{81381BF1-36DB-466E-9AA4-4FC0E8B0357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7F2CE68-147C-4AB8-8066-F509EB687CEB}" type="doc">
      <dgm:prSet loTypeId="urn:microsoft.com/office/officeart/2005/8/layout/lProcess2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7420B3C0-58D6-48C4-B686-4DC576008540}">
      <dgm:prSet phldrT="[Texto]"/>
      <dgm:spPr/>
      <dgm:t>
        <a:bodyPr/>
        <a:lstStyle/>
        <a:p>
          <a:r>
            <a:rPr lang="es-ES" dirty="0" smtClean="0"/>
            <a:t>Refrigeración por aire</a:t>
          </a:r>
          <a:endParaRPr lang="es-ES" dirty="0"/>
        </a:p>
      </dgm:t>
    </dgm:pt>
    <dgm:pt modelId="{06C1F785-C6FF-4D2D-B738-2314EF22EB24}" type="parTrans" cxnId="{FCF02870-564D-42E6-A847-F0DA42A963CD}">
      <dgm:prSet/>
      <dgm:spPr/>
      <dgm:t>
        <a:bodyPr/>
        <a:lstStyle/>
        <a:p>
          <a:endParaRPr lang="es-ES"/>
        </a:p>
      </dgm:t>
    </dgm:pt>
    <dgm:pt modelId="{7D3E8CC4-E613-4D07-B2DD-28C85C3245A0}" type="sibTrans" cxnId="{FCF02870-564D-42E6-A847-F0DA42A963CD}">
      <dgm:prSet/>
      <dgm:spPr/>
      <dgm:t>
        <a:bodyPr/>
        <a:lstStyle/>
        <a:p>
          <a:endParaRPr lang="es-ES"/>
        </a:p>
      </dgm:t>
    </dgm:pt>
    <dgm:pt modelId="{98BDA498-3B4A-4A77-AB6D-176CC14C24B7}">
      <dgm:prSet phldrT="[Texto]"/>
      <dgm:spPr/>
      <dgm:t>
        <a:bodyPr/>
        <a:lstStyle/>
        <a:p>
          <a:r>
            <a:rPr lang="es-ES" dirty="0"/>
            <a:t>Carbón activado</a:t>
          </a:r>
        </a:p>
      </dgm:t>
    </dgm:pt>
    <dgm:pt modelId="{5DEF2666-0DA7-4E89-AA2B-A9BB11631C3C}" type="parTrans" cxnId="{96F94777-4902-48DF-87E4-DDCBDCD66B11}">
      <dgm:prSet/>
      <dgm:spPr/>
      <dgm:t>
        <a:bodyPr/>
        <a:lstStyle/>
        <a:p>
          <a:endParaRPr lang="es-ES"/>
        </a:p>
      </dgm:t>
    </dgm:pt>
    <dgm:pt modelId="{28DA452D-23CF-4879-96C2-85F0609E8FFE}" type="sibTrans" cxnId="{96F94777-4902-48DF-87E4-DDCBDCD66B11}">
      <dgm:prSet/>
      <dgm:spPr/>
      <dgm:t>
        <a:bodyPr/>
        <a:lstStyle/>
        <a:p>
          <a:endParaRPr lang="es-ES"/>
        </a:p>
      </dgm:t>
    </dgm:pt>
    <dgm:pt modelId="{159120C7-C8D7-44C6-BC5B-6E878E74FC6C}">
      <dgm:prSet phldrT="[Texto]"/>
      <dgm:spPr/>
      <dgm:t>
        <a:bodyPr/>
        <a:lstStyle/>
        <a:p>
          <a:r>
            <a:rPr lang="es-ES" dirty="0"/>
            <a:t>Permanganato de potasio</a:t>
          </a:r>
        </a:p>
      </dgm:t>
    </dgm:pt>
    <dgm:pt modelId="{A7542018-F45F-45D5-8F7F-80D829FB5604}" type="parTrans" cxnId="{8BD3CC10-58C2-41AE-A6C8-4B359F454A4A}">
      <dgm:prSet/>
      <dgm:spPr/>
      <dgm:t>
        <a:bodyPr/>
        <a:lstStyle/>
        <a:p>
          <a:endParaRPr lang="es-ES"/>
        </a:p>
      </dgm:t>
    </dgm:pt>
    <dgm:pt modelId="{43E5DEB6-820D-4FC8-A572-03FDBF023DA8}" type="sibTrans" cxnId="{8BD3CC10-58C2-41AE-A6C8-4B359F454A4A}">
      <dgm:prSet/>
      <dgm:spPr/>
      <dgm:t>
        <a:bodyPr/>
        <a:lstStyle/>
        <a:p>
          <a:endParaRPr lang="es-ES"/>
        </a:p>
      </dgm:t>
    </dgm:pt>
    <dgm:pt modelId="{451F0170-3A3E-41AA-B1EE-F494CFF8BE54}" type="pres">
      <dgm:prSet presAssocID="{F7F2CE68-147C-4AB8-8066-F509EB687CEB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D228E5F-CACD-4D36-98DA-284557AE8BD2}" type="pres">
      <dgm:prSet presAssocID="{7420B3C0-58D6-48C4-B686-4DC576008540}" presName="compNode" presStyleCnt="0"/>
      <dgm:spPr/>
    </dgm:pt>
    <dgm:pt modelId="{FDC8E039-655F-48BE-819F-B263B3702777}" type="pres">
      <dgm:prSet presAssocID="{7420B3C0-58D6-48C4-B686-4DC576008540}" presName="aNode" presStyleLbl="bgShp" presStyleIdx="0" presStyleCnt="1" custLinFactNeighborX="-2355" custLinFactNeighborY="494"/>
      <dgm:spPr/>
      <dgm:t>
        <a:bodyPr/>
        <a:lstStyle/>
        <a:p>
          <a:endParaRPr lang="es-ES"/>
        </a:p>
      </dgm:t>
    </dgm:pt>
    <dgm:pt modelId="{413A254F-348A-450A-B8C1-2A09C0CC84AC}" type="pres">
      <dgm:prSet presAssocID="{7420B3C0-58D6-48C4-B686-4DC576008540}" presName="textNode" presStyleLbl="bgShp" presStyleIdx="0" presStyleCnt="1"/>
      <dgm:spPr/>
      <dgm:t>
        <a:bodyPr/>
        <a:lstStyle/>
        <a:p>
          <a:endParaRPr lang="es-ES"/>
        </a:p>
      </dgm:t>
    </dgm:pt>
    <dgm:pt modelId="{8C4E95DF-D9C7-4955-8F6B-504F36CD8741}" type="pres">
      <dgm:prSet presAssocID="{7420B3C0-58D6-48C4-B686-4DC576008540}" presName="compChildNode" presStyleCnt="0"/>
      <dgm:spPr/>
    </dgm:pt>
    <dgm:pt modelId="{AA45CF16-BDF5-4261-845A-03917818501B}" type="pres">
      <dgm:prSet presAssocID="{7420B3C0-58D6-48C4-B686-4DC576008540}" presName="theInnerList" presStyleCnt="0"/>
      <dgm:spPr/>
    </dgm:pt>
    <dgm:pt modelId="{575ED847-E249-4F4B-BC49-D894301E7CD3}" type="pres">
      <dgm:prSet presAssocID="{98BDA498-3B4A-4A77-AB6D-176CC14C24B7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6712B9C-4816-43E7-9CAB-897579115E82}" type="pres">
      <dgm:prSet presAssocID="{98BDA498-3B4A-4A77-AB6D-176CC14C24B7}" presName="aSpace2" presStyleCnt="0"/>
      <dgm:spPr/>
    </dgm:pt>
    <dgm:pt modelId="{9E0C2AE3-42D7-4B4A-8796-8413B3D25A50}" type="pres">
      <dgm:prSet presAssocID="{159120C7-C8D7-44C6-BC5B-6E878E74FC6C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386A428-BB7B-4B45-9C86-10675E2827B6}" type="presOf" srcId="{7420B3C0-58D6-48C4-B686-4DC576008540}" destId="{413A254F-348A-450A-B8C1-2A09C0CC84AC}" srcOrd="1" destOrd="0" presId="urn:microsoft.com/office/officeart/2005/8/layout/lProcess2"/>
    <dgm:cxn modelId="{8BD3CC10-58C2-41AE-A6C8-4B359F454A4A}" srcId="{7420B3C0-58D6-48C4-B686-4DC576008540}" destId="{159120C7-C8D7-44C6-BC5B-6E878E74FC6C}" srcOrd="1" destOrd="0" parTransId="{A7542018-F45F-45D5-8F7F-80D829FB5604}" sibTransId="{43E5DEB6-820D-4FC8-A572-03FDBF023DA8}"/>
    <dgm:cxn modelId="{C2354FF2-D180-4E2B-9A56-84EA193C3DC3}" type="presOf" srcId="{F7F2CE68-147C-4AB8-8066-F509EB687CEB}" destId="{451F0170-3A3E-41AA-B1EE-F494CFF8BE54}" srcOrd="0" destOrd="0" presId="urn:microsoft.com/office/officeart/2005/8/layout/lProcess2"/>
    <dgm:cxn modelId="{5AC4EDB1-D0B0-4639-88BF-9FB57457A7E8}" type="presOf" srcId="{98BDA498-3B4A-4A77-AB6D-176CC14C24B7}" destId="{575ED847-E249-4F4B-BC49-D894301E7CD3}" srcOrd="0" destOrd="0" presId="urn:microsoft.com/office/officeart/2005/8/layout/lProcess2"/>
    <dgm:cxn modelId="{FCF02870-564D-42E6-A847-F0DA42A963CD}" srcId="{F7F2CE68-147C-4AB8-8066-F509EB687CEB}" destId="{7420B3C0-58D6-48C4-B686-4DC576008540}" srcOrd="0" destOrd="0" parTransId="{06C1F785-C6FF-4D2D-B738-2314EF22EB24}" sibTransId="{7D3E8CC4-E613-4D07-B2DD-28C85C3245A0}"/>
    <dgm:cxn modelId="{AF56061C-55DE-4B81-AD58-AB9555FBBAAA}" type="presOf" srcId="{7420B3C0-58D6-48C4-B686-4DC576008540}" destId="{FDC8E039-655F-48BE-819F-B263B3702777}" srcOrd="0" destOrd="0" presId="urn:microsoft.com/office/officeart/2005/8/layout/lProcess2"/>
    <dgm:cxn modelId="{1C2EC92A-AF5C-484C-ABBB-24F90BB7BE45}" type="presOf" srcId="{159120C7-C8D7-44C6-BC5B-6E878E74FC6C}" destId="{9E0C2AE3-42D7-4B4A-8796-8413B3D25A50}" srcOrd="0" destOrd="0" presId="urn:microsoft.com/office/officeart/2005/8/layout/lProcess2"/>
    <dgm:cxn modelId="{96F94777-4902-48DF-87E4-DDCBDCD66B11}" srcId="{7420B3C0-58D6-48C4-B686-4DC576008540}" destId="{98BDA498-3B4A-4A77-AB6D-176CC14C24B7}" srcOrd="0" destOrd="0" parTransId="{5DEF2666-0DA7-4E89-AA2B-A9BB11631C3C}" sibTransId="{28DA452D-23CF-4879-96C2-85F0609E8FFE}"/>
    <dgm:cxn modelId="{420EDB6A-F3CD-48D0-8A70-FE0E0638E20A}" type="presParOf" srcId="{451F0170-3A3E-41AA-B1EE-F494CFF8BE54}" destId="{2D228E5F-CACD-4D36-98DA-284557AE8BD2}" srcOrd="0" destOrd="0" presId="urn:microsoft.com/office/officeart/2005/8/layout/lProcess2"/>
    <dgm:cxn modelId="{A8ABEE00-25C1-4987-86AB-FBC12029FEF5}" type="presParOf" srcId="{2D228E5F-CACD-4D36-98DA-284557AE8BD2}" destId="{FDC8E039-655F-48BE-819F-B263B3702777}" srcOrd="0" destOrd="0" presId="urn:microsoft.com/office/officeart/2005/8/layout/lProcess2"/>
    <dgm:cxn modelId="{BA3237DB-A88C-45F7-BF8B-DEF0067EB21F}" type="presParOf" srcId="{2D228E5F-CACD-4D36-98DA-284557AE8BD2}" destId="{413A254F-348A-450A-B8C1-2A09C0CC84AC}" srcOrd="1" destOrd="0" presId="urn:microsoft.com/office/officeart/2005/8/layout/lProcess2"/>
    <dgm:cxn modelId="{FF1554E4-C497-462C-91BB-57E5D72DE495}" type="presParOf" srcId="{2D228E5F-CACD-4D36-98DA-284557AE8BD2}" destId="{8C4E95DF-D9C7-4955-8F6B-504F36CD8741}" srcOrd="2" destOrd="0" presId="urn:microsoft.com/office/officeart/2005/8/layout/lProcess2"/>
    <dgm:cxn modelId="{76F4CA20-E1B9-4278-9790-0B417FF2501C}" type="presParOf" srcId="{8C4E95DF-D9C7-4955-8F6B-504F36CD8741}" destId="{AA45CF16-BDF5-4261-845A-03917818501B}" srcOrd="0" destOrd="0" presId="urn:microsoft.com/office/officeart/2005/8/layout/lProcess2"/>
    <dgm:cxn modelId="{3E008822-0F54-4F99-BF5D-7571DB662754}" type="presParOf" srcId="{AA45CF16-BDF5-4261-845A-03917818501B}" destId="{575ED847-E249-4F4B-BC49-D894301E7CD3}" srcOrd="0" destOrd="0" presId="urn:microsoft.com/office/officeart/2005/8/layout/lProcess2"/>
    <dgm:cxn modelId="{D7246B1E-CB11-45A0-B945-0221F881BCF6}" type="presParOf" srcId="{AA45CF16-BDF5-4261-845A-03917818501B}" destId="{36712B9C-4816-43E7-9CAB-897579115E82}" srcOrd="1" destOrd="0" presId="urn:microsoft.com/office/officeart/2005/8/layout/lProcess2"/>
    <dgm:cxn modelId="{150592D5-5FCD-4A46-B42C-60E0BDA63708}" type="presParOf" srcId="{AA45CF16-BDF5-4261-845A-03917818501B}" destId="{9E0C2AE3-42D7-4B4A-8796-8413B3D25A50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32BC01-66B3-4C18-A99E-DBE87ED718FD}">
      <dsp:nvSpPr>
        <dsp:cNvPr id="0" name=""/>
        <dsp:cNvSpPr/>
      </dsp:nvSpPr>
      <dsp:spPr>
        <a:xfrm>
          <a:off x="1475084" y="2194317"/>
          <a:ext cx="3010500" cy="257962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1" kern="1200" dirty="0"/>
            <a:t>GEOTERMIA</a:t>
          </a:r>
        </a:p>
      </dsp:txBody>
      <dsp:txXfrm>
        <a:off x="1915962" y="2572094"/>
        <a:ext cx="2128744" cy="1824066"/>
      </dsp:txXfrm>
    </dsp:sp>
    <dsp:sp modelId="{4D16F6B2-A231-4873-8AD3-1F3D42268216}">
      <dsp:nvSpPr>
        <dsp:cNvPr id="0" name=""/>
        <dsp:cNvSpPr/>
      </dsp:nvSpPr>
      <dsp:spPr>
        <a:xfrm rot="13802278">
          <a:off x="455294" y="1843743"/>
          <a:ext cx="1417356" cy="68344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8A635F4-DFD6-47A3-9F26-DF68B80D6C13}">
      <dsp:nvSpPr>
        <dsp:cNvPr id="0" name=""/>
        <dsp:cNvSpPr/>
      </dsp:nvSpPr>
      <dsp:spPr>
        <a:xfrm>
          <a:off x="0" y="375583"/>
          <a:ext cx="2278139" cy="18225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000" kern="1200" dirty="0"/>
            <a:t>Geo </a:t>
          </a: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000" kern="1200" dirty="0"/>
            <a:t>(Tierra)</a:t>
          </a:r>
        </a:p>
      </dsp:txBody>
      <dsp:txXfrm>
        <a:off x="53380" y="428963"/>
        <a:ext cx="2171379" cy="1715751"/>
      </dsp:txXfrm>
    </dsp:sp>
    <dsp:sp modelId="{20A66216-7410-4B0E-8C2F-062FA73970F3}">
      <dsp:nvSpPr>
        <dsp:cNvPr id="0" name=""/>
        <dsp:cNvSpPr/>
      </dsp:nvSpPr>
      <dsp:spPr>
        <a:xfrm rot="18948152">
          <a:off x="4084791" y="1898368"/>
          <a:ext cx="1666779" cy="68344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832B193-EC9F-4F72-B3BF-64EF7746BADD}">
      <dsp:nvSpPr>
        <dsp:cNvPr id="0" name=""/>
        <dsp:cNvSpPr/>
      </dsp:nvSpPr>
      <dsp:spPr>
        <a:xfrm>
          <a:off x="4100984" y="375585"/>
          <a:ext cx="2278139" cy="18225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000" kern="1200" dirty="0" err="1"/>
            <a:t>Thermos</a:t>
          </a:r>
          <a:endParaRPr lang="es-ES" sz="3000" kern="1200" dirty="0"/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000" kern="1200" dirty="0"/>
            <a:t>(Calor)</a:t>
          </a:r>
        </a:p>
      </dsp:txBody>
      <dsp:txXfrm>
        <a:off x="4154364" y="428965"/>
        <a:ext cx="2171379" cy="171575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C8E039-655F-48BE-819F-B263B3702777}">
      <dsp:nvSpPr>
        <dsp:cNvPr id="0" name=""/>
        <dsp:cNvSpPr/>
      </dsp:nvSpPr>
      <dsp:spPr>
        <a:xfrm>
          <a:off x="3840" y="0"/>
          <a:ext cx="3928859" cy="244958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400" kern="1200" dirty="0"/>
            <a:t>TEWAC</a:t>
          </a:r>
          <a:endParaRPr lang="es-ES" sz="3200" kern="1200" dirty="0"/>
        </a:p>
      </dsp:txBody>
      <dsp:txXfrm>
        <a:off x="3840" y="0"/>
        <a:ext cx="3928859" cy="734876"/>
      </dsp:txXfrm>
    </dsp:sp>
    <dsp:sp modelId="{2D8BBE79-4DBF-420D-AC54-9788788AE8BA}">
      <dsp:nvSpPr>
        <dsp:cNvPr id="0" name=""/>
        <dsp:cNvSpPr/>
      </dsp:nvSpPr>
      <dsp:spPr>
        <a:xfrm>
          <a:off x="394806" y="734876"/>
          <a:ext cx="3143087" cy="15922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/>
            <a:t>Acero inoxidable tipo 316 L</a:t>
          </a:r>
        </a:p>
      </dsp:txBody>
      <dsp:txXfrm>
        <a:off x="441441" y="781511"/>
        <a:ext cx="3049817" cy="149896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4A3ADB-BC28-40F3-BDEB-9F2AF4F7B7AD}">
      <dsp:nvSpPr>
        <dsp:cNvPr id="0" name=""/>
        <dsp:cNvSpPr/>
      </dsp:nvSpPr>
      <dsp:spPr>
        <a:xfrm>
          <a:off x="62655" y="2211049"/>
          <a:ext cx="904296" cy="2980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Años 1-2</a:t>
          </a:r>
          <a:endParaRPr lang="es-ES" sz="1700" kern="1200" dirty="0"/>
        </a:p>
      </dsp:txBody>
      <dsp:txXfrm>
        <a:off x="62655" y="2211049"/>
        <a:ext cx="904296" cy="298006"/>
      </dsp:txXfrm>
    </dsp:sp>
    <dsp:sp modelId="{F345A958-44FF-4737-9C7E-C06F2E4353E7}">
      <dsp:nvSpPr>
        <dsp:cNvPr id="0" name=""/>
        <dsp:cNvSpPr/>
      </dsp:nvSpPr>
      <dsp:spPr>
        <a:xfrm>
          <a:off x="61627" y="2120414"/>
          <a:ext cx="71932" cy="719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45EF81-FB80-4120-B3C8-9BB209BC53E6}">
      <dsp:nvSpPr>
        <dsp:cNvPr id="0" name=""/>
        <dsp:cNvSpPr/>
      </dsp:nvSpPr>
      <dsp:spPr>
        <a:xfrm>
          <a:off x="111980" y="2019708"/>
          <a:ext cx="71932" cy="719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AC7F5B-34FC-41D4-87DB-C881D1D61C17}">
      <dsp:nvSpPr>
        <dsp:cNvPr id="0" name=""/>
        <dsp:cNvSpPr/>
      </dsp:nvSpPr>
      <dsp:spPr>
        <a:xfrm>
          <a:off x="232827" y="2039850"/>
          <a:ext cx="113037" cy="1130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BDF9F9-C7D6-44E0-8FB9-5BE6995CDEEF}">
      <dsp:nvSpPr>
        <dsp:cNvPr id="0" name=""/>
        <dsp:cNvSpPr/>
      </dsp:nvSpPr>
      <dsp:spPr>
        <a:xfrm>
          <a:off x="333533" y="1929073"/>
          <a:ext cx="71932" cy="719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252EC3-A7D9-4E7F-8820-4D853C1C76A8}">
      <dsp:nvSpPr>
        <dsp:cNvPr id="0" name=""/>
        <dsp:cNvSpPr/>
      </dsp:nvSpPr>
      <dsp:spPr>
        <a:xfrm>
          <a:off x="464451" y="1888791"/>
          <a:ext cx="71932" cy="719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2B2C82-DA06-4C98-B9C1-CEF2FF708861}">
      <dsp:nvSpPr>
        <dsp:cNvPr id="0" name=""/>
        <dsp:cNvSpPr/>
      </dsp:nvSpPr>
      <dsp:spPr>
        <a:xfrm>
          <a:off x="625580" y="1959285"/>
          <a:ext cx="71932" cy="719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0CADA4-832E-40DF-B0C6-7BEB74195095}">
      <dsp:nvSpPr>
        <dsp:cNvPr id="0" name=""/>
        <dsp:cNvSpPr/>
      </dsp:nvSpPr>
      <dsp:spPr>
        <a:xfrm>
          <a:off x="726286" y="2009638"/>
          <a:ext cx="113037" cy="1130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9FF240-D276-4D68-9433-8093B34E6706}">
      <dsp:nvSpPr>
        <dsp:cNvPr id="0" name=""/>
        <dsp:cNvSpPr/>
      </dsp:nvSpPr>
      <dsp:spPr>
        <a:xfrm>
          <a:off x="867274" y="2120414"/>
          <a:ext cx="71932" cy="719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9C4BF4-D898-4154-AC4E-0E2D974C47AF}">
      <dsp:nvSpPr>
        <dsp:cNvPr id="0" name=""/>
        <dsp:cNvSpPr/>
      </dsp:nvSpPr>
      <dsp:spPr>
        <a:xfrm>
          <a:off x="927697" y="2231191"/>
          <a:ext cx="71932" cy="719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AB7183-85B3-4268-A323-73DF1458E91B}">
      <dsp:nvSpPr>
        <dsp:cNvPr id="0" name=""/>
        <dsp:cNvSpPr/>
      </dsp:nvSpPr>
      <dsp:spPr>
        <a:xfrm>
          <a:off x="404027" y="2019708"/>
          <a:ext cx="184969" cy="1849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8C1A75-D308-44FB-BF9E-17122F0CC641}">
      <dsp:nvSpPr>
        <dsp:cNvPr id="0" name=""/>
        <dsp:cNvSpPr/>
      </dsp:nvSpPr>
      <dsp:spPr>
        <a:xfrm>
          <a:off x="11275" y="2402390"/>
          <a:ext cx="71932" cy="719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C8FA96-501F-4A8A-8C07-0289B9589CCF}">
      <dsp:nvSpPr>
        <dsp:cNvPr id="0" name=""/>
        <dsp:cNvSpPr/>
      </dsp:nvSpPr>
      <dsp:spPr>
        <a:xfrm>
          <a:off x="71698" y="2493026"/>
          <a:ext cx="113037" cy="1130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E484BF-4F82-45FA-B0B2-057DB67652AF}">
      <dsp:nvSpPr>
        <dsp:cNvPr id="0" name=""/>
        <dsp:cNvSpPr/>
      </dsp:nvSpPr>
      <dsp:spPr>
        <a:xfrm>
          <a:off x="222757" y="2573590"/>
          <a:ext cx="164417" cy="1644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67F86F-3F5A-426D-AAE0-ECB17F3AC698}">
      <dsp:nvSpPr>
        <dsp:cNvPr id="0" name=""/>
        <dsp:cNvSpPr/>
      </dsp:nvSpPr>
      <dsp:spPr>
        <a:xfrm>
          <a:off x="434239" y="2704508"/>
          <a:ext cx="71932" cy="719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69E5E0-1CC2-4B76-B84F-96CFDA2E67CA}">
      <dsp:nvSpPr>
        <dsp:cNvPr id="0" name=""/>
        <dsp:cNvSpPr/>
      </dsp:nvSpPr>
      <dsp:spPr>
        <a:xfrm>
          <a:off x="474521" y="2573590"/>
          <a:ext cx="113037" cy="1130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AF4983-BBFF-489E-912B-0D10E7E0F4EC}">
      <dsp:nvSpPr>
        <dsp:cNvPr id="0" name=""/>
        <dsp:cNvSpPr/>
      </dsp:nvSpPr>
      <dsp:spPr>
        <a:xfrm>
          <a:off x="575227" y="2714578"/>
          <a:ext cx="71932" cy="719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166773-9DCB-4D45-8685-1C4DA758C913}">
      <dsp:nvSpPr>
        <dsp:cNvPr id="0" name=""/>
        <dsp:cNvSpPr/>
      </dsp:nvSpPr>
      <dsp:spPr>
        <a:xfrm>
          <a:off x="665862" y="2553449"/>
          <a:ext cx="164417" cy="1644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07B4B4-052B-4AE6-B82C-AE7C3012DF00}">
      <dsp:nvSpPr>
        <dsp:cNvPr id="0" name=""/>
        <dsp:cNvSpPr/>
      </dsp:nvSpPr>
      <dsp:spPr>
        <a:xfrm>
          <a:off x="887415" y="2513167"/>
          <a:ext cx="113037" cy="1130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EE10C5-434A-4748-AE42-E67AB7FB2EA8}">
      <dsp:nvSpPr>
        <dsp:cNvPr id="0" name=""/>
        <dsp:cNvSpPr/>
      </dsp:nvSpPr>
      <dsp:spPr>
        <a:xfrm>
          <a:off x="1000452" y="2039682"/>
          <a:ext cx="331973" cy="633774"/>
        </a:xfrm>
        <a:prstGeom prst="chevron">
          <a:avLst>
            <a:gd name="adj" fmla="val 623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6EFC0B-7F72-4DEC-9C7E-FE686320F81E}">
      <dsp:nvSpPr>
        <dsp:cNvPr id="0" name=""/>
        <dsp:cNvSpPr/>
      </dsp:nvSpPr>
      <dsp:spPr>
        <a:xfrm>
          <a:off x="1332426" y="2039990"/>
          <a:ext cx="905383" cy="6337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Años 2-3</a:t>
          </a:r>
          <a:endParaRPr lang="es-ES" sz="1700" kern="1200" dirty="0"/>
        </a:p>
      </dsp:txBody>
      <dsp:txXfrm>
        <a:off x="1332426" y="2039990"/>
        <a:ext cx="905383" cy="633768"/>
      </dsp:txXfrm>
    </dsp:sp>
    <dsp:sp modelId="{459EB8EC-8DEB-45E5-9102-528C28938B4A}">
      <dsp:nvSpPr>
        <dsp:cNvPr id="0" name=""/>
        <dsp:cNvSpPr/>
      </dsp:nvSpPr>
      <dsp:spPr>
        <a:xfrm>
          <a:off x="2237809" y="2039682"/>
          <a:ext cx="331973" cy="633774"/>
        </a:xfrm>
        <a:prstGeom prst="chevron">
          <a:avLst>
            <a:gd name="adj" fmla="val 623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8B4B17-9284-42FD-AEDF-8BAF716560DE}">
      <dsp:nvSpPr>
        <dsp:cNvPr id="0" name=""/>
        <dsp:cNvSpPr/>
      </dsp:nvSpPr>
      <dsp:spPr>
        <a:xfrm>
          <a:off x="2569783" y="2039990"/>
          <a:ext cx="905383" cy="6337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Años 4-6</a:t>
          </a:r>
          <a:endParaRPr lang="es-ES" sz="1700" kern="1200" dirty="0"/>
        </a:p>
      </dsp:txBody>
      <dsp:txXfrm>
        <a:off x="2569783" y="2039990"/>
        <a:ext cx="905383" cy="633768"/>
      </dsp:txXfrm>
    </dsp:sp>
    <dsp:sp modelId="{F3B9BC47-401E-48B8-8688-DEF16F10D733}">
      <dsp:nvSpPr>
        <dsp:cNvPr id="0" name=""/>
        <dsp:cNvSpPr/>
      </dsp:nvSpPr>
      <dsp:spPr>
        <a:xfrm>
          <a:off x="3475167" y="2039682"/>
          <a:ext cx="331973" cy="633774"/>
        </a:xfrm>
        <a:prstGeom prst="chevron">
          <a:avLst>
            <a:gd name="adj" fmla="val 623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A63775-C84A-48F9-AA98-B77BB889900F}">
      <dsp:nvSpPr>
        <dsp:cNvPr id="0" name=""/>
        <dsp:cNvSpPr/>
      </dsp:nvSpPr>
      <dsp:spPr>
        <a:xfrm>
          <a:off x="3807141" y="2039990"/>
          <a:ext cx="905383" cy="6337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Años 6-8</a:t>
          </a:r>
          <a:endParaRPr lang="es-ES" sz="1700" kern="1200" dirty="0"/>
        </a:p>
      </dsp:txBody>
      <dsp:txXfrm>
        <a:off x="3807141" y="2039990"/>
        <a:ext cx="905383" cy="633768"/>
      </dsp:txXfrm>
    </dsp:sp>
    <dsp:sp modelId="{D06EB73C-C6E7-496C-A90A-A9C0C19524A1}">
      <dsp:nvSpPr>
        <dsp:cNvPr id="0" name=""/>
        <dsp:cNvSpPr/>
      </dsp:nvSpPr>
      <dsp:spPr>
        <a:xfrm>
          <a:off x="4712524" y="2039682"/>
          <a:ext cx="331973" cy="633774"/>
        </a:xfrm>
        <a:prstGeom prst="chevron">
          <a:avLst>
            <a:gd name="adj" fmla="val 623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0EB4A5-32B9-4E12-8A15-EC85E7951C46}">
      <dsp:nvSpPr>
        <dsp:cNvPr id="0" name=""/>
        <dsp:cNvSpPr/>
      </dsp:nvSpPr>
      <dsp:spPr>
        <a:xfrm>
          <a:off x="5080713" y="1987306"/>
          <a:ext cx="769575" cy="7695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Años 8+</a:t>
          </a:r>
          <a:endParaRPr lang="es-ES" sz="1700" kern="1200" dirty="0"/>
        </a:p>
      </dsp:txBody>
      <dsp:txXfrm>
        <a:off x="5193415" y="2100008"/>
        <a:ext cx="544171" cy="54417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FCFE50-133B-4D28-BC3E-720EDB64EF9D}">
      <dsp:nvSpPr>
        <dsp:cNvPr id="0" name=""/>
        <dsp:cNvSpPr/>
      </dsp:nvSpPr>
      <dsp:spPr>
        <a:xfrm>
          <a:off x="0" y="58715"/>
          <a:ext cx="8596668" cy="936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000" kern="1200" dirty="0"/>
            <a:t>Tipos de contaminación</a:t>
          </a:r>
        </a:p>
      </dsp:txBody>
      <dsp:txXfrm>
        <a:off x="45692" y="104407"/>
        <a:ext cx="8505284" cy="844616"/>
      </dsp:txXfrm>
    </dsp:sp>
    <dsp:sp modelId="{3916B1A7-5D2C-410D-8F89-9820FE5604A0}">
      <dsp:nvSpPr>
        <dsp:cNvPr id="0" name=""/>
        <dsp:cNvSpPr/>
      </dsp:nvSpPr>
      <dsp:spPr>
        <a:xfrm>
          <a:off x="0" y="1197172"/>
          <a:ext cx="8596668" cy="3208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2944" tIns="63500" rIns="355600" bIns="63500" numCol="1" spcCol="1270" anchor="t" anchorCtr="0">
          <a:noAutofit/>
        </a:bodyPr>
        <a:lstStyle/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3900" kern="1200" dirty="0"/>
            <a:t>Emisión de gases no condensables</a:t>
          </a:r>
        </a:p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3900" kern="1200" dirty="0"/>
            <a:t>Visual</a:t>
          </a:r>
        </a:p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3900" kern="1200" dirty="0"/>
            <a:t>Sonora</a:t>
          </a:r>
        </a:p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3900" kern="1200" dirty="0"/>
            <a:t>Subsidencia del terreno</a:t>
          </a:r>
        </a:p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3900" kern="1200" dirty="0"/>
            <a:t>Sismicidad (EGS)</a:t>
          </a:r>
        </a:p>
      </dsp:txBody>
      <dsp:txXfrm>
        <a:off x="0" y="1197172"/>
        <a:ext cx="8596668" cy="320850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C6E08F-58D5-4F34-B5FB-B55CE86877FE}">
      <dsp:nvSpPr>
        <dsp:cNvPr id="0" name=""/>
        <dsp:cNvSpPr/>
      </dsp:nvSpPr>
      <dsp:spPr>
        <a:xfrm rot="4396374">
          <a:off x="743346" y="901788"/>
          <a:ext cx="3912099" cy="2728201"/>
        </a:xfrm>
        <a:prstGeom prst="swooshArrow">
          <a:avLst>
            <a:gd name="adj1" fmla="val 16310"/>
            <a:gd name="adj2" fmla="val 313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E2E034-9643-483C-A2D4-009F0D97BCA7}">
      <dsp:nvSpPr>
        <dsp:cNvPr id="0" name=""/>
        <dsp:cNvSpPr/>
      </dsp:nvSpPr>
      <dsp:spPr>
        <a:xfrm>
          <a:off x="2815500" y="1759689"/>
          <a:ext cx="98792" cy="98792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FF5BB0-7C16-4882-91CE-97BBE8D9DB45}">
      <dsp:nvSpPr>
        <dsp:cNvPr id="0" name=""/>
        <dsp:cNvSpPr/>
      </dsp:nvSpPr>
      <dsp:spPr>
        <a:xfrm>
          <a:off x="481091" y="0"/>
          <a:ext cx="1844433" cy="7250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b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/>
            <a:t>Código de Minería</a:t>
          </a:r>
        </a:p>
      </dsp:txBody>
      <dsp:txXfrm>
        <a:off x="481091" y="0"/>
        <a:ext cx="1844433" cy="725084"/>
      </dsp:txXfrm>
    </dsp:sp>
    <dsp:sp modelId="{B602CFE4-C4FE-434D-BDED-E61F0B020B85}">
      <dsp:nvSpPr>
        <dsp:cNvPr id="0" name=""/>
        <dsp:cNvSpPr/>
      </dsp:nvSpPr>
      <dsp:spPr>
        <a:xfrm>
          <a:off x="3272666" y="1446543"/>
          <a:ext cx="2193380" cy="7250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i="1" kern="1200" dirty="0"/>
            <a:t> Ley N° 25.225</a:t>
          </a:r>
          <a:endParaRPr lang="es-ES" sz="1700" kern="1200" dirty="0"/>
        </a:p>
      </dsp:txBody>
      <dsp:txXfrm>
        <a:off x="3272666" y="1446543"/>
        <a:ext cx="2193380" cy="725084"/>
      </dsp:txXfrm>
    </dsp:sp>
    <dsp:sp modelId="{A8F97F68-AE84-41D8-8F44-36ACA3AB22E6}">
      <dsp:nvSpPr>
        <dsp:cNvPr id="0" name=""/>
        <dsp:cNvSpPr/>
      </dsp:nvSpPr>
      <dsp:spPr>
        <a:xfrm>
          <a:off x="2973569" y="3806693"/>
          <a:ext cx="2492477" cy="7250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0" i="0" kern="1200" dirty="0"/>
            <a:t>Define las minas con vapores endógenos como propiedad del estado</a:t>
          </a:r>
          <a:endParaRPr lang="es-ES" sz="1700" kern="1200" dirty="0"/>
        </a:p>
      </dsp:txBody>
      <dsp:txXfrm>
        <a:off x="2973569" y="3806693"/>
        <a:ext cx="2492477" cy="7250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86FEFE-1DC4-4D5E-838B-3461071BC526}">
      <dsp:nvSpPr>
        <dsp:cNvPr id="0" name=""/>
        <dsp:cNvSpPr/>
      </dsp:nvSpPr>
      <dsp:spPr>
        <a:xfrm>
          <a:off x="2220227" y="0"/>
          <a:ext cx="3330340" cy="107603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/>
            <a:t>Alta temperatura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/>
            <a:t>Generación</a:t>
          </a:r>
        </a:p>
      </dsp:txBody>
      <dsp:txXfrm>
        <a:off x="2220227" y="134505"/>
        <a:ext cx="2926826" cy="807028"/>
      </dsp:txXfrm>
    </dsp:sp>
    <dsp:sp modelId="{C4A5158A-F140-407B-B6A1-0D117A38BB24}">
      <dsp:nvSpPr>
        <dsp:cNvPr id="0" name=""/>
        <dsp:cNvSpPr/>
      </dsp:nvSpPr>
      <dsp:spPr>
        <a:xfrm>
          <a:off x="0" y="0"/>
          <a:ext cx="2220227" cy="10760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0" i="0" kern="1200" dirty="0" smtClean="0"/>
            <a:t>Mayor   200°c</a:t>
          </a:r>
          <a:endParaRPr lang="es-ES" sz="3000" kern="1200" dirty="0"/>
        </a:p>
      </dsp:txBody>
      <dsp:txXfrm>
        <a:off x="52528" y="52528"/>
        <a:ext cx="2115171" cy="970982"/>
      </dsp:txXfrm>
    </dsp:sp>
    <dsp:sp modelId="{52D1CFCC-D632-410A-94A8-4DBCA2799C8F}">
      <dsp:nvSpPr>
        <dsp:cNvPr id="0" name=""/>
        <dsp:cNvSpPr/>
      </dsp:nvSpPr>
      <dsp:spPr>
        <a:xfrm>
          <a:off x="2220227" y="1183642"/>
          <a:ext cx="3330340" cy="107603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/>
            <a:t>Media temperatura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/>
            <a:t>Generación/calefacción</a:t>
          </a:r>
        </a:p>
      </dsp:txBody>
      <dsp:txXfrm>
        <a:off x="2220227" y="1318147"/>
        <a:ext cx="2926826" cy="807028"/>
      </dsp:txXfrm>
    </dsp:sp>
    <dsp:sp modelId="{39A7D7D6-BC93-437F-BA49-DBCB9CF83627}">
      <dsp:nvSpPr>
        <dsp:cNvPr id="0" name=""/>
        <dsp:cNvSpPr/>
      </dsp:nvSpPr>
      <dsp:spPr>
        <a:xfrm>
          <a:off x="0" y="1183642"/>
          <a:ext cx="2220227" cy="10760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000" kern="1200" dirty="0"/>
            <a:t>Entre </a:t>
          </a:r>
          <a:r>
            <a:rPr lang="es-ES" sz="3000" kern="1200" dirty="0" smtClean="0"/>
            <a:t>150 </a:t>
          </a:r>
          <a:r>
            <a:rPr lang="es-ES" sz="3000" kern="1200" dirty="0"/>
            <a:t>°C y 200°C</a:t>
          </a:r>
        </a:p>
      </dsp:txBody>
      <dsp:txXfrm>
        <a:off x="52528" y="1236170"/>
        <a:ext cx="2115171" cy="970982"/>
      </dsp:txXfrm>
    </dsp:sp>
    <dsp:sp modelId="{D4F6D360-B601-4C48-AE79-FBD34DDD1B54}">
      <dsp:nvSpPr>
        <dsp:cNvPr id="0" name=""/>
        <dsp:cNvSpPr/>
      </dsp:nvSpPr>
      <dsp:spPr>
        <a:xfrm>
          <a:off x="2200378" y="2367285"/>
          <a:ext cx="3330340" cy="107603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/>
            <a:t>Baja temperatura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/>
            <a:t>Calefacción </a:t>
          </a:r>
        </a:p>
      </dsp:txBody>
      <dsp:txXfrm>
        <a:off x="2200378" y="2501790"/>
        <a:ext cx="2926826" cy="807028"/>
      </dsp:txXfrm>
    </dsp:sp>
    <dsp:sp modelId="{90AB3170-8834-498C-9388-FF855B5C29F6}">
      <dsp:nvSpPr>
        <dsp:cNvPr id="0" name=""/>
        <dsp:cNvSpPr/>
      </dsp:nvSpPr>
      <dsp:spPr>
        <a:xfrm>
          <a:off x="0" y="2367285"/>
          <a:ext cx="2220227" cy="10760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000" kern="1200" dirty="0"/>
            <a:t>Menor a 150°C</a:t>
          </a:r>
        </a:p>
      </dsp:txBody>
      <dsp:txXfrm>
        <a:off x="52528" y="2419813"/>
        <a:ext cx="2115171" cy="9709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37FBD2-8E9B-40F3-89CA-CE6D4B69CB7D}">
      <dsp:nvSpPr>
        <dsp:cNvPr id="0" name=""/>
        <dsp:cNvSpPr/>
      </dsp:nvSpPr>
      <dsp:spPr>
        <a:xfrm>
          <a:off x="1467" y="1880"/>
          <a:ext cx="9076897" cy="19900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500" kern="1200" dirty="0"/>
            <a:t>4 Tipos </a:t>
          </a:r>
        </a:p>
      </dsp:txBody>
      <dsp:txXfrm>
        <a:off x="59755" y="60168"/>
        <a:ext cx="8960321" cy="1873509"/>
      </dsp:txXfrm>
    </dsp:sp>
    <dsp:sp modelId="{50230B98-83A6-483C-9F4A-CFEA84C719EC}">
      <dsp:nvSpPr>
        <dsp:cNvPr id="0" name=""/>
        <dsp:cNvSpPr/>
      </dsp:nvSpPr>
      <dsp:spPr>
        <a:xfrm>
          <a:off x="1467" y="2231552"/>
          <a:ext cx="2134735" cy="19900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200" kern="1200" dirty="0"/>
            <a:t>Vapor Seco</a:t>
          </a:r>
        </a:p>
      </dsp:txBody>
      <dsp:txXfrm>
        <a:off x="59755" y="2289840"/>
        <a:ext cx="2018159" cy="1873509"/>
      </dsp:txXfrm>
    </dsp:sp>
    <dsp:sp modelId="{A668F9BA-8567-43BC-8135-76B3F0929C2B}">
      <dsp:nvSpPr>
        <dsp:cNvPr id="0" name=""/>
        <dsp:cNvSpPr/>
      </dsp:nvSpPr>
      <dsp:spPr>
        <a:xfrm>
          <a:off x="2315521" y="2231552"/>
          <a:ext cx="2134735" cy="19900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200" kern="1200" dirty="0"/>
            <a:t>Flash</a:t>
          </a:r>
        </a:p>
      </dsp:txBody>
      <dsp:txXfrm>
        <a:off x="2373809" y="2289840"/>
        <a:ext cx="2018159" cy="1873509"/>
      </dsp:txXfrm>
    </dsp:sp>
    <dsp:sp modelId="{E73379ED-6F69-4F1C-8382-E00B36D8ECA5}">
      <dsp:nvSpPr>
        <dsp:cNvPr id="0" name=""/>
        <dsp:cNvSpPr/>
      </dsp:nvSpPr>
      <dsp:spPr>
        <a:xfrm>
          <a:off x="4629574" y="2231552"/>
          <a:ext cx="2134735" cy="19900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200" kern="1200" dirty="0"/>
            <a:t>Ciclo Binario</a:t>
          </a:r>
        </a:p>
      </dsp:txBody>
      <dsp:txXfrm>
        <a:off x="4687862" y="2289840"/>
        <a:ext cx="2018159" cy="1873509"/>
      </dsp:txXfrm>
    </dsp:sp>
    <dsp:sp modelId="{1B1C2353-186A-4A4D-B4F0-CEA270E20689}">
      <dsp:nvSpPr>
        <dsp:cNvPr id="0" name=""/>
        <dsp:cNvSpPr/>
      </dsp:nvSpPr>
      <dsp:spPr>
        <a:xfrm>
          <a:off x="6943628" y="2231552"/>
          <a:ext cx="2134735" cy="19900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200" kern="1200" dirty="0"/>
            <a:t>EGS</a:t>
          </a:r>
        </a:p>
      </dsp:txBody>
      <dsp:txXfrm>
        <a:off x="7001916" y="2289840"/>
        <a:ext cx="2018159" cy="187350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A88B57-BAB0-4738-9E00-8423BE80F4F0}">
      <dsp:nvSpPr>
        <dsp:cNvPr id="0" name=""/>
        <dsp:cNvSpPr/>
      </dsp:nvSpPr>
      <dsp:spPr>
        <a:xfrm>
          <a:off x="2924968" y="4134"/>
          <a:ext cx="2278062" cy="11390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kern="1200" dirty="0"/>
            <a:t>Requisitos</a:t>
          </a:r>
        </a:p>
      </dsp:txBody>
      <dsp:txXfrm>
        <a:off x="2958329" y="37495"/>
        <a:ext cx="2211340" cy="1072309"/>
      </dsp:txXfrm>
    </dsp:sp>
    <dsp:sp modelId="{6FDD09E7-89F5-431D-82D2-725DF974686D}">
      <dsp:nvSpPr>
        <dsp:cNvPr id="0" name=""/>
        <dsp:cNvSpPr/>
      </dsp:nvSpPr>
      <dsp:spPr>
        <a:xfrm>
          <a:off x="3152775" y="1143165"/>
          <a:ext cx="227806" cy="8542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4273"/>
              </a:lnTo>
              <a:lnTo>
                <a:pt x="227806" y="854273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37AD8C-27C9-4F04-8FA1-E32F26C10758}">
      <dsp:nvSpPr>
        <dsp:cNvPr id="0" name=""/>
        <dsp:cNvSpPr/>
      </dsp:nvSpPr>
      <dsp:spPr>
        <a:xfrm>
          <a:off x="3380581" y="1427923"/>
          <a:ext cx="1822450" cy="11390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/>
            <a:t>Fluido</a:t>
          </a:r>
        </a:p>
      </dsp:txBody>
      <dsp:txXfrm>
        <a:off x="3413942" y="1461284"/>
        <a:ext cx="1755728" cy="1072309"/>
      </dsp:txXfrm>
    </dsp:sp>
    <dsp:sp modelId="{5E904DD7-6133-427C-B1FC-D532F21A58CB}">
      <dsp:nvSpPr>
        <dsp:cNvPr id="0" name=""/>
        <dsp:cNvSpPr/>
      </dsp:nvSpPr>
      <dsp:spPr>
        <a:xfrm>
          <a:off x="3152775" y="1143165"/>
          <a:ext cx="227806" cy="22780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78062"/>
              </a:lnTo>
              <a:lnTo>
                <a:pt x="227806" y="2278062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B35E7A-542C-42FC-81C9-CE91C5153504}">
      <dsp:nvSpPr>
        <dsp:cNvPr id="0" name=""/>
        <dsp:cNvSpPr/>
      </dsp:nvSpPr>
      <dsp:spPr>
        <a:xfrm>
          <a:off x="3380581" y="2851712"/>
          <a:ext cx="1822450" cy="11390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/>
            <a:t>Temperatura</a:t>
          </a:r>
        </a:p>
      </dsp:txBody>
      <dsp:txXfrm>
        <a:off x="3413942" y="2885073"/>
        <a:ext cx="1755728" cy="1072309"/>
      </dsp:txXfrm>
    </dsp:sp>
    <dsp:sp modelId="{C28E1276-8DE2-4F99-92A9-C904A4B8AFBC}">
      <dsp:nvSpPr>
        <dsp:cNvPr id="0" name=""/>
        <dsp:cNvSpPr/>
      </dsp:nvSpPr>
      <dsp:spPr>
        <a:xfrm>
          <a:off x="3152775" y="1143165"/>
          <a:ext cx="227806" cy="37018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01851"/>
              </a:lnTo>
              <a:lnTo>
                <a:pt x="227806" y="3701851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3D33F2-DB53-4F86-852E-2C532875D112}">
      <dsp:nvSpPr>
        <dsp:cNvPr id="0" name=""/>
        <dsp:cNvSpPr/>
      </dsp:nvSpPr>
      <dsp:spPr>
        <a:xfrm>
          <a:off x="3380581" y="4275501"/>
          <a:ext cx="1822450" cy="11390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/>
            <a:t>Permeabilidad</a:t>
          </a:r>
        </a:p>
      </dsp:txBody>
      <dsp:txXfrm>
        <a:off x="3413942" y="4308862"/>
        <a:ext cx="1755728" cy="107230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2BD97A-C2A8-403B-809D-737F4D84ED41}">
      <dsp:nvSpPr>
        <dsp:cNvPr id="0" name=""/>
        <dsp:cNvSpPr/>
      </dsp:nvSpPr>
      <dsp:spPr>
        <a:xfrm>
          <a:off x="1980380" y="625714"/>
          <a:ext cx="4167238" cy="4167238"/>
        </a:xfrm>
        <a:prstGeom prst="blockArc">
          <a:avLst>
            <a:gd name="adj1" fmla="val 10800000"/>
            <a:gd name="adj2" fmla="val 16200000"/>
            <a:gd name="adj3" fmla="val 4642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5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EFE6B13-A109-4C58-AEBF-8C4E1645913E}">
      <dsp:nvSpPr>
        <dsp:cNvPr id="0" name=""/>
        <dsp:cNvSpPr/>
      </dsp:nvSpPr>
      <dsp:spPr>
        <a:xfrm>
          <a:off x="1980380" y="625714"/>
          <a:ext cx="4167238" cy="4167238"/>
        </a:xfrm>
        <a:prstGeom prst="blockArc">
          <a:avLst>
            <a:gd name="adj1" fmla="val 5400000"/>
            <a:gd name="adj2" fmla="val 10800000"/>
            <a:gd name="adj3" fmla="val 4642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4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2D82D31-2A60-47AA-A1B2-8C490EB7B633}">
      <dsp:nvSpPr>
        <dsp:cNvPr id="0" name=""/>
        <dsp:cNvSpPr/>
      </dsp:nvSpPr>
      <dsp:spPr>
        <a:xfrm>
          <a:off x="1980380" y="625714"/>
          <a:ext cx="4167238" cy="4167238"/>
        </a:xfrm>
        <a:prstGeom prst="blockArc">
          <a:avLst>
            <a:gd name="adj1" fmla="val 0"/>
            <a:gd name="adj2" fmla="val 5400000"/>
            <a:gd name="adj3" fmla="val 4642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3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6F85715-EFF8-482D-89B4-9306907A201D}">
      <dsp:nvSpPr>
        <dsp:cNvPr id="0" name=""/>
        <dsp:cNvSpPr/>
      </dsp:nvSpPr>
      <dsp:spPr>
        <a:xfrm>
          <a:off x="1980380" y="625714"/>
          <a:ext cx="4167238" cy="4167238"/>
        </a:xfrm>
        <a:prstGeom prst="blockArc">
          <a:avLst>
            <a:gd name="adj1" fmla="val 16200000"/>
            <a:gd name="adj2" fmla="val 0"/>
            <a:gd name="adj3" fmla="val 464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2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B90F1CF-268A-4596-91E7-9F2AC0C8901D}">
      <dsp:nvSpPr>
        <dsp:cNvPr id="0" name=""/>
        <dsp:cNvSpPr/>
      </dsp:nvSpPr>
      <dsp:spPr>
        <a:xfrm>
          <a:off x="3104554" y="1749888"/>
          <a:ext cx="1918890" cy="191889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/>
            <a:t>300 puntos de interés</a:t>
          </a:r>
        </a:p>
      </dsp:txBody>
      <dsp:txXfrm>
        <a:off x="3385569" y="2030903"/>
        <a:ext cx="1356860" cy="1356860"/>
      </dsp:txXfrm>
    </dsp:sp>
    <dsp:sp modelId="{6C507E40-7E4D-4A38-91B0-6E9727002D98}">
      <dsp:nvSpPr>
        <dsp:cNvPr id="0" name=""/>
        <dsp:cNvSpPr/>
      </dsp:nvSpPr>
      <dsp:spPr>
        <a:xfrm>
          <a:off x="3392388" y="2458"/>
          <a:ext cx="1343223" cy="134322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2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err="1"/>
            <a:t>Copahue</a:t>
          </a:r>
          <a:r>
            <a:rPr lang="es-ES" sz="1500" kern="1200" dirty="0"/>
            <a:t>- </a:t>
          </a:r>
          <a:r>
            <a:rPr lang="es-ES" sz="1500" kern="1200" dirty="0" err="1"/>
            <a:t>Caviahue</a:t>
          </a:r>
          <a:endParaRPr lang="es-ES" sz="1500" kern="1200" dirty="0"/>
        </a:p>
      </dsp:txBody>
      <dsp:txXfrm>
        <a:off x="3589098" y="199168"/>
        <a:ext cx="949803" cy="949803"/>
      </dsp:txXfrm>
    </dsp:sp>
    <dsp:sp modelId="{246CC3F5-E927-4578-829F-89283D9DA95F}">
      <dsp:nvSpPr>
        <dsp:cNvPr id="0" name=""/>
        <dsp:cNvSpPr/>
      </dsp:nvSpPr>
      <dsp:spPr>
        <a:xfrm>
          <a:off x="5427651" y="2037721"/>
          <a:ext cx="1343223" cy="1343223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3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err="1"/>
            <a:t>Domuyo</a:t>
          </a:r>
          <a:r>
            <a:rPr lang="es-ES" sz="1500" kern="1200" dirty="0"/>
            <a:t>  (</a:t>
          </a:r>
          <a:r>
            <a:rPr lang="es-ES" sz="1500" kern="1200" dirty="0" err="1"/>
            <a:t>Neuquen</a:t>
          </a:r>
          <a:r>
            <a:rPr lang="es-ES" sz="1500" kern="1200" dirty="0"/>
            <a:t>)</a:t>
          </a:r>
        </a:p>
      </dsp:txBody>
      <dsp:txXfrm>
        <a:off x="5624361" y="2234431"/>
        <a:ext cx="949803" cy="949803"/>
      </dsp:txXfrm>
    </dsp:sp>
    <dsp:sp modelId="{37532878-D4F2-4AF6-BE25-91968865DF53}">
      <dsp:nvSpPr>
        <dsp:cNvPr id="0" name=""/>
        <dsp:cNvSpPr/>
      </dsp:nvSpPr>
      <dsp:spPr>
        <a:xfrm>
          <a:off x="3392388" y="4072985"/>
          <a:ext cx="1343223" cy="1343223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4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err="1"/>
            <a:t>Tuzgle</a:t>
          </a:r>
          <a:r>
            <a:rPr lang="es-ES" sz="1500" kern="1200" dirty="0"/>
            <a:t>- </a:t>
          </a:r>
          <a:r>
            <a:rPr lang="es-ES" sz="1500" kern="1200" dirty="0" err="1"/>
            <a:t>Tocomar</a:t>
          </a:r>
          <a:r>
            <a:rPr lang="es-ES" sz="1500" kern="1200" dirty="0"/>
            <a:t> (Jujuy – Salta)</a:t>
          </a:r>
        </a:p>
      </dsp:txBody>
      <dsp:txXfrm>
        <a:off x="3589098" y="4269695"/>
        <a:ext cx="949803" cy="949803"/>
      </dsp:txXfrm>
    </dsp:sp>
    <dsp:sp modelId="{D4AF3456-E33D-472A-903F-D4BEB8DB4B66}">
      <dsp:nvSpPr>
        <dsp:cNvPr id="0" name=""/>
        <dsp:cNvSpPr/>
      </dsp:nvSpPr>
      <dsp:spPr>
        <a:xfrm>
          <a:off x="1357124" y="2037721"/>
          <a:ext cx="1343223" cy="1343223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5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/>
            <a:t>Valle del Cura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/>
            <a:t>(San Juan)</a:t>
          </a:r>
        </a:p>
      </dsp:txBody>
      <dsp:txXfrm>
        <a:off x="1553834" y="2234431"/>
        <a:ext cx="949803" cy="94980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D95A4B-4AFB-4F9B-88CF-210E3A2A5E2F}">
      <dsp:nvSpPr>
        <dsp:cNvPr id="0" name=""/>
        <dsp:cNvSpPr/>
      </dsp:nvSpPr>
      <dsp:spPr>
        <a:xfrm>
          <a:off x="4897" y="1657381"/>
          <a:ext cx="1463787" cy="12590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/>
            <a:t>JICA ( </a:t>
          </a:r>
          <a:r>
            <a:rPr lang="es-ES" sz="1600" kern="1200" dirty="0" err="1"/>
            <a:t>Japan</a:t>
          </a:r>
          <a:r>
            <a:rPr lang="es-ES" sz="1600" kern="1200" dirty="0"/>
            <a:t> International </a:t>
          </a:r>
          <a:r>
            <a:rPr lang="es-ES" sz="1600" kern="1200" dirty="0" err="1"/>
            <a:t>Cooperation</a:t>
          </a:r>
          <a:r>
            <a:rPr lang="es-ES" sz="1600" kern="1200" dirty="0"/>
            <a:t> Agency)</a:t>
          </a:r>
        </a:p>
      </dsp:txBody>
      <dsp:txXfrm>
        <a:off x="41774" y="1694258"/>
        <a:ext cx="1390033" cy="1185332"/>
      </dsp:txXfrm>
    </dsp:sp>
    <dsp:sp modelId="{4FA569DC-9451-471A-91C5-CAF9CDD24B58}">
      <dsp:nvSpPr>
        <dsp:cNvPr id="0" name=""/>
        <dsp:cNvSpPr/>
      </dsp:nvSpPr>
      <dsp:spPr>
        <a:xfrm>
          <a:off x="1615063" y="2105414"/>
          <a:ext cx="310322" cy="3630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300" kern="1200"/>
        </a:p>
      </dsp:txBody>
      <dsp:txXfrm>
        <a:off x="1615063" y="2178018"/>
        <a:ext cx="217225" cy="217811"/>
      </dsp:txXfrm>
    </dsp:sp>
    <dsp:sp modelId="{3D3433AC-B6AC-4142-8A00-69AE9EF3DE56}">
      <dsp:nvSpPr>
        <dsp:cNvPr id="0" name=""/>
        <dsp:cNvSpPr/>
      </dsp:nvSpPr>
      <dsp:spPr>
        <a:xfrm>
          <a:off x="2054200" y="1657381"/>
          <a:ext cx="1463787" cy="12590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/>
            <a:t>Estudio</a:t>
          </a:r>
        </a:p>
      </dsp:txBody>
      <dsp:txXfrm>
        <a:off x="2091077" y="1694258"/>
        <a:ext cx="1390033" cy="1185332"/>
      </dsp:txXfrm>
    </dsp:sp>
    <dsp:sp modelId="{FFB65311-347A-455D-8E28-067BCCEFA82D}">
      <dsp:nvSpPr>
        <dsp:cNvPr id="0" name=""/>
        <dsp:cNvSpPr/>
      </dsp:nvSpPr>
      <dsp:spPr>
        <a:xfrm rot="10800000">
          <a:off x="3664366" y="2105414"/>
          <a:ext cx="310322" cy="3630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300" kern="1200"/>
        </a:p>
      </dsp:txBody>
      <dsp:txXfrm>
        <a:off x="3757463" y="2178018"/>
        <a:ext cx="217225" cy="217811"/>
      </dsp:txXfrm>
    </dsp:sp>
    <dsp:sp modelId="{20D55213-E510-4BDA-BE75-4210E73F48B2}">
      <dsp:nvSpPr>
        <dsp:cNvPr id="0" name=""/>
        <dsp:cNvSpPr/>
      </dsp:nvSpPr>
      <dsp:spPr>
        <a:xfrm>
          <a:off x="4103502" y="1657381"/>
          <a:ext cx="1463787" cy="12590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/>
            <a:t>SEGEMAR( Servicio Geológico Minero Argentino)</a:t>
          </a:r>
        </a:p>
      </dsp:txBody>
      <dsp:txXfrm>
        <a:off x="4140379" y="1694258"/>
        <a:ext cx="1390033" cy="118533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2E742B-F591-499F-A427-53CFB6C50E71}">
      <dsp:nvSpPr>
        <dsp:cNvPr id="0" name=""/>
        <dsp:cNvSpPr/>
      </dsp:nvSpPr>
      <dsp:spPr>
        <a:xfrm>
          <a:off x="448941" y="0"/>
          <a:ext cx="3547257" cy="354725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/>
            <a:t>Tabla de Propiedades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500" kern="1200" dirty="0"/>
            <a:t>Agua saturada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500" kern="1200" dirty="0"/>
            <a:t>Vapor sobrecalentado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500" kern="1200" dirty="0"/>
            <a:t>Gas Ideal</a:t>
          </a:r>
        </a:p>
      </dsp:txBody>
      <dsp:txXfrm>
        <a:off x="968425" y="519484"/>
        <a:ext cx="2508289" cy="250828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4328CE-1E08-4440-B9D3-9FE7E2187506}">
      <dsp:nvSpPr>
        <dsp:cNvPr id="0" name=""/>
        <dsp:cNvSpPr/>
      </dsp:nvSpPr>
      <dsp:spPr>
        <a:xfrm>
          <a:off x="-3116735" y="-479773"/>
          <a:ext cx="3717533" cy="3717533"/>
        </a:xfrm>
        <a:prstGeom prst="blockArc">
          <a:avLst>
            <a:gd name="adj1" fmla="val 18900000"/>
            <a:gd name="adj2" fmla="val 2700000"/>
            <a:gd name="adj3" fmla="val 581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32E2C9-6C66-4ECB-9811-D9D2B18A64E2}">
      <dsp:nvSpPr>
        <dsp:cNvPr id="0" name=""/>
        <dsp:cNvSpPr/>
      </dsp:nvSpPr>
      <dsp:spPr>
        <a:xfrm>
          <a:off x="386309" y="275798"/>
          <a:ext cx="2372200" cy="55159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7830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/>
            <a:t>Acero Cr 12</a:t>
          </a:r>
        </a:p>
      </dsp:txBody>
      <dsp:txXfrm>
        <a:off x="386309" y="275798"/>
        <a:ext cx="2372200" cy="551597"/>
      </dsp:txXfrm>
    </dsp:sp>
    <dsp:sp modelId="{4466AE24-1320-4951-9157-680FE02DFA25}">
      <dsp:nvSpPr>
        <dsp:cNvPr id="0" name=""/>
        <dsp:cNvSpPr/>
      </dsp:nvSpPr>
      <dsp:spPr>
        <a:xfrm>
          <a:off x="41560" y="206848"/>
          <a:ext cx="689496" cy="68949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l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A2BBB91A-0289-482B-8B75-CA3DF5E2EED5}">
      <dsp:nvSpPr>
        <dsp:cNvPr id="0" name=""/>
        <dsp:cNvSpPr/>
      </dsp:nvSpPr>
      <dsp:spPr>
        <a:xfrm>
          <a:off x="586814" y="1103194"/>
          <a:ext cx="2171694" cy="55159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7830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/>
            <a:t>Acero endurecido </a:t>
          </a:r>
          <a:r>
            <a:rPr lang="es-ES" sz="1300" kern="1200" dirty="0" smtClean="0"/>
            <a:t>por </a:t>
          </a:r>
          <a:r>
            <a:rPr lang="es-ES" sz="1300" kern="1200" dirty="0"/>
            <a:t>precipitación </a:t>
          </a:r>
          <a:r>
            <a:rPr lang="es-ES" sz="1300" kern="1200" dirty="0" smtClean="0"/>
            <a:t>17,4PH</a:t>
          </a:r>
          <a:endParaRPr lang="es-ES" sz="1300" kern="1200" dirty="0"/>
        </a:p>
      </dsp:txBody>
      <dsp:txXfrm>
        <a:off x="586814" y="1103194"/>
        <a:ext cx="2171694" cy="551597"/>
      </dsp:txXfrm>
    </dsp:sp>
    <dsp:sp modelId="{C5950CF4-AADB-42CD-8E5E-5FBA7022029B}">
      <dsp:nvSpPr>
        <dsp:cNvPr id="0" name=""/>
        <dsp:cNvSpPr/>
      </dsp:nvSpPr>
      <dsp:spPr>
        <a:xfrm>
          <a:off x="242066" y="1034244"/>
          <a:ext cx="689496" cy="68949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l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5182CC98-20C8-4807-8252-6DA2F2E6BFBF}">
      <dsp:nvSpPr>
        <dsp:cNvPr id="0" name=""/>
        <dsp:cNvSpPr/>
      </dsp:nvSpPr>
      <dsp:spPr>
        <a:xfrm>
          <a:off x="386309" y="1930590"/>
          <a:ext cx="2372200" cy="55159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7830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/>
            <a:t>Titanio</a:t>
          </a:r>
        </a:p>
      </dsp:txBody>
      <dsp:txXfrm>
        <a:off x="386309" y="1930590"/>
        <a:ext cx="2372200" cy="551597"/>
      </dsp:txXfrm>
    </dsp:sp>
    <dsp:sp modelId="{81381BF1-36DB-466E-9AA4-4FC0E8B0357A}">
      <dsp:nvSpPr>
        <dsp:cNvPr id="0" name=""/>
        <dsp:cNvSpPr/>
      </dsp:nvSpPr>
      <dsp:spPr>
        <a:xfrm>
          <a:off x="41560" y="1861640"/>
          <a:ext cx="689496" cy="68949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l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C8E039-655F-48BE-819F-B263B3702777}">
      <dsp:nvSpPr>
        <dsp:cNvPr id="0" name=""/>
        <dsp:cNvSpPr/>
      </dsp:nvSpPr>
      <dsp:spPr>
        <a:xfrm>
          <a:off x="0" y="0"/>
          <a:ext cx="4167239" cy="272452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100" kern="1200" dirty="0" smtClean="0"/>
            <a:t>Refrigeración por aire</a:t>
          </a:r>
          <a:endParaRPr lang="es-ES" sz="3100" kern="1200" dirty="0"/>
        </a:p>
      </dsp:txBody>
      <dsp:txXfrm>
        <a:off x="0" y="0"/>
        <a:ext cx="4167239" cy="817356"/>
      </dsp:txXfrm>
    </dsp:sp>
    <dsp:sp modelId="{575ED847-E249-4F4B-BC49-D894301E7CD3}">
      <dsp:nvSpPr>
        <dsp:cNvPr id="0" name=""/>
        <dsp:cNvSpPr/>
      </dsp:nvSpPr>
      <dsp:spPr>
        <a:xfrm>
          <a:off x="416723" y="818154"/>
          <a:ext cx="3333791" cy="8214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/>
            <a:t>Carbón activado</a:t>
          </a:r>
        </a:p>
      </dsp:txBody>
      <dsp:txXfrm>
        <a:off x="440783" y="842214"/>
        <a:ext cx="3285671" cy="773360"/>
      </dsp:txXfrm>
    </dsp:sp>
    <dsp:sp modelId="{9E0C2AE3-42D7-4B4A-8796-8413B3D25A50}">
      <dsp:nvSpPr>
        <dsp:cNvPr id="0" name=""/>
        <dsp:cNvSpPr/>
      </dsp:nvSpPr>
      <dsp:spPr>
        <a:xfrm>
          <a:off x="416723" y="1766017"/>
          <a:ext cx="3333791" cy="8214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/>
            <a:t>Permanganato de potasio</a:t>
          </a:r>
        </a:p>
      </dsp:txBody>
      <dsp:txXfrm>
        <a:off x="440783" y="1790077"/>
        <a:ext cx="3285671" cy="7733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47F42-0C48-46C7-86C3-043170E623E9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AB56C-7DEE-4673-B599-5CC2FF1ACA4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948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47F42-0C48-46C7-86C3-043170E623E9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AB56C-7DEE-4673-B599-5CC2FF1ACA4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373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47F42-0C48-46C7-86C3-043170E623E9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AB56C-7DEE-4673-B599-5CC2FF1ACA4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2789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47F42-0C48-46C7-86C3-043170E623E9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AB56C-7DEE-4673-B599-5CC2FF1ACA4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0370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47F42-0C48-46C7-86C3-043170E623E9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AB56C-7DEE-4673-B599-5CC2FF1ACA4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6618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47F42-0C48-46C7-86C3-043170E623E9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AB56C-7DEE-4673-B599-5CC2FF1ACA4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4702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47F42-0C48-46C7-86C3-043170E623E9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AB56C-7DEE-4673-B599-5CC2FF1ACA4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3334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47F42-0C48-46C7-86C3-043170E623E9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AB56C-7DEE-4673-B599-5CC2FF1ACA4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1656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47F42-0C48-46C7-86C3-043170E623E9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AB56C-7DEE-4673-B599-5CC2FF1ACA4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8279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47F42-0C48-46C7-86C3-043170E623E9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AB56C-7DEE-4673-B599-5CC2FF1ACA4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1307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47F42-0C48-46C7-86C3-043170E623E9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AB56C-7DEE-4673-B599-5CC2FF1ACA4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46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47F42-0C48-46C7-86C3-043170E623E9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AB56C-7DEE-4673-B599-5CC2FF1ACA4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5691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47F42-0C48-46C7-86C3-043170E623E9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AB56C-7DEE-4673-B599-5CC2FF1ACA4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6090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47F42-0C48-46C7-86C3-043170E623E9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AB56C-7DEE-4673-B599-5CC2FF1ACA4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7377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47F42-0C48-46C7-86C3-043170E623E9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AB56C-7DEE-4673-B599-5CC2FF1ACA48}" type="slidenum">
              <a:rPr lang="en-US" smtClean="0"/>
              <a:t>‹Nº›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10213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47F42-0C48-46C7-86C3-043170E623E9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AB56C-7DEE-4673-B599-5CC2FF1ACA4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8714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47F42-0C48-46C7-86C3-043170E623E9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AB56C-7DEE-4673-B599-5CC2FF1ACA48}" type="slidenum">
              <a:rPr lang="en-US" smtClean="0"/>
              <a:t>‹Nº›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411817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47F42-0C48-46C7-86C3-043170E623E9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AB56C-7DEE-4673-B599-5CC2FF1ACA4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6028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47F42-0C48-46C7-86C3-043170E623E9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AB56C-7DEE-4673-B599-5CC2FF1ACA4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167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47F42-0C48-46C7-86C3-043170E623E9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AB56C-7DEE-4673-B599-5CC2FF1ACA4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027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47F42-0C48-46C7-86C3-043170E623E9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AB56C-7DEE-4673-B599-5CC2FF1ACA4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530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47F42-0C48-46C7-86C3-043170E623E9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AB56C-7DEE-4673-B599-5CC2FF1ACA4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372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47F42-0C48-46C7-86C3-043170E623E9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AB56C-7DEE-4673-B599-5CC2FF1ACA4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153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47F42-0C48-46C7-86C3-043170E623E9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AB56C-7DEE-4673-B599-5CC2FF1ACA4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12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47F42-0C48-46C7-86C3-043170E623E9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AB56C-7DEE-4673-B599-5CC2FF1ACA4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272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47F42-0C48-46C7-86C3-043170E623E9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AB56C-7DEE-4673-B599-5CC2FF1ACA4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701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47F42-0C48-46C7-86C3-043170E623E9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AB56C-7DEE-4673-B599-5CC2FF1ACA4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576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147F42-0C48-46C7-86C3-043170E623E9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4AB56C-7DEE-4673-B599-5CC2FF1ACA4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64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147F42-0C48-46C7-86C3-043170E623E9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34AB56C-7DEE-4673-B599-5CC2FF1ACA4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362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  <p:sldLayoutId id="2147483804" r:id="rId13"/>
    <p:sldLayoutId id="2147483805" r:id="rId14"/>
    <p:sldLayoutId id="2147483806" r:id="rId15"/>
    <p:sldLayoutId id="214748380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diagramLayout" Target="../diagrams/layout6.xml"/><Relationship Id="rId7" Type="http://schemas.openxmlformats.org/officeDocument/2006/relationships/image" Target="../media/image12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15.png"/><Relationship Id="rId7" Type="http://schemas.openxmlformats.org/officeDocument/2006/relationships/diagramColors" Target="../diagrams/colors7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Relationship Id="rId9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13" Type="http://schemas.openxmlformats.org/officeDocument/2006/relationships/diagramColors" Target="../diagrams/colors9.xml"/><Relationship Id="rId18" Type="http://schemas.openxmlformats.org/officeDocument/2006/relationships/diagramQuickStyle" Target="../diagrams/quickStyle10.xml"/><Relationship Id="rId3" Type="http://schemas.openxmlformats.org/officeDocument/2006/relationships/image" Target="../media/image28.jpeg"/><Relationship Id="rId7" Type="http://schemas.openxmlformats.org/officeDocument/2006/relationships/diagramQuickStyle" Target="../diagrams/quickStyle8.xml"/><Relationship Id="rId12" Type="http://schemas.openxmlformats.org/officeDocument/2006/relationships/diagramQuickStyle" Target="../diagrams/quickStyle9.xml"/><Relationship Id="rId17" Type="http://schemas.openxmlformats.org/officeDocument/2006/relationships/diagramLayout" Target="../diagrams/layout10.xml"/><Relationship Id="rId2" Type="http://schemas.openxmlformats.org/officeDocument/2006/relationships/image" Target="../media/image27.png"/><Relationship Id="rId16" Type="http://schemas.openxmlformats.org/officeDocument/2006/relationships/diagramData" Target="../diagrams/data10.xml"/><Relationship Id="rId20" Type="http://schemas.microsoft.com/office/2007/relationships/diagramDrawing" Target="../diagrams/drawing10.xml"/><Relationship Id="rId1" Type="http://schemas.openxmlformats.org/officeDocument/2006/relationships/slideLayout" Target="../slideLayouts/slideLayout13.xml"/><Relationship Id="rId6" Type="http://schemas.openxmlformats.org/officeDocument/2006/relationships/diagramLayout" Target="../diagrams/layout8.xml"/><Relationship Id="rId11" Type="http://schemas.openxmlformats.org/officeDocument/2006/relationships/diagramLayout" Target="../diagrams/layout9.xml"/><Relationship Id="rId5" Type="http://schemas.openxmlformats.org/officeDocument/2006/relationships/diagramData" Target="../diagrams/data8.xml"/><Relationship Id="rId15" Type="http://schemas.openxmlformats.org/officeDocument/2006/relationships/image" Target="../media/image30.jpg"/><Relationship Id="rId10" Type="http://schemas.openxmlformats.org/officeDocument/2006/relationships/diagramData" Target="../diagrams/data9.xml"/><Relationship Id="rId19" Type="http://schemas.openxmlformats.org/officeDocument/2006/relationships/diagramColors" Target="../diagrams/colors10.xml"/><Relationship Id="rId4" Type="http://schemas.openxmlformats.org/officeDocument/2006/relationships/image" Target="../media/image29.png"/><Relationship Id="rId9" Type="http://schemas.microsoft.com/office/2007/relationships/diagramDrawing" Target="../diagrams/drawing8.xml"/><Relationship Id="rId14" Type="http://schemas.microsoft.com/office/2007/relationships/diagramDrawing" Target="../diagrams/drawing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image" Target="../media/image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67326" y="205028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s-AR" sz="4400" b="1" dirty="0">
                <a:latin typeface="Arial Rounded MT Bold" panose="020F0704030504030204" pitchFamily="34" charset="0"/>
              </a:rPr>
              <a:t>PROYECTO FINAL INGENIERÍA ELÉCTRICA</a:t>
            </a:r>
            <a:br>
              <a:rPr lang="es-AR" sz="4400" b="1" dirty="0">
                <a:latin typeface="Arial Rounded MT Bold" panose="020F0704030504030204" pitchFamily="34" charset="0"/>
              </a:rPr>
            </a:br>
            <a:r>
              <a:rPr lang="es-AR" sz="4400" b="1" dirty="0">
                <a:latin typeface="Arial Rounded MT Bold" panose="020F0704030504030204" pitchFamily="34" charset="0"/>
              </a:rPr>
              <a:t/>
            </a:r>
            <a:br>
              <a:rPr lang="es-AR" sz="4400" b="1" dirty="0">
                <a:latin typeface="Arial Rounded MT Bold" panose="020F0704030504030204" pitchFamily="34" charset="0"/>
              </a:rPr>
            </a:br>
            <a:r>
              <a:rPr lang="es-AR" sz="4400" b="1" dirty="0">
                <a:latin typeface="Arial Rounded MT Bold" panose="020F0704030504030204" pitchFamily="34" charset="0"/>
              </a:rPr>
              <a:t>GENERACIÓN DE ENERGÍA ELÉCTRICA A PARTIR DE LA GEOTERMIA</a:t>
            </a:r>
            <a:br>
              <a:rPr lang="es-AR" sz="4400" b="1" dirty="0">
                <a:latin typeface="Arial Rounded MT Bold" panose="020F0704030504030204" pitchFamily="34" charset="0"/>
              </a:rPr>
            </a:br>
            <a:endParaRPr lang="en-US" sz="4400" b="1" dirty="0">
              <a:latin typeface="Arial Rounded MT Bold" panose="020F070403050403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933406" y="5391651"/>
            <a:ext cx="9144000" cy="1655762"/>
          </a:xfrm>
        </p:spPr>
        <p:txBody>
          <a:bodyPr/>
          <a:lstStyle/>
          <a:p>
            <a:r>
              <a:rPr lang="es-AR" sz="4000" b="1" dirty="0">
                <a:latin typeface="Arial Rounded MT Bold" panose="020F0704030504030204" pitchFamily="34" charset="0"/>
                <a:ea typeface="+mj-ea"/>
                <a:cs typeface="+mj-cs"/>
              </a:rPr>
              <a:t>BOGADO</a:t>
            </a:r>
            <a:r>
              <a:rPr lang="es-AR" dirty="0"/>
              <a:t> </a:t>
            </a:r>
            <a:r>
              <a:rPr lang="es-AR" sz="4000" b="1" dirty="0">
                <a:latin typeface="Arial Rounded MT Bold" panose="020F0704030504030204" pitchFamily="34" charset="0"/>
                <a:ea typeface="+mj-ea"/>
                <a:cs typeface="+mj-cs"/>
              </a:rPr>
              <a:t>GONZALO</a:t>
            </a:r>
          </a:p>
          <a:p>
            <a:r>
              <a:rPr lang="es-AR" sz="4000" b="1" dirty="0">
                <a:latin typeface="Arial Rounded MT Bold" panose="020F0704030504030204" pitchFamily="34" charset="0"/>
                <a:ea typeface="+mj-ea"/>
                <a:cs typeface="+mj-cs"/>
              </a:rPr>
              <a:t>HAFFNER GERMÁN</a:t>
            </a:r>
            <a:endParaRPr lang="en-US" sz="4000" b="1" dirty="0">
              <a:latin typeface="Arial Rounded MT Bold" panose="020F070403050403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3134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7956877"/>
              </p:ext>
            </p:extLst>
          </p:nvPr>
        </p:nvGraphicFramePr>
        <p:xfrm>
          <a:off x="1339706" y="1150052"/>
          <a:ext cx="7079418" cy="48176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81" y="981242"/>
            <a:ext cx="9241386" cy="5583337"/>
          </a:xfrm>
          <a:prstGeom prst="rect">
            <a:avLst/>
          </a:prstGeom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581081" y="320842"/>
            <a:ext cx="8596668" cy="1320800"/>
          </a:xfrm>
        </p:spPr>
        <p:txBody>
          <a:bodyPr/>
          <a:lstStyle/>
          <a:p>
            <a:r>
              <a:rPr lang="es-AR" dirty="0"/>
              <a:t>GEOTERMIA EN EL MUNDO</a:t>
            </a:r>
            <a:br>
              <a:rPr lang="es-AR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704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Geotermia en el mundo – Estados Unidos</a:t>
            </a:r>
            <a:br>
              <a:rPr lang="es-AR" dirty="0"/>
            </a:br>
            <a:endParaRPr lang="en-US" dirty="0"/>
          </a:p>
        </p:txBody>
      </p:sp>
      <p:sp>
        <p:nvSpPr>
          <p:cNvPr id="7" name="Marcador de contenido 2"/>
          <p:cNvSpPr txBox="1">
            <a:spLocks/>
          </p:cNvSpPr>
          <p:nvPr/>
        </p:nvSpPr>
        <p:spPr>
          <a:xfrm>
            <a:off x="548768" y="1421046"/>
            <a:ext cx="3142129" cy="3931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AR" dirty="0"/>
              <a:t>Los </a:t>
            </a:r>
            <a:r>
              <a:rPr lang="es-AR" dirty="0" err="1"/>
              <a:t>Geysers</a:t>
            </a:r>
            <a:endParaRPr lang="es-AR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Marcador de contenido 2"/>
          <p:cNvSpPr txBox="1">
            <a:spLocks/>
          </p:cNvSpPr>
          <p:nvPr/>
        </p:nvSpPr>
        <p:spPr>
          <a:xfrm>
            <a:off x="137986" y="1951295"/>
            <a:ext cx="5266765" cy="1630268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s-AR" dirty="0"/>
              <a:t>Complejo más grande del mundo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AR" dirty="0"/>
              <a:t>350 pozos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AR" dirty="0"/>
              <a:t>22 Plantas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AR" dirty="0"/>
              <a:t>2586 MW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AR" dirty="0"/>
              <a:t>62 años en funcionamiento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875" y="1421046"/>
            <a:ext cx="7330357" cy="4893936"/>
          </a:xfrm>
          <a:prstGeom prst="rect">
            <a:avLst/>
          </a:prstGeom>
        </p:spPr>
      </p:pic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255AADBA-719F-42BD-A36B-1BE689CA8A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76569260"/>
              </p:ext>
            </p:extLst>
          </p:nvPr>
        </p:nvGraphicFramePr>
        <p:xfrm>
          <a:off x="0" y="3959256"/>
          <a:ext cx="3898537" cy="2898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Llamada con línea 1 2">
            <a:extLst>
              <a:ext uri="{FF2B5EF4-FFF2-40B4-BE49-F238E27FC236}">
                <a16:creationId xmlns:a16="http://schemas.microsoft.com/office/drawing/2014/main" id="{B237A17F-4DD9-4D35-B7BE-E83A8A66DDD0}"/>
              </a:ext>
            </a:extLst>
          </p:cNvPr>
          <p:cNvSpPr/>
          <p:nvPr/>
        </p:nvSpPr>
        <p:spPr>
          <a:xfrm>
            <a:off x="2796387" y="6344911"/>
            <a:ext cx="2434660" cy="454761"/>
          </a:xfrm>
          <a:prstGeom prst="borderCallout1">
            <a:avLst>
              <a:gd name="adj1" fmla="val 47321"/>
              <a:gd name="adj2" fmla="val 421"/>
              <a:gd name="adj3" fmla="val -313026"/>
              <a:gd name="adj4" fmla="val -43574"/>
            </a:avLst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dirty="0"/>
              <a:t>2% Geotermia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51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Geotermia en el mundo - Italia</a:t>
            </a:r>
            <a:br>
              <a:rPr lang="es-AR" dirty="0"/>
            </a:br>
            <a:endParaRPr lang="en-US" dirty="0"/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0" y="2014925"/>
            <a:ext cx="5266765" cy="163026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s-AR" dirty="0"/>
              <a:t>Complejo más viejo del mundo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AR" dirty="0"/>
              <a:t>34 Plantas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AR" dirty="0"/>
              <a:t>944 MW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AR" dirty="0"/>
              <a:t>Mas de 100 años en funcionamiento (1904 primer generador)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122" y="1260382"/>
            <a:ext cx="6035421" cy="4918868"/>
          </a:xfrm>
          <a:prstGeom prst="rect">
            <a:avLst/>
          </a:prstGeom>
        </p:spPr>
      </p:pic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3679158691"/>
              </p:ext>
            </p:extLst>
          </p:nvPr>
        </p:nvGraphicFramePr>
        <p:xfrm>
          <a:off x="0" y="3698934"/>
          <a:ext cx="3898537" cy="2898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Llamada con línea 1 7"/>
          <p:cNvSpPr/>
          <p:nvPr/>
        </p:nvSpPr>
        <p:spPr>
          <a:xfrm>
            <a:off x="2548854" y="4219816"/>
            <a:ext cx="2565464" cy="449179"/>
          </a:xfrm>
          <a:prstGeom prst="borderCallout1">
            <a:avLst>
              <a:gd name="adj1" fmla="val 43750"/>
              <a:gd name="adj2" fmla="val -2080"/>
              <a:gd name="adj3" fmla="val 112500"/>
              <a:gd name="adj4" fmla="val -38333"/>
            </a:avLst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dirty="0"/>
              <a:t>0,5 % Geotermia</a:t>
            </a:r>
            <a:endParaRPr lang="en-US" dirty="0"/>
          </a:p>
        </p:txBody>
      </p:sp>
      <p:sp>
        <p:nvSpPr>
          <p:cNvPr id="10" name="Marcador de contenido 2"/>
          <p:cNvSpPr txBox="1">
            <a:spLocks/>
          </p:cNvSpPr>
          <p:nvPr/>
        </p:nvSpPr>
        <p:spPr>
          <a:xfrm>
            <a:off x="577527" y="1509259"/>
            <a:ext cx="3142129" cy="3931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AR" dirty="0" err="1"/>
              <a:t>Larderello</a:t>
            </a:r>
            <a:endParaRPr lang="es-AR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73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Geotermia en el mundo – México </a:t>
            </a:r>
            <a:br>
              <a:rPr lang="es-AR" dirty="0"/>
            </a:br>
            <a:endParaRPr lang="en-US" dirty="0"/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0" y="2083507"/>
            <a:ext cx="5266765" cy="16302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2286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  <a:defRPr sz="2800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s-AR" sz="2000" dirty="0"/>
              <a:t>Complejo más grande de </a:t>
            </a:r>
            <a:r>
              <a:rPr lang="es-AR" sz="2000" dirty="0" err="1"/>
              <a:t>latinoamerica</a:t>
            </a:r>
            <a:endParaRPr lang="es-AR" sz="2000" dirty="0"/>
          </a:p>
          <a:p>
            <a:r>
              <a:rPr lang="es-AR" sz="2000" dirty="0"/>
              <a:t>5 Plantas individuales </a:t>
            </a:r>
          </a:p>
          <a:p>
            <a:r>
              <a:rPr lang="es-AR" sz="2000" dirty="0"/>
              <a:t>951 MW</a:t>
            </a:r>
          </a:p>
          <a:p>
            <a:endParaRPr lang="en-US" sz="2000" dirty="0"/>
          </a:p>
        </p:txBody>
      </p:sp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4192004596"/>
              </p:ext>
            </p:extLst>
          </p:nvPr>
        </p:nvGraphicFramePr>
        <p:xfrm>
          <a:off x="-1578" y="3894884"/>
          <a:ext cx="3898537" cy="2898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Imagen 8" descr="geothermal power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358" y="1171597"/>
            <a:ext cx="7108136" cy="539902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Llamada con línea 1 2"/>
          <p:cNvSpPr/>
          <p:nvPr/>
        </p:nvSpPr>
        <p:spPr>
          <a:xfrm>
            <a:off x="2325894" y="4752384"/>
            <a:ext cx="2565464" cy="449179"/>
          </a:xfrm>
          <a:prstGeom prst="borderCallout1">
            <a:avLst>
              <a:gd name="adj1" fmla="val 47321"/>
              <a:gd name="adj2" fmla="val 421"/>
              <a:gd name="adj3" fmla="val 112500"/>
              <a:gd name="adj4" fmla="val -38333"/>
            </a:avLst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dirty="0"/>
              <a:t>3,2% Geotermia</a:t>
            </a:r>
            <a:endParaRPr lang="en-US" dirty="0"/>
          </a:p>
        </p:txBody>
      </p:sp>
      <p:sp>
        <p:nvSpPr>
          <p:cNvPr id="10" name="Marcador de contenido 2"/>
          <p:cNvSpPr txBox="1">
            <a:spLocks/>
          </p:cNvSpPr>
          <p:nvPr/>
        </p:nvSpPr>
        <p:spPr>
          <a:xfrm>
            <a:off x="577527" y="1509259"/>
            <a:ext cx="3142129" cy="3931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defPPr>
              <a:defRPr lang="en-US"/>
            </a:defPPr>
            <a:lvl1pPr marL="2286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  <a:defRPr sz="2800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>
              <a:buNone/>
            </a:pPr>
            <a:r>
              <a:rPr lang="es-AR" b="1" dirty="0"/>
              <a:t>Cerro Prieto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05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Gráfico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7992828"/>
              </p:ext>
            </p:extLst>
          </p:nvPr>
        </p:nvGraphicFramePr>
        <p:xfrm>
          <a:off x="0" y="1358658"/>
          <a:ext cx="6205160" cy="41277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" name="Título 1"/>
          <p:cNvSpPr>
            <a:spLocks noGrp="1"/>
          </p:cNvSpPr>
          <p:nvPr>
            <p:ph type="title"/>
          </p:nvPr>
        </p:nvSpPr>
        <p:spPr>
          <a:xfrm>
            <a:off x="312773" y="37858"/>
            <a:ext cx="8596668" cy="1320800"/>
          </a:xfrm>
        </p:spPr>
        <p:txBody>
          <a:bodyPr/>
          <a:lstStyle/>
          <a:p>
            <a:r>
              <a:rPr lang="es-AR" dirty="0"/>
              <a:t>Geotermia en el mundo – Argentina </a:t>
            </a:r>
            <a:br>
              <a:rPr lang="es-AR" dirty="0"/>
            </a:br>
            <a:endParaRPr lang="en-US" dirty="0"/>
          </a:p>
        </p:txBody>
      </p:sp>
      <p:graphicFrame>
        <p:nvGraphicFramePr>
          <p:cNvPr id="25" name="Diagrama 24"/>
          <p:cNvGraphicFramePr/>
          <p:nvPr>
            <p:extLst>
              <p:ext uri="{D42A27DB-BD31-4B8C-83A1-F6EECF244321}">
                <p14:modId xmlns:p14="http://schemas.microsoft.com/office/powerpoint/2010/main" val="1925340076"/>
              </p:ext>
            </p:extLst>
          </p:nvPr>
        </p:nvGraphicFramePr>
        <p:xfrm>
          <a:off x="4611107" y="941564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5276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684749588"/>
              </p:ext>
            </p:extLst>
          </p:nvPr>
        </p:nvGraphicFramePr>
        <p:xfrm>
          <a:off x="256726" y="-611450"/>
          <a:ext cx="5572188" cy="45738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56726" y="203244"/>
            <a:ext cx="10515600" cy="13255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Copahue</a:t>
            </a: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s-A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Caviahue</a:t>
            </a:r>
            <a:endParaRPr lang="en-US" dirty="0"/>
          </a:p>
        </p:txBody>
      </p:sp>
      <p:pic>
        <p:nvPicPr>
          <p:cNvPr id="13" name="Marcador de contenido 12"/>
          <p:cNvPicPr>
            <a:picLocks noGrp="1"/>
          </p:cNvPicPr>
          <p:nvPr>
            <p:ph idx="1"/>
          </p:nvPr>
        </p:nvPicPr>
        <p:blipFill rotWithShape="1">
          <a:blip r:embed="rId7"/>
          <a:srcRect l="13812" t="34436" r="22983" b="20928"/>
          <a:stretch/>
        </p:blipFill>
        <p:spPr bwMode="auto">
          <a:xfrm>
            <a:off x="6279316" y="645148"/>
            <a:ext cx="5415380" cy="27361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Marcador de contenido 2"/>
          <p:cNvSpPr txBox="1">
            <a:spLocks/>
          </p:cNvSpPr>
          <p:nvPr/>
        </p:nvSpPr>
        <p:spPr>
          <a:xfrm>
            <a:off x="562149" y="3303891"/>
            <a:ext cx="3142129" cy="3931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defPPr>
              <a:defRPr lang="en-US"/>
            </a:defPPr>
            <a:lvl1pPr marL="2286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  <a:defRPr sz="2800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>
              <a:buNone/>
            </a:pPr>
            <a:r>
              <a:rPr lang="es-AR" b="1" dirty="0"/>
              <a:t>Central Piloto</a:t>
            </a:r>
          </a:p>
          <a:p>
            <a:endParaRPr lang="en-US" dirty="0"/>
          </a:p>
        </p:txBody>
      </p:sp>
      <p:sp>
        <p:nvSpPr>
          <p:cNvPr id="14" name="Marcador de contenido 2"/>
          <p:cNvSpPr txBox="1">
            <a:spLocks/>
          </p:cNvSpPr>
          <p:nvPr/>
        </p:nvSpPr>
        <p:spPr>
          <a:xfrm>
            <a:off x="562149" y="3961959"/>
            <a:ext cx="5266765" cy="16302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2286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  <a:defRPr sz="2800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s-AR" sz="2000" dirty="0"/>
              <a:t>Potencia de 670 kW</a:t>
            </a:r>
          </a:p>
          <a:p>
            <a:r>
              <a:rPr lang="es-AR" sz="2000" dirty="0"/>
              <a:t>Ciclo Binario</a:t>
            </a:r>
          </a:p>
          <a:p>
            <a:r>
              <a:rPr lang="es-AR" sz="2000" dirty="0"/>
              <a:t>Primera central de América del Sur</a:t>
            </a:r>
          </a:p>
          <a:p>
            <a:r>
              <a:rPr lang="es-AR" sz="2000" dirty="0"/>
              <a:t>Funcionamiento de 1988 a 1997</a:t>
            </a:r>
          </a:p>
          <a:p>
            <a:endParaRPr lang="en-US" sz="20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579" y="3625064"/>
            <a:ext cx="4239894" cy="2759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32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63583" y="229464"/>
            <a:ext cx="4283545" cy="64633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AR" dirty="0" err="1"/>
              <a:t>Copahue</a:t>
            </a:r>
            <a:r>
              <a:rPr lang="es-AR" dirty="0"/>
              <a:t> – </a:t>
            </a:r>
            <a:r>
              <a:rPr lang="es-AR" dirty="0" err="1"/>
              <a:t>Caviahue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63583" y="2506662"/>
            <a:ext cx="10515600" cy="4351338"/>
          </a:xfrm>
        </p:spPr>
        <p:txBody>
          <a:bodyPr>
            <a:normAutofit/>
          </a:bodyPr>
          <a:lstStyle/>
          <a:p>
            <a:r>
              <a:rPr lang="es-AR" sz="2800" dirty="0"/>
              <a:t>Pozos exploratorios hasta </a:t>
            </a:r>
            <a:r>
              <a:rPr lang="es-AR" sz="2800" b="1" dirty="0"/>
              <a:t>1500</a:t>
            </a:r>
            <a:r>
              <a:rPr lang="es-AR" sz="2800" dirty="0"/>
              <a:t> </a:t>
            </a:r>
            <a:r>
              <a:rPr lang="es-AR" sz="2800" b="1" dirty="0"/>
              <a:t>metros</a:t>
            </a:r>
            <a:r>
              <a:rPr lang="es-AR" sz="2800" dirty="0"/>
              <a:t> de profundidad</a:t>
            </a:r>
          </a:p>
          <a:p>
            <a:r>
              <a:rPr lang="es-AR" sz="2800" b="1" dirty="0"/>
              <a:t>Vapor</a:t>
            </a:r>
            <a:r>
              <a:rPr lang="es-AR" sz="2800" dirty="0"/>
              <a:t> dominante (vapor seco)</a:t>
            </a:r>
          </a:p>
          <a:p>
            <a:r>
              <a:rPr lang="es-AR" sz="2800" dirty="0"/>
              <a:t>Temperatura </a:t>
            </a:r>
            <a:r>
              <a:rPr lang="es-AR" sz="2800" b="1" dirty="0"/>
              <a:t>230</a:t>
            </a:r>
            <a:r>
              <a:rPr lang="es-AR" sz="2800" dirty="0"/>
              <a:t> </a:t>
            </a:r>
            <a:r>
              <a:rPr lang="es-AR" sz="2800" b="1" dirty="0"/>
              <a:t>°C</a:t>
            </a:r>
            <a:r>
              <a:rPr lang="es-AR" sz="2800" dirty="0"/>
              <a:t> promedio</a:t>
            </a:r>
          </a:p>
          <a:p>
            <a:r>
              <a:rPr lang="es-AR" sz="2800" dirty="0"/>
              <a:t>Presión a boca de pozo </a:t>
            </a:r>
            <a:r>
              <a:rPr lang="es-AR" sz="2800" b="1" dirty="0"/>
              <a:t>7,3 atm</a:t>
            </a:r>
          </a:p>
          <a:p>
            <a:r>
              <a:rPr lang="es-AR" sz="2800" b="1" dirty="0"/>
              <a:t>Bajo</a:t>
            </a:r>
            <a:r>
              <a:rPr lang="es-AR" sz="2800" dirty="0"/>
              <a:t> contenido de gases no condensables</a:t>
            </a:r>
          </a:p>
        </p:txBody>
      </p:sp>
      <p:sp>
        <p:nvSpPr>
          <p:cNvPr id="12" name="Marcador de contenido 2"/>
          <p:cNvSpPr txBox="1">
            <a:spLocks/>
          </p:cNvSpPr>
          <p:nvPr/>
        </p:nvSpPr>
        <p:spPr>
          <a:xfrm>
            <a:off x="363583" y="81225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3" name="Título 3"/>
          <p:cNvSpPr txBox="1">
            <a:spLocks/>
          </p:cNvSpPr>
          <p:nvPr/>
        </p:nvSpPr>
        <p:spPr>
          <a:xfrm>
            <a:off x="363583" y="1336294"/>
            <a:ext cx="4866782" cy="64633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sz="4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Resultados del estudio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82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1"/>
          <p:cNvSpPr txBox="1">
            <a:spLocks/>
          </p:cNvSpPr>
          <p:nvPr/>
        </p:nvSpPr>
        <p:spPr>
          <a:xfrm>
            <a:off x="798382" y="1315514"/>
            <a:ext cx="10896313" cy="45592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3600" dirty="0"/>
              <a:t>Ciclo de vapor seco con sistema de condensación.</a:t>
            </a:r>
          </a:p>
          <a:p>
            <a:r>
              <a:rPr lang="es-AR" sz="3600" dirty="0"/>
              <a:t>Sistema con reinyección  </a:t>
            </a:r>
          </a:p>
          <a:p>
            <a:r>
              <a:rPr lang="es-AR" sz="3600" dirty="0"/>
              <a:t>Modular de 30 MW</a:t>
            </a:r>
          </a:p>
          <a:p>
            <a:r>
              <a:rPr lang="es-AR" sz="3600" dirty="0"/>
              <a:t>15 Pozos ( producción + reinyección + monitoreo + back up)</a:t>
            </a:r>
            <a:endParaRPr lang="en-US" sz="3600" dirty="0"/>
          </a:p>
        </p:txBody>
      </p:sp>
      <p:sp>
        <p:nvSpPr>
          <p:cNvPr id="9" name="Título 3"/>
          <p:cNvSpPr txBox="1">
            <a:spLocks/>
          </p:cNvSpPr>
          <p:nvPr/>
        </p:nvSpPr>
        <p:spPr>
          <a:xfrm>
            <a:off x="585532" y="240000"/>
            <a:ext cx="3955378" cy="64633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defTabSz="457200">
              <a:spcBef>
                <a:spcPct val="0"/>
              </a:spcBef>
              <a:buNone/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s-AR" dirty="0"/>
              <a:t>Propuesta Técnica</a:t>
            </a:r>
            <a:endParaRPr lang="en-US" dirty="0"/>
          </a:p>
        </p:txBody>
      </p:sp>
      <p:sp>
        <p:nvSpPr>
          <p:cNvPr id="4" name="Flecha abajo 3"/>
          <p:cNvSpPr/>
          <p:nvPr/>
        </p:nvSpPr>
        <p:spPr>
          <a:xfrm>
            <a:off x="4152531" y="3703860"/>
            <a:ext cx="388379" cy="6916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arcador de contenido 1"/>
          <p:cNvSpPr txBox="1">
            <a:spLocks/>
          </p:cNvSpPr>
          <p:nvPr/>
        </p:nvSpPr>
        <p:spPr>
          <a:xfrm>
            <a:off x="3699046" y="4395537"/>
            <a:ext cx="2409325" cy="6275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AR" dirty="0"/>
              <a:t>4 MW/pozo</a:t>
            </a:r>
          </a:p>
          <a:p>
            <a:pPr marL="0" indent="0">
              <a:buNone/>
            </a:pP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69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D57036-929F-45F0-9DD0-FA642B697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559" y="227269"/>
            <a:ext cx="10515600" cy="628788"/>
          </a:xfrm>
        </p:spPr>
        <p:txBody>
          <a:bodyPr>
            <a:normAutofit fontScale="90000"/>
          </a:bodyPr>
          <a:lstStyle/>
          <a:p>
            <a:r>
              <a:rPr lang="es-ES" dirty="0"/>
              <a:t>Cálculo termodinámico  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BD5ECFD-46E9-4E8E-81F6-8897E3B59D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269" y="974468"/>
            <a:ext cx="3434964" cy="1864615"/>
          </a:xfrm>
        </p:spPr>
        <p:txBody>
          <a:bodyPr>
            <a:normAutofit/>
          </a:bodyPr>
          <a:lstStyle/>
          <a:p>
            <a:r>
              <a:rPr lang="es-ES" sz="2000" dirty="0"/>
              <a:t>Conceptos de ciclos, entalpía, entropía, etc.</a:t>
            </a:r>
          </a:p>
          <a:p>
            <a:pPr marL="0" indent="0">
              <a:buNone/>
            </a:pPr>
            <a:endParaRPr lang="es-ES" sz="2000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49D52E60-E337-4EF9-8AEA-4932A72377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7619" y="103830"/>
            <a:ext cx="3379812" cy="308732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07521F4-AAEE-4540-A3FD-6FB8943269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7309" y="227269"/>
            <a:ext cx="2306991" cy="665206"/>
          </a:xfrm>
          <a:prstGeom prst="rect">
            <a:avLst/>
          </a:prstGeom>
        </p:spPr>
      </p:pic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1619998329"/>
              </p:ext>
            </p:extLst>
          </p:nvPr>
        </p:nvGraphicFramePr>
        <p:xfrm>
          <a:off x="3280177" y="3263407"/>
          <a:ext cx="4755737" cy="35472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5">
                <a:extLst>
                  <a:ext uri="{FF2B5EF4-FFF2-40B4-BE49-F238E27FC236}">
                    <a16:creationId xmlns:a16="http://schemas.microsoft.com/office/drawing/2014/main" id="{9032302C-DC2E-46F6-8676-CC868F47FFC7}"/>
                  </a:ext>
                </a:extLst>
              </p:cNvPr>
              <p:cNvSpPr/>
              <p:nvPr/>
            </p:nvSpPr>
            <p:spPr>
              <a:xfrm>
                <a:off x="6056170" y="2469751"/>
                <a:ext cx="213377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s-AR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acc>
                      <m:r>
                        <a:rPr lang="es-AR" i="1"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6" name="Rectángulo 5">
                <a:extLst>
                  <a:ext uri="{FF2B5EF4-FFF2-40B4-BE49-F238E27FC236}">
                    <a16:creationId xmlns:a16="http://schemas.microsoft.com/office/drawing/2014/main" id="{9032302C-DC2E-46F6-8676-CC868F47FF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6170" y="2469751"/>
                <a:ext cx="2133776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upo 9"/>
          <p:cNvGrpSpPr/>
          <p:nvPr/>
        </p:nvGrpSpPr>
        <p:grpSpPr>
          <a:xfrm>
            <a:off x="210284" y="3265192"/>
            <a:ext cx="3547257" cy="3547257"/>
            <a:chOff x="604240" y="0"/>
            <a:chExt cx="3547257" cy="3547257"/>
          </a:xfrm>
        </p:grpSpPr>
        <p:sp>
          <p:nvSpPr>
            <p:cNvPr id="11" name="Elipse 10"/>
            <p:cNvSpPr/>
            <p:nvPr/>
          </p:nvSpPr>
          <p:spPr>
            <a:xfrm>
              <a:off x="604240" y="0"/>
              <a:ext cx="3547257" cy="3547257"/>
            </a:xfrm>
            <a:prstGeom prst="ellipse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2" name="Elipse 4"/>
            <p:cNvSpPr txBox="1"/>
            <p:nvPr/>
          </p:nvSpPr>
          <p:spPr>
            <a:xfrm>
              <a:off x="1123724" y="519484"/>
              <a:ext cx="2508289" cy="25082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1">
              <a:noAutofit/>
            </a:bodyPr>
            <a:lstStyle/>
            <a:p>
              <a:pPr lvl="0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3200" dirty="0"/>
                <a:t>Balances</a:t>
              </a:r>
              <a:endParaRPr lang="es-ES" sz="3200" kern="1200" dirty="0"/>
            </a:p>
            <a:p>
              <a:pPr marL="228600" lvl="1" indent="-228600" algn="l" defTabSz="1111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S" sz="2500" kern="1200" dirty="0"/>
                <a:t>Masa agua</a:t>
              </a:r>
            </a:p>
            <a:p>
              <a:pPr marL="228600" lvl="1" indent="-228600" algn="l" defTabSz="1111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S" sz="2500" dirty="0"/>
                <a:t>Masa aire húmedo</a:t>
              </a:r>
              <a:endParaRPr lang="es-ES" sz="2500" kern="1200" dirty="0"/>
            </a:p>
            <a:p>
              <a:pPr marL="228600" lvl="1" indent="-228600" algn="l" defTabSz="1111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S" sz="2500" dirty="0"/>
                <a:t>Energía</a:t>
              </a:r>
              <a:endParaRPr lang="es-ES" sz="2500" kern="1200" dirty="0"/>
            </a:p>
          </p:txBody>
        </p:sp>
      </p:grpSp>
      <p:graphicFrame>
        <p:nvGraphicFramePr>
          <p:cNvPr id="13" name="Tab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8480746"/>
              </p:ext>
            </p:extLst>
          </p:nvPr>
        </p:nvGraphicFramePr>
        <p:xfrm>
          <a:off x="7308057" y="3299824"/>
          <a:ext cx="4643313" cy="3367573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1547771">
                  <a:extLst>
                    <a:ext uri="{9D8B030D-6E8A-4147-A177-3AD203B41FA5}">
                      <a16:colId xmlns:a16="http://schemas.microsoft.com/office/drawing/2014/main" val="4099313285"/>
                    </a:ext>
                  </a:extLst>
                </a:gridCol>
                <a:gridCol w="1547771">
                  <a:extLst>
                    <a:ext uri="{9D8B030D-6E8A-4147-A177-3AD203B41FA5}">
                      <a16:colId xmlns:a16="http://schemas.microsoft.com/office/drawing/2014/main" val="2257053345"/>
                    </a:ext>
                  </a:extLst>
                </a:gridCol>
                <a:gridCol w="1547771">
                  <a:extLst>
                    <a:ext uri="{9D8B030D-6E8A-4147-A177-3AD203B41FA5}">
                      <a16:colId xmlns:a16="http://schemas.microsoft.com/office/drawing/2014/main" val="2652374449"/>
                    </a:ext>
                  </a:extLst>
                </a:gridCol>
              </a:tblGrid>
              <a:tr h="306143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err="1">
                          <a:effectLst/>
                        </a:rPr>
                        <a:t>Turbina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8754426"/>
                  </a:ext>
                </a:extLst>
              </a:tr>
              <a:tr h="6122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T entrada (ºC)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T salida (ºC)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Caudal (T/h)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44749928"/>
                  </a:ext>
                </a:extLst>
              </a:tr>
              <a:tr h="3061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231,64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45,81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193,07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27512307"/>
                  </a:ext>
                </a:extLst>
              </a:tr>
              <a:tr h="306143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Reinyección 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5066410"/>
                  </a:ext>
                </a:extLst>
              </a:tr>
              <a:tr h="3061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T (ºC)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Caudal (T/h)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-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13011606"/>
                  </a:ext>
                </a:extLst>
              </a:tr>
              <a:tr h="3061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30,81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49,6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-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59248165"/>
                  </a:ext>
                </a:extLst>
              </a:tr>
              <a:tr h="306143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Aire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4705642"/>
                  </a:ext>
                </a:extLst>
              </a:tr>
              <a:tr h="6122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T entrada (ºC)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T salida (ºC)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Caudal (T/h)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70389392"/>
                  </a:ext>
                </a:extLst>
              </a:tr>
              <a:tr h="3061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22,6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37,6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4896,9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75623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147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6064" y="365421"/>
            <a:ext cx="8596668" cy="1320800"/>
          </a:xfrm>
        </p:spPr>
        <p:txBody>
          <a:bodyPr/>
          <a:lstStyle/>
          <a:p>
            <a:r>
              <a:rPr lang="es-AR" dirty="0"/>
              <a:t>CONSTRUCCION DE POZOS</a:t>
            </a:r>
            <a:endParaRPr lang="en-US" dirty="0"/>
          </a:p>
        </p:txBody>
      </p:sp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3865" y="4355605"/>
            <a:ext cx="3217817" cy="1979975"/>
          </a:xfrm>
          <a:prstGeom prst="rect">
            <a:avLst/>
          </a:prstGeom>
        </p:spPr>
      </p:pic>
      <p:pic>
        <p:nvPicPr>
          <p:cNvPr id="5" name="Imagen 4" descr="Schematics of geothermal well design adopted in numerical analyses: rdrilling and rcasing represent radius of drilled borehole and casing.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759" y="3176187"/>
            <a:ext cx="3899988" cy="340466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6347309"/>
              </p:ext>
            </p:extLst>
          </p:nvPr>
        </p:nvGraphicFramePr>
        <p:xfrm>
          <a:off x="1738692" y="1463168"/>
          <a:ext cx="5871411" cy="23990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7137">
                  <a:extLst>
                    <a:ext uri="{9D8B030D-6E8A-4147-A177-3AD203B41FA5}">
                      <a16:colId xmlns:a16="http://schemas.microsoft.com/office/drawing/2014/main" val="886421202"/>
                    </a:ext>
                  </a:extLst>
                </a:gridCol>
                <a:gridCol w="1957137">
                  <a:extLst>
                    <a:ext uri="{9D8B030D-6E8A-4147-A177-3AD203B41FA5}">
                      <a16:colId xmlns:a16="http://schemas.microsoft.com/office/drawing/2014/main" val="1754843195"/>
                    </a:ext>
                  </a:extLst>
                </a:gridCol>
                <a:gridCol w="1957137">
                  <a:extLst>
                    <a:ext uri="{9D8B030D-6E8A-4147-A177-3AD203B41FA5}">
                      <a16:colId xmlns:a16="http://schemas.microsoft.com/office/drawing/2014/main" val="1255516715"/>
                    </a:ext>
                  </a:extLst>
                </a:gridCol>
              </a:tblGrid>
              <a:tr h="586333"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Pozos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Geotérmicos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Petroleros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4510427"/>
                  </a:ext>
                </a:extLst>
              </a:tr>
              <a:tr h="586333"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Formación Rocosa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Roca ígnea dura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Sedimentos porosos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6843775"/>
                  </a:ext>
                </a:extLst>
              </a:tr>
              <a:tr h="586333"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Temperatura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Alta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Baja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916937"/>
                  </a:ext>
                </a:extLst>
              </a:tr>
              <a:tr h="586333"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Diámetros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Grandes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Pequeños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25282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616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6000" dirty="0"/>
              <a:t>Objetivos principales </a:t>
            </a:r>
            <a:endParaRPr lang="en-US" sz="6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3" y="2160589"/>
            <a:ext cx="9284813" cy="3880773"/>
          </a:xfrm>
        </p:spPr>
        <p:txBody>
          <a:bodyPr>
            <a:normAutofit lnSpcReduction="10000"/>
          </a:bodyPr>
          <a:lstStyle/>
          <a:p>
            <a:r>
              <a:rPr lang="es-AR" sz="3600" b="1" dirty="0"/>
              <a:t>Investigación</a:t>
            </a:r>
            <a:r>
              <a:rPr lang="es-AR" sz="3200" b="1" dirty="0"/>
              <a:t> </a:t>
            </a:r>
            <a:r>
              <a:rPr lang="es-AR" sz="3200" dirty="0"/>
              <a:t>de los recursos geotérmicos para la generación eléctrica</a:t>
            </a:r>
          </a:p>
          <a:p>
            <a:r>
              <a:rPr lang="es-AR" sz="3200" dirty="0"/>
              <a:t>Aplicación en </a:t>
            </a:r>
            <a:r>
              <a:rPr lang="es-AR" sz="3600" b="1" dirty="0"/>
              <a:t>Copahue</a:t>
            </a:r>
            <a:r>
              <a:rPr lang="es-AR" sz="3200" dirty="0"/>
              <a:t>, Neuquén  </a:t>
            </a:r>
          </a:p>
          <a:p>
            <a:r>
              <a:rPr lang="es-AR" sz="3200" dirty="0"/>
              <a:t>Elección del ciclo de </a:t>
            </a:r>
            <a:r>
              <a:rPr lang="es-AR" sz="3600" b="1" dirty="0"/>
              <a:t>potencia térmico </a:t>
            </a:r>
            <a:r>
              <a:rPr lang="es-AR" sz="3200" dirty="0"/>
              <a:t>para la central  </a:t>
            </a:r>
          </a:p>
          <a:p>
            <a:r>
              <a:rPr lang="es-AR" sz="3200" dirty="0"/>
              <a:t>Impacto </a:t>
            </a:r>
            <a:r>
              <a:rPr lang="es-AR" sz="3600" b="1" dirty="0"/>
              <a:t>medioambiental</a:t>
            </a:r>
            <a:r>
              <a:rPr lang="es-AR" sz="3200" dirty="0"/>
              <a:t> y análisis </a:t>
            </a:r>
            <a:r>
              <a:rPr lang="es-AR" sz="3600" b="1" dirty="0"/>
              <a:t>económico</a:t>
            </a:r>
            <a:r>
              <a:rPr lang="es-AR" sz="3200" dirty="0"/>
              <a:t> </a:t>
            </a:r>
          </a:p>
          <a:p>
            <a:pPr marL="0" indent="0">
              <a:buNone/>
            </a:pPr>
            <a:endParaRPr lang="es-AR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4495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CONSTRUCCION DE POZOS </a:t>
            </a:r>
            <a:endParaRPr lang="en-US" dirty="0"/>
          </a:p>
        </p:txBody>
      </p:sp>
      <p:pic>
        <p:nvPicPr>
          <p:cNvPr id="6" name="Imagen 5"/>
          <p:cNvPicPr/>
          <p:nvPr/>
        </p:nvPicPr>
        <p:blipFill>
          <a:blip r:embed="rId2"/>
          <a:stretch>
            <a:fillRect/>
          </a:stretch>
        </p:blipFill>
        <p:spPr>
          <a:xfrm>
            <a:off x="681446" y="1954334"/>
            <a:ext cx="4818017" cy="4598410"/>
          </a:xfrm>
          <a:prstGeom prst="rect">
            <a:avLst/>
          </a:prstGeom>
        </p:spPr>
      </p:pic>
      <p:pic>
        <p:nvPicPr>
          <p:cNvPr id="7" name="Imagen 6"/>
          <p:cNvPicPr/>
          <p:nvPr/>
        </p:nvPicPr>
        <p:blipFill>
          <a:blip r:embed="rId3"/>
          <a:stretch>
            <a:fillRect/>
          </a:stretch>
        </p:blipFill>
        <p:spPr>
          <a:xfrm>
            <a:off x="5868431" y="2470946"/>
            <a:ext cx="5399314" cy="3455229"/>
          </a:xfrm>
          <a:prstGeom prst="rect">
            <a:avLst/>
          </a:prstGeom>
        </p:spPr>
      </p:pic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6BD5ECFD-46E9-4E8E-81F6-8897E3B59D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2448" y="1471773"/>
            <a:ext cx="3434964" cy="1864615"/>
          </a:xfrm>
        </p:spPr>
        <p:txBody>
          <a:bodyPr>
            <a:normAutofit/>
          </a:bodyPr>
          <a:lstStyle/>
          <a:p>
            <a:r>
              <a:rPr lang="es-ES" sz="2000" dirty="0" err="1"/>
              <a:t>Autodescargante</a:t>
            </a:r>
            <a:endParaRPr lang="es-ES" sz="2000" dirty="0"/>
          </a:p>
          <a:p>
            <a:pPr marL="0" indent="0">
              <a:buNone/>
            </a:pPr>
            <a:endParaRPr lang="es-ES" sz="2000" dirty="0"/>
          </a:p>
        </p:txBody>
      </p:sp>
      <p:sp>
        <p:nvSpPr>
          <p:cNvPr id="11" name="Marcador de contenido 2">
            <a:extLst>
              <a:ext uri="{FF2B5EF4-FFF2-40B4-BE49-F238E27FC236}">
                <a16:creationId xmlns:a16="http://schemas.microsoft.com/office/drawing/2014/main" id="{6BD5ECFD-46E9-4E8E-81F6-8897E3B59D05}"/>
              </a:ext>
            </a:extLst>
          </p:cNvPr>
          <p:cNvSpPr txBox="1">
            <a:spLocks/>
          </p:cNvSpPr>
          <p:nvPr/>
        </p:nvSpPr>
        <p:spPr>
          <a:xfrm>
            <a:off x="6082413" y="1471773"/>
            <a:ext cx="3434964" cy="18646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dirty="0"/>
              <a:t>Bombeado</a:t>
            </a:r>
          </a:p>
          <a:p>
            <a:pPr marL="0" indent="0">
              <a:buFont typeface="Wingdings 3" charset="2"/>
              <a:buNone/>
            </a:pP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110474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err="1"/>
              <a:t>Layout</a:t>
            </a:r>
            <a:r>
              <a:rPr lang="es-AR" dirty="0"/>
              <a:t> </a:t>
            </a:r>
            <a:r>
              <a:rPr lang="es-AR" dirty="0" err="1"/>
              <a:t>tipico</a:t>
            </a:r>
            <a:endParaRPr lang="en-US" dirty="0"/>
          </a:p>
        </p:txBody>
      </p:sp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6283" y="1270000"/>
            <a:ext cx="7841025" cy="5098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3514" y="1426754"/>
            <a:ext cx="2108861" cy="317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46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3"/>
          <p:cNvSpPr txBox="1">
            <a:spLocks noGrp="1"/>
          </p:cNvSpPr>
          <p:nvPr>
            <p:ph type="title"/>
          </p:nvPr>
        </p:nvSpPr>
        <p:spPr>
          <a:xfrm>
            <a:off x="677334" y="249976"/>
            <a:ext cx="3878754" cy="12003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AR" dirty="0"/>
              <a:t>Propuesta técnica</a:t>
            </a:r>
            <a:br>
              <a:rPr lang="es-AR" dirty="0"/>
            </a:b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06130" y="1184083"/>
            <a:ext cx="590867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AR" sz="2800" dirty="0"/>
              <a:t>Nuevos generadores             SADI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AR" sz="2800" dirty="0"/>
              <a:t>Requisitos reglamentarios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AR" sz="2800" dirty="0"/>
              <a:t>Requisitos informativos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AR" sz="2800" dirty="0"/>
              <a:t>Requisitos técnicos</a:t>
            </a:r>
          </a:p>
          <a:p>
            <a:pPr marL="0" indent="0">
              <a:buNone/>
            </a:pPr>
            <a:endParaRPr lang="es-AR" sz="2800" dirty="0"/>
          </a:p>
          <a:p>
            <a:pPr>
              <a:buFont typeface="Wingdings" panose="05000000000000000000" pitchFamily="2" charset="2"/>
              <a:buChar char="ü"/>
            </a:pPr>
            <a:r>
              <a:rPr lang="es-AR" sz="2800" dirty="0"/>
              <a:t>Ingreso Efectivo al MEM (programación)</a:t>
            </a:r>
          </a:p>
          <a:p>
            <a:pPr marL="0" indent="0">
              <a:buNone/>
            </a:pPr>
            <a:endParaRPr lang="es-AR" sz="2400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3738590"/>
              </p:ext>
            </p:extLst>
          </p:nvPr>
        </p:nvGraphicFramePr>
        <p:xfrm>
          <a:off x="6691840" y="535622"/>
          <a:ext cx="4411580" cy="4688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3158">
                  <a:extLst>
                    <a:ext uri="{9D8B030D-6E8A-4147-A177-3AD203B41FA5}">
                      <a16:colId xmlns:a16="http://schemas.microsoft.com/office/drawing/2014/main" val="595988969"/>
                    </a:ext>
                  </a:extLst>
                </a:gridCol>
                <a:gridCol w="3398422">
                  <a:extLst>
                    <a:ext uri="{9D8B030D-6E8A-4147-A177-3AD203B41FA5}">
                      <a16:colId xmlns:a16="http://schemas.microsoft.com/office/drawing/2014/main" val="2498551521"/>
                    </a:ext>
                  </a:extLst>
                </a:gridCol>
              </a:tblGrid>
              <a:tr h="275440">
                <a:tc>
                  <a:txBody>
                    <a:bodyPr/>
                    <a:lstStyle/>
                    <a:p>
                      <a:r>
                        <a:rPr lang="es-AR" dirty="0"/>
                        <a:t>Etapa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/>
                        <a:t>Tipo de Estudio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4677285"/>
                  </a:ext>
                </a:extLst>
              </a:tr>
              <a:tr h="275440">
                <a:tc>
                  <a:txBody>
                    <a:bodyPr/>
                    <a:lstStyle/>
                    <a:p>
                      <a:r>
                        <a:rPr lang="es-AR" dirty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/>
                        <a:t>Flujo de Cargas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0341480"/>
                  </a:ext>
                </a:extLst>
              </a:tr>
              <a:tr h="275440">
                <a:tc>
                  <a:txBody>
                    <a:bodyPr/>
                    <a:lstStyle/>
                    <a:p>
                      <a:r>
                        <a:rPr lang="es-AR" dirty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/>
                        <a:t>Cortocircuitos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3646154"/>
                  </a:ext>
                </a:extLst>
              </a:tr>
              <a:tr h="275440">
                <a:tc>
                  <a:txBody>
                    <a:bodyPr/>
                    <a:lstStyle/>
                    <a:p>
                      <a:r>
                        <a:rPr lang="es-AR" dirty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/>
                        <a:t>Estabilidad Transitoria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0134314"/>
                  </a:ext>
                </a:extLst>
              </a:tr>
              <a:tr h="275440">
                <a:tc>
                  <a:txBody>
                    <a:bodyPr/>
                    <a:lstStyle/>
                    <a:p>
                      <a:r>
                        <a:rPr lang="es-AR" dirty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/>
                        <a:t>Requerimientos Transporte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8552007"/>
                  </a:ext>
                </a:extLst>
              </a:tr>
              <a:tr h="482020">
                <a:tc>
                  <a:txBody>
                    <a:bodyPr/>
                    <a:lstStyle/>
                    <a:p>
                      <a:r>
                        <a:rPr lang="es-AR" dirty="0"/>
                        <a:t>2 y/o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/>
                        <a:t>Transitorios Electromagnéticos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9488235"/>
                  </a:ext>
                </a:extLst>
              </a:tr>
              <a:tr h="4820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dirty="0"/>
                        <a:t>2 y/o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/>
                        <a:t>Detallados</a:t>
                      </a:r>
                      <a:r>
                        <a:rPr lang="es-AR" baseline="0" dirty="0"/>
                        <a:t> Estabilidad Transitoria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1645216"/>
                  </a:ext>
                </a:extLst>
              </a:tr>
              <a:tr h="4820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dirty="0"/>
                        <a:t>2 y/o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/>
                        <a:t>Instalación de Arranque en Negro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1696878"/>
                  </a:ext>
                </a:extLst>
              </a:tr>
              <a:tr h="2754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dirty="0"/>
                        <a:t>2 y/o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/>
                        <a:t>Formación Islas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8678230"/>
                  </a:ext>
                </a:extLst>
              </a:tr>
              <a:tr h="2754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dirty="0"/>
                        <a:t>2 y/o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/>
                        <a:t>Ajuste de Reguladores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8086064"/>
                  </a:ext>
                </a:extLst>
              </a:tr>
              <a:tr h="2754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dirty="0"/>
                        <a:t>2 y/o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/>
                        <a:t>Pequeñas</a:t>
                      </a:r>
                      <a:r>
                        <a:rPr lang="es-AR" baseline="0" dirty="0"/>
                        <a:t> Perturbaciones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9405800"/>
                  </a:ext>
                </a:extLst>
              </a:tr>
            </a:tbl>
          </a:graphicData>
        </a:graphic>
      </p:graphicFrame>
      <p:sp>
        <p:nvSpPr>
          <p:cNvPr id="7" name="Flecha: a la derecha 6">
            <a:extLst>
              <a:ext uri="{FF2B5EF4-FFF2-40B4-BE49-F238E27FC236}">
                <a16:creationId xmlns:a16="http://schemas.microsoft.com/office/drawing/2014/main" id="{CDA77A03-0F2F-41FA-B1C7-92B619A0A4FC}"/>
              </a:ext>
            </a:extLst>
          </p:cNvPr>
          <p:cNvSpPr/>
          <p:nvPr/>
        </p:nvSpPr>
        <p:spPr>
          <a:xfrm>
            <a:off x="3843130" y="1300814"/>
            <a:ext cx="1088788" cy="2989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806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/>
          <a:stretch>
            <a:fillRect/>
          </a:stretch>
        </p:blipFill>
        <p:spPr>
          <a:xfrm>
            <a:off x="873195" y="1363579"/>
            <a:ext cx="10693164" cy="5374105"/>
          </a:xfrm>
          <a:prstGeom prst="rect">
            <a:avLst/>
          </a:prstGeom>
        </p:spPr>
      </p:pic>
      <p:pic>
        <p:nvPicPr>
          <p:cNvPr id="7" name="Imagen 6" descr="C:\Users\ger_h\Desktop\Proyecto 2021\Copahue 2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1" t="34568" r="83809" b="32340"/>
          <a:stretch/>
        </p:blipFill>
        <p:spPr bwMode="auto">
          <a:xfrm>
            <a:off x="8373061" y="2420497"/>
            <a:ext cx="2069432" cy="211618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n 7" descr="C:\Users\ger_h\Desktop\Proyecto 2021\Copahue 2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7" t="67660" r="76334" b="13566"/>
          <a:stretch/>
        </p:blipFill>
        <p:spPr bwMode="auto">
          <a:xfrm>
            <a:off x="8211723" y="4962497"/>
            <a:ext cx="2664824" cy="129322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6BD5ECFD-46E9-4E8E-81F6-8897E3B59D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509" y="555882"/>
            <a:ext cx="8559565" cy="1864615"/>
          </a:xfrm>
        </p:spPr>
        <p:txBody>
          <a:bodyPr>
            <a:normAutofit/>
          </a:bodyPr>
          <a:lstStyle/>
          <a:p>
            <a:r>
              <a:rPr lang="es-ES" sz="2000" dirty="0"/>
              <a:t>Punto de conexión al SADI (Sistema Argentino de Interconexión) </a:t>
            </a:r>
          </a:p>
          <a:p>
            <a:r>
              <a:rPr lang="es-ES" sz="2000" dirty="0"/>
              <a:t>Visor </a:t>
            </a:r>
            <a:r>
              <a:rPr lang="es-ES" sz="2000" dirty="0" err="1"/>
              <a:t>Sig</a:t>
            </a:r>
            <a:endParaRPr lang="es-ES" sz="2000" dirty="0"/>
          </a:p>
          <a:p>
            <a:pPr marL="0" indent="0">
              <a:buNone/>
            </a:pPr>
            <a:endParaRPr lang="es-ES" sz="2000" dirty="0"/>
          </a:p>
        </p:txBody>
      </p:sp>
      <p:sp>
        <p:nvSpPr>
          <p:cNvPr id="11" name="Título 3"/>
          <p:cNvSpPr txBox="1">
            <a:spLocks/>
          </p:cNvSpPr>
          <p:nvPr/>
        </p:nvSpPr>
        <p:spPr>
          <a:xfrm>
            <a:off x="231509" y="-44283"/>
            <a:ext cx="3878754" cy="12003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AR" dirty="0"/>
              <a:t>Propuesta técnica</a:t>
            </a:r>
            <a:br>
              <a:rPr lang="es-AR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54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/>
          <a:stretch>
            <a:fillRect/>
          </a:stretch>
        </p:blipFill>
        <p:spPr>
          <a:xfrm>
            <a:off x="807085" y="1571124"/>
            <a:ext cx="10598852" cy="5286876"/>
          </a:xfrm>
          <a:prstGeom prst="rect">
            <a:avLst/>
          </a:prstGeom>
        </p:spPr>
      </p:pic>
      <p:sp>
        <p:nvSpPr>
          <p:cNvPr id="6" name="Título 3"/>
          <p:cNvSpPr txBox="1">
            <a:spLocks/>
          </p:cNvSpPr>
          <p:nvPr/>
        </p:nvSpPr>
        <p:spPr>
          <a:xfrm>
            <a:off x="356492" y="69671"/>
            <a:ext cx="3878754" cy="12003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AR"/>
              <a:t>Propuesta técnica</a:t>
            </a:r>
            <a:br>
              <a:rPr lang="es-AR"/>
            </a:br>
            <a:endParaRPr lang="en-US" dirty="0"/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6BD5ECFD-46E9-4E8E-81F6-8897E3B59D05}"/>
              </a:ext>
            </a:extLst>
          </p:cNvPr>
          <p:cNvSpPr txBox="1">
            <a:spLocks/>
          </p:cNvSpPr>
          <p:nvPr/>
        </p:nvSpPr>
        <p:spPr>
          <a:xfrm>
            <a:off x="553720" y="782987"/>
            <a:ext cx="8559565" cy="18646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dirty="0"/>
              <a:t>Punto de conexión al SADI (Sistema Argentino de Interconexión) </a:t>
            </a:r>
          </a:p>
          <a:p>
            <a:r>
              <a:rPr lang="es-ES" sz="2000" dirty="0"/>
              <a:t>Google </a:t>
            </a:r>
            <a:r>
              <a:rPr lang="es-ES" sz="2000" dirty="0" err="1"/>
              <a:t>maps</a:t>
            </a:r>
            <a:endParaRPr lang="es-ES" sz="2000" dirty="0"/>
          </a:p>
          <a:p>
            <a:pPr marL="0" indent="0">
              <a:buFont typeface="Wingdings 3" charset="2"/>
              <a:buNone/>
            </a:pP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379288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/>
              <a:t>Unifilar</a:t>
            </a:r>
            <a:endParaRPr lang="en-US"/>
          </a:p>
        </p:txBody>
      </p:sp>
      <p:sp>
        <p:nvSpPr>
          <p:cNvPr id="6" name="Título 3"/>
          <p:cNvSpPr txBox="1">
            <a:spLocks/>
          </p:cNvSpPr>
          <p:nvPr/>
        </p:nvSpPr>
        <p:spPr>
          <a:xfrm>
            <a:off x="356492" y="69671"/>
            <a:ext cx="3878754" cy="12003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AR" dirty="0"/>
              <a:t>Propuesta técnica</a:t>
            </a:r>
            <a:br>
              <a:rPr lang="es-AR" dirty="0"/>
            </a:br>
            <a:endParaRPr lang="en-U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01" r="31949"/>
          <a:stretch/>
        </p:blipFill>
        <p:spPr>
          <a:xfrm>
            <a:off x="2440151" y="609600"/>
            <a:ext cx="6712827" cy="589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90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/>
              <a:t>Equipos	</a:t>
            </a:r>
            <a:endParaRPr lang="en-US"/>
          </a:p>
        </p:txBody>
      </p:sp>
      <p:pic>
        <p:nvPicPr>
          <p:cNvPr id="5" name="Marcador de contenido 4" descr="https://www.ge.com/content/dam/gepower-new/global/en_US/images/steam-new-site/products/steam-turbines/stf-g220/hero-g220n.pn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0282"/>
            <a:ext cx="5952200" cy="3050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 descr="content-1-g22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9325" y="701082"/>
            <a:ext cx="2735082" cy="275798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 descr="https://www.ge.com/content/dam/gepower-new/global/en_US/images/steam-new-site/products/generators/topair-topack/hero-air-cooled-generator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4808" y="4623424"/>
            <a:ext cx="4255135" cy="23622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ángulo redondeado 2"/>
          <p:cNvSpPr/>
          <p:nvPr/>
        </p:nvSpPr>
        <p:spPr>
          <a:xfrm>
            <a:off x="2740517" y="1262024"/>
            <a:ext cx="1374589" cy="5727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AR"/>
              <a:t>Cr-Mo-V</a:t>
            </a:r>
            <a:endParaRPr lang="es-AR" dirty="0"/>
          </a:p>
        </p:txBody>
      </p:sp>
      <p:sp>
        <p:nvSpPr>
          <p:cNvPr id="11" name="Rectángulo redondeado 10"/>
          <p:cNvSpPr/>
          <p:nvPr/>
        </p:nvSpPr>
        <p:spPr>
          <a:xfrm>
            <a:off x="3394838" y="2639633"/>
            <a:ext cx="1523826" cy="5727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AR" dirty="0"/>
              <a:t>Acero Cr 12</a:t>
            </a:r>
          </a:p>
        </p:txBody>
      </p:sp>
      <p:graphicFrame>
        <p:nvGraphicFramePr>
          <p:cNvPr id="12" name="Diagrama 11"/>
          <p:cNvGraphicFramePr/>
          <p:nvPr>
            <p:extLst>
              <p:ext uri="{D42A27DB-BD31-4B8C-83A1-F6EECF244321}">
                <p14:modId xmlns:p14="http://schemas.microsoft.com/office/powerpoint/2010/main" val="3619732900"/>
              </p:ext>
            </p:extLst>
          </p:nvPr>
        </p:nvGraphicFramePr>
        <p:xfrm>
          <a:off x="8674407" y="701082"/>
          <a:ext cx="2793069" cy="27579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13" name="Diagrama 12"/>
          <p:cNvGraphicFramePr/>
          <p:nvPr>
            <p:extLst>
              <p:ext uri="{D42A27DB-BD31-4B8C-83A1-F6EECF244321}">
                <p14:modId xmlns:p14="http://schemas.microsoft.com/office/powerpoint/2010/main" val="91618850"/>
              </p:ext>
            </p:extLst>
          </p:nvPr>
        </p:nvGraphicFramePr>
        <p:xfrm>
          <a:off x="4285202" y="3950122"/>
          <a:ext cx="4167239" cy="27245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4" name="Flecha derecha 13"/>
          <p:cNvSpPr/>
          <p:nvPr/>
        </p:nvSpPr>
        <p:spPr>
          <a:xfrm>
            <a:off x="3152410" y="5053227"/>
            <a:ext cx="1004341" cy="5275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6" t="2854"/>
          <a:stretch/>
        </p:blipFill>
        <p:spPr>
          <a:xfrm>
            <a:off x="8175529" y="4343428"/>
            <a:ext cx="3681363" cy="2081949"/>
          </a:xfrm>
          <a:prstGeom prst="rect">
            <a:avLst/>
          </a:prstGeom>
        </p:spPr>
      </p:pic>
      <p:graphicFrame>
        <p:nvGraphicFramePr>
          <p:cNvPr id="15" name="Diagrama 14"/>
          <p:cNvGraphicFramePr/>
          <p:nvPr>
            <p:extLst>
              <p:ext uri="{D42A27DB-BD31-4B8C-83A1-F6EECF244321}">
                <p14:modId xmlns:p14="http://schemas.microsoft.com/office/powerpoint/2010/main" val="392382186"/>
              </p:ext>
            </p:extLst>
          </p:nvPr>
        </p:nvGraphicFramePr>
        <p:xfrm>
          <a:off x="2407024" y="4288824"/>
          <a:ext cx="3932700" cy="2449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sp>
        <p:nvSpPr>
          <p:cNvPr id="16" name="Flecha derecha 15"/>
          <p:cNvSpPr/>
          <p:nvPr/>
        </p:nvSpPr>
        <p:spPr>
          <a:xfrm>
            <a:off x="6734599" y="5066702"/>
            <a:ext cx="1004341" cy="5275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61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  <p:bldP spid="14" grpId="0" animBg="1"/>
      <p:bldGraphic spid="15" grpId="0">
        <p:bldAsOne/>
      </p:bldGraphic>
      <p:bldP spid="1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02187" y="189876"/>
            <a:ext cx="8596668" cy="1320800"/>
          </a:xfrm>
        </p:spPr>
        <p:txBody>
          <a:bodyPr/>
          <a:lstStyle/>
          <a:p>
            <a:r>
              <a:rPr lang="es-AR" dirty="0"/>
              <a:t>Equipos	</a:t>
            </a:r>
            <a:endParaRPr lang="en-US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/>
          <a:srcRect l="8623" t="4906" r="13324" b="2048"/>
          <a:stretch/>
        </p:blipFill>
        <p:spPr>
          <a:xfrm>
            <a:off x="5751314" y="910578"/>
            <a:ext cx="3747541" cy="305799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/>
          <a:srcRect l="4846" t="3510" r="7340" b="16501"/>
          <a:stretch/>
        </p:blipFill>
        <p:spPr>
          <a:xfrm>
            <a:off x="4975668" y="3968572"/>
            <a:ext cx="4826832" cy="2743201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DE8C2037-356E-47A1-B345-7D9AA137E6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368" y="1834867"/>
            <a:ext cx="3659860" cy="3553072"/>
          </a:xfrm>
          <a:prstGeom prst="rect">
            <a:avLst/>
          </a:prstGeom>
        </p:spPr>
      </p:pic>
      <p:sp>
        <p:nvSpPr>
          <p:cNvPr id="5" name="Rectángulo redondeado 4"/>
          <p:cNvSpPr/>
          <p:nvPr/>
        </p:nvSpPr>
        <p:spPr>
          <a:xfrm>
            <a:off x="902187" y="1036641"/>
            <a:ext cx="2498059" cy="7982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/>
              <a:t>Condensador de contacto directo</a:t>
            </a:r>
            <a:endParaRPr lang="en-US" dirty="0"/>
          </a:p>
        </p:txBody>
      </p:sp>
      <p:sp>
        <p:nvSpPr>
          <p:cNvPr id="11" name="Rectángulo redondeado 10"/>
          <p:cNvSpPr/>
          <p:nvPr/>
        </p:nvSpPr>
        <p:spPr>
          <a:xfrm>
            <a:off x="6012575" y="52050"/>
            <a:ext cx="2498059" cy="7982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/>
              <a:t>Condensador de contacto directo avanzado ADCC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17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8146" y="240559"/>
            <a:ext cx="8596668" cy="1320800"/>
          </a:xfrm>
        </p:spPr>
        <p:txBody>
          <a:bodyPr/>
          <a:lstStyle/>
          <a:p>
            <a:r>
              <a:rPr lang="es-AR" dirty="0"/>
              <a:t>ANALISIS ECONOMICO</a:t>
            </a:r>
            <a:endParaRPr lang="en-U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A7CAC50-F98E-4E4E-81BA-7B513B757B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542"/>
          <a:stretch/>
        </p:blipFill>
        <p:spPr>
          <a:xfrm>
            <a:off x="1354829" y="900959"/>
            <a:ext cx="8055360" cy="4911634"/>
          </a:xfrm>
          <a:prstGeom prst="rect">
            <a:avLst/>
          </a:prstGeom>
        </p:spPr>
      </p:pic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335913014"/>
              </p:ext>
            </p:extLst>
          </p:nvPr>
        </p:nvGraphicFramePr>
        <p:xfrm>
          <a:off x="2580015" y="3733770"/>
          <a:ext cx="5897780" cy="46753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0220217"/>
              </p:ext>
            </p:extLst>
          </p:nvPr>
        </p:nvGraphicFramePr>
        <p:xfrm>
          <a:off x="2855467" y="1443049"/>
          <a:ext cx="5687642" cy="4393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3821">
                  <a:extLst>
                    <a:ext uri="{9D8B030D-6E8A-4147-A177-3AD203B41FA5}">
                      <a16:colId xmlns:a16="http://schemas.microsoft.com/office/drawing/2014/main" val="3856396462"/>
                    </a:ext>
                  </a:extLst>
                </a:gridCol>
                <a:gridCol w="2843821">
                  <a:extLst>
                    <a:ext uri="{9D8B030D-6E8A-4147-A177-3AD203B41FA5}">
                      <a16:colId xmlns:a16="http://schemas.microsoft.com/office/drawing/2014/main" val="128829899"/>
                    </a:ext>
                  </a:extLst>
                </a:gridCol>
              </a:tblGrid>
              <a:tr h="361947">
                <a:tc>
                  <a:txBody>
                    <a:bodyPr/>
                    <a:lstStyle/>
                    <a:p>
                      <a:r>
                        <a:rPr lang="es-AR" dirty="0" smtClean="0"/>
                        <a:t>Tipo</a:t>
                      </a:r>
                      <a:r>
                        <a:rPr lang="es-AR" baseline="0" dirty="0" smtClean="0"/>
                        <a:t> de Energía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Precio  </a:t>
                      </a:r>
                      <a:r>
                        <a:rPr lang="es-AR" dirty="0" err="1" smtClean="0"/>
                        <a:t>MWh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1273794"/>
                  </a:ext>
                </a:extLst>
              </a:tr>
              <a:tr h="366974">
                <a:tc>
                  <a:txBody>
                    <a:bodyPr/>
                    <a:lstStyle/>
                    <a:p>
                      <a:r>
                        <a:rPr lang="es-AR" dirty="0" smtClean="0"/>
                        <a:t>Renovable ( pandemia + crisis)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$1680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9772984"/>
                  </a:ext>
                </a:extLst>
              </a:tr>
              <a:tr h="366974">
                <a:tc>
                  <a:txBody>
                    <a:bodyPr/>
                    <a:lstStyle/>
                    <a:p>
                      <a:r>
                        <a:rPr lang="es-AR" dirty="0" smtClean="0"/>
                        <a:t> Solar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USD 50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9668333"/>
                  </a:ext>
                </a:extLst>
              </a:tr>
              <a:tr h="366974">
                <a:tc>
                  <a:txBody>
                    <a:bodyPr/>
                    <a:lstStyle/>
                    <a:p>
                      <a:r>
                        <a:rPr lang="es-AR" dirty="0" smtClean="0"/>
                        <a:t>Eólica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USD 55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526572"/>
                  </a:ext>
                </a:extLst>
              </a:tr>
              <a:tr h="366974">
                <a:tc>
                  <a:txBody>
                    <a:bodyPr/>
                    <a:lstStyle/>
                    <a:p>
                      <a:r>
                        <a:rPr lang="es-AR" dirty="0" smtClean="0"/>
                        <a:t>Pequeñas</a:t>
                      </a:r>
                      <a:r>
                        <a:rPr lang="es-AR" baseline="0" dirty="0" smtClean="0"/>
                        <a:t> centrales hidráulicas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USD</a:t>
                      </a:r>
                      <a:r>
                        <a:rPr lang="es-AR" baseline="0" dirty="0" smtClean="0"/>
                        <a:t> 100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0260522"/>
                  </a:ext>
                </a:extLst>
              </a:tr>
              <a:tr h="366974">
                <a:tc>
                  <a:txBody>
                    <a:bodyPr/>
                    <a:lstStyle/>
                    <a:p>
                      <a:r>
                        <a:rPr lang="es-AR" dirty="0" smtClean="0"/>
                        <a:t>Biomasa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USD 125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754054"/>
                  </a:ext>
                </a:extLst>
              </a:tr>
              <a:tr h="366974">
                <a:tc>
                  <a:txBody>
                    <a:bodyPr/>
                    <a:lstStyle/>
                    <a:p>
                      <a:r>
                        <a:rPr lang="es-AR" dirty="0" err="1" smtClean="0"/>
                        <a:t>Biogas</a:t>
                      </a:r>
                      <a:r>
                        <a:rPr lang="es-AR" dirty="0" smtClean="0"/>
                        <a:t> de</a:t>
                      </a:r>
                      <a:r>
                        <a:rPr lang="es-AR" baseline="0" dirty="0" smtClean="0"/>
                        <a:t> plantas de residuos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USD 130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1829716"/>
                  </a:ext>
                </a:extLst>
              </a:tr>
              <a:tr h="366974">
                <a:tc>
                  <a:txBody>
                    <a:bodyPr/>
                    <a:lstStyle/>
                    <a:p>
                      <a:r>
                        <a:rPr lang="es-AR" dirty="0" err="1" smtClean="0"/>
                        <a:t>Biogas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USD 165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997337"/>
                  </a:ext>
                </a:extLst>
              </a:tr>
              <a:tr h="366974">
                <a:tc>
                  <a:txBody>
                    <a:bodyPr/>
                    <a:lstStyle/>
                    <a:p>
                      <a:r>
                        <a:rPr lang="es-AR" dirty="0" smtClean="0"/>
                        <a:t>Térmica generación distribuida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USD 180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0053070"/>
                  </a:ext>
                </a:extLst>
              </a:tr>
            </a:tbl>
          </a:graphicData>
        </a:graphic>
      </p:graphicFrame>
      <p:sp>
        <p:nvSpPr>
          <p:cNvPr id="7" name="Abrir llave 6"/>
          <p:cNvSpPr/>
          <p:nvPr/>
        </p:nvSpPr>
        <p:spPr>
          <a:xfrm>
            <a:off x="2425397" y="2495006"/>
            <a:ext cx="283674" cy="334201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ángulo redondeado 9"/>
          <p:cNvSpPr/>
          <p:nvPr/>
        </p:nvSpPr>
        <p:spPr>
          <a:xfrm>
            <a:off x="1508293" y="3993033"/>
            <a:ext cx="770708" cy="3459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2019</a:t>
            </a:r>
            <a:endParaRPr lang="en-US" dirty="0"/>
          </a:p>
        </p:txBody>
      </p:sp>
      <p:sp>
        <p:nvSpPr>
          <p:cNvPr id="11" name="Rectángulo redondeado 10"/>
          <p:cNvSpPr/>
          <p:nvPr/>
        </p:nvSpPr>
        <p:spPr>
          <a:xfrm>
            <a:off x="1966381" y="1855201"/>
            <a:ext cx="770708" cy="3459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912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7" grpId="0" animBg="1"/>
      <p:bldP spid="10" grpId="0" animBg="1"/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ANALISIS ECONOMICO</a:t>
            </a:r>
            <a:endParaRPr lang="en-US" dirty="0"/>
          </a:p>
        </p:txBody>
      </p:sp>
      <p:graphicFrame>
        <p:nvGraphicFramePr>
          <p:cNvPr id="8" name="Marcador de contenid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6762066"/>
              </p:ext>
            </p:extLst>
          </p:nvPr>
        </p:nvGraphicFramePr>
        <p:xfrm>
          <a:off x="354875" y="1979110"/>
          <a:ext cx="8331926" cy="29455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65963">
                  <a:extLst>
                    <a:ext uri="{9D8B030D-6E8A-4147-A177-3AD203B41FA5}">
                      <a16:colId xmlns:a16="http://schemas.microsoft.com/office/drawing/2014/main" val="524842953"/>
                    </a:ext>
                  </a:extLst>
                </a:gridCol>
                <a:gridCol w="4165963">
                  <a:extLst>
                    <a:ext uri="{9D8B030D-6E8A-4147-A177-3AD203B41FA5}">
                      <a16:colId xmlns:a16="http://schemas.microsoft.com/office/drawing/2014/main" val="1544028929"/>
                    </a:ext>
                  </a:extLst>
                </a:gridCol>
              </a:tblGrid>
              <a:tr h="381255">
                <a:tc>
                  <a:txBody>
                    <a:bodyPr/>
                    <a:lstStyle/>
                    <a:p>
                      <a:r>
                        <a:rPr lang="es-AR" dirty="0"/>
                        <a:t>DESCRIPCION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/>
                        <a:t>TOTAL (USD)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9258788"/>
                  </a:ext>
                </a:extLst>
              </a:tr>
              <a:tr h="381255">
                <a:tc>
                  <a:txBody>
                    <a:bodyPr/>
                    <a:lstStyle/>
                    <a:p>
                      <a:r>
                        <a:rPr lang="es-AR" dirty="0"/>
                        <a:t>POZOS</a:t>
                      </a:r>
                      <a:r>
                        <a:rPr lang="es-AR" baseline="0" dirty="0"/>
                        <a:t> ( 2.000.000 USD/POZO)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/>
                        <a:t>30.000.000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874690"/>
                  </a:ext>
                </a:extLst>
              </a:tr>
              <a:tr h="381255">
                <a:tc>
                  <a:txBody>
                    <a:bodyPr/>
                    <a:lstStyle/>
                    <a:p>
                      <a:r>
                        <a:rPr lang="es-AR" dirty="0"/>
                        <a:t>PLANTA</a:t>
                      </a:r>
                      <a:r>
                        <a:rPr lang="es-AR" baseline="0" dirty="0"/>
                        <a:t>  ( 2.500 USD/ KW)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/>
                        <a:t>75.000.000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097827"/>
                  </a:ext>
                </a:extLst>
              </a:tr>
              <a:tr h="381255">
                <a:tc>
                  <a:txBody>
                    <a:bodyPr/>
                    <a:lstStyle/>
                    <a:p>
                      <a:r>
                        <a:rPr lang="es-AR" dirty="0"/>
                        <a:t>TOTAL</a:t>
                      </a:r>
                      <a:r>
                        <a:rPr lang="es-AR" baseline="0" dirty="0"/>
                        <a:t> INVERSION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/>
                        <a:t>105.000.000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4716040"/>
                  </a:ext>
                </a:extLst>
              </a:tr>
              <a:tr h="658056">
                <a:tc>
                  <a:txBody>
                    <a:bodyPr/>
                    <a:lstStyle/>
                    <a:p>
                      <a:r>
                        <a:rPr lang="es-AR" dirty="0"/>
                        <a:t>OPERACIÓN &amp;</a:t>
                      </a:r>
                      <a:r>
                        <a:rPr lang="es-AR" baseline="0" dirty="0"/>
                        <a:t> MANTENIMIENTO  (</a:t>
                      </a:r>
                      <a:r>
                        <a:rPr lang="es-AR" baseline="0" dirty="0" smtClean="0"/>
                        <a:t>0,03 </a:t>
                      </a:r>
                      <a:r>
                        <a:rPr lang="es-AR" baseline="0" dirty="0"/>
                        <a:t>USD/KWH)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mtClean="0"/>
                        <a:t> 7.884.000 </a:t>
                      </a:r>
                      <a:r>
                        <a:rPr lang="es-AR" dirty="0"/>
                        <a:t>X AÑO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8976140"/>
                  </a:ext>
                </a:extLst>
              </a:tr>
              <a:tr h="381255">
                <a:tc>
                  <a:txBody>
                    <a:bodyPr/>
                    <a:lstStyle/>
                    <a:p>
                      <a:r>
                        <a:rPr lang="es-AR" dirty="0"/>
                        <a:t>VENTA DE ENERGIA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/>
                        <a:t>4.415.040 X AÑO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3854189"/>
                  </a:ext>
                </a:extLst>
              </a:tr>
              <a:tr h="381255">
                <a:tc>
                  <a:txBody>
                    <a:bodyPr/>
                    <a:lstStyle/>
                    <a:p>
                      <a:r>
                        <a:rPr lang="es-AR" dirty="0"/>
                        <a:t>FLUJO DE CAJA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rgbClr val="FF0000"/>
                          </a:solidFill>
                        </a:rPr>
                        <a:t>-3.468.960,00 </a:t>
                      </a:r>
                      <a:r>
                        <a:rPr lang="es-AR" dirty="0" smtClean="0"/>
                        <a:t>X </a:t>
                      </a:r>
                      <a:r>
                        <a:rPr lang="es-AR" dirty="0"/>
                        <a:t>AÑO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8261582"/>
                  </a:ext>
                </a:extLst>
              </a:tr>
            </a:tbl>
          </a:graphicData>
        </a:graphic>
      </p:graphicFrame>
      <p:sp>
        <p:nvSpPr>
          <p:cNvPr id="9" name="Título 1"/>
          <p:cNvSpPr txBox="1">
            <a:spLocks/>
          </p:cNvSpPr>
          <p:nvPr/>
        </p:nvSpPr>
        <p:spPr>
          <a:xfrm>
            <a:off x="838200" y="102790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sz="2400" dirty="0"/>
              <a:t>1680 $ x </a:t>
            </a:r>
            <a:r>
              <a:rPr lang="es-AR" sz="2400" dirty="0" err="1"/>
              <a:t>mw</a:t>
            </a:r>
            <a:r>
              <a:rPr lang="es-AR" sz="2400" dirty="0"/>
              <a:t>/h</a:t>
            </a:r>
            <a:endParaRPr lang="en-US" sz="2400" dirty="0"/>
          </a:p>
        </p:txBody>
      </p:sp>
      <p:sp>
        <p:nvSpPr>
          <p:cNvPr id="12" name="Rectángulo 11"/>
          <p:cNvSpPr/>
          <p:nvPr/>
        </p:nvSpPr>
        <p:spPr>
          <a:xfrm>
            <a:off x="2658889" y="5387235"/>
            <a:ext cx="3437111" cy="1097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/>
              <a:t>PROYECTO NO </a:t>
            </a:r>
            <a:r>
              <a:rPr lang="es-AR" dirty="0" smtClean="0"/>
              <a:t>RENTABLE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1901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2"/>
          <a:srcRect l="1463" t="3690" b="8174"/>
          <a:stretch/>
        </p:blipFill>
        <p:spPr>
          <a:xfrm>
            <a:off x="2605025" y="899621"/>
            <a:ext cx="7041136" cy="5587825"/>
          </a:xfrm>
          <a:prstGeom prst="rect">
            <a:avLst/>
          </a:prstGeom>
          <a:effectLst/>
        </p:spPr>
      </p:pic>
      <p:graphicFrame>
        <p:nvGraphicFramePr>
          <p:cNvPr id="25" name="Diagrama 24"/>
          <p:cNvGraphicFramePr/>
          <p:nvPr>
            <p:extLst>
              <p:ext uri="{D42A27DB-BD31-4B8C-83A1-F6EECF244321}">
                <p14:modId xmlns:p14="http://schemas.microsoft.com/office/powerpoint/2010/main" val="3206862692"/>
              </p:ext>
            </p:extLst>
          </p:nvPr>
        </p:nvGraphicFramePr>
        <p:xfrm>
          <a:off x="2605025" y="987088"/>
          <a:ext cx="7597754" cy="54128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6" name="Diagrama 25"/>
          <p:cNvGraphicFramePr/>
          <p:nvPr>
            <p:extLst>
              <p:ext uri="{D42A27DB-BD31-4B8C-83A1-F6EECF244321}">
                <p14:modId xmlns:p14="http://schemas.microsoft.com/office/powerpoint/2010/main" val="2326306623"/>
              </p:ext>
            </p:extLst>
          </p:nvPr>
        </p:nvGraphicFramePr>
        <p:xfrm>
          <a:off x="1" y="2085474"/>
          <a:ext cx="5550568" cy="3443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7" name="Título 1"/>
          <p:cNvSpPr>
            <a:spLocks noGrp="1"/>
          </p:cNvSpPr>
          <p:nvPr>
            <p:ph type="title"/>
          </p:nvPr>
        </p:nvSpPr>
        <p:spPr>
          <a:xfrm>
            <a:off x="1" y="0"/>
            <a:ext cx="8596668" cy="1320800"/>
          </a:xfrm>
        </p:spPr>
        <p:txBody>
          <a:bodyPr>
            <a:normAutofit/>
          </a:bodyPr>
          <a:lstStyle/>
          <a:p>
            <a:r>
              <a:rPr lang="es-AR" sz="6000" dirty="0"/>
              <a:t>¿Qué es la geotermia?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374523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59259E-6 L 0.25 2.59259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5" grpId="0">
        <p:bldAsOne/>
      </p:bldGraphic>
      <p:bldGraphic spid="25" grpId="1">
        <p:bldAsOne/>
      </p:bldGraphic>
      <p:bldGraphic spid="26" grpId="0">
        <p:bldAsOne/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ANALISIS ECONOMICO</a:t>
            </a:r>
            <a:endParaRPr lang="en-US" dirty="0"/>
          </a:p>
        </p:txBody>
      </p:sp>
      <p:graphicFrame>
        <p:nvGraphicFramePr>
          <p:cNvPr id="8" name="Marcador de contenid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4041848"/>
              </p:ext>
            </p:extLst>
          </p:nvPr>
        </p:nvGraphicFramePr>
        <p:xfrm>
          <a:off x="354875" y="1979110"/>
          <a:ext cx="8331926" cy="29455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65963">
                  <a:extLst>
                    <a:ext uri="{9D8B030D-6E8A-4147-A177-3AD203B41FA5}">
                      <a16:colId xmlns:a16="http://schemas.microsoft.com/office/drawing/2014/main" val="524842953"/>
                    </a:ext>
                  </a:extLst>
                </a:gridCol>
                <a:gridCol w="4165963">
                  <a:extLst>
                    <a:ext uri="{9D8B030D-6E8A-4147-A177-3AD203B41FA5}">
                      <a16:colId xmlns:a16="http://schemas.microsoft.com/office/drawing/2014/main" val="1544028929"/>
                    </a:ext>
                  </a:extLst>
                </a:gridCol>
              </a:tblGrid>
              <a:tr h="381255">
                <a:tc>
                  <a:txBody>
                    <a:bodyPr/>
                    <a:lstStyle/>
                    <a:p>
                      <a:r>
                        <a:rPr lang="es-AR" dirty="0"/>
                        <a:t>DESCRIPCION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/>
                        <a:t>TOTAL (USD)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9258788"/>
                  </a:ext>
                </a:extLst>
              </a:tr>
              <a:tr h="381255">
                <a:tc>
                  <a:txBody>
                    <a:bodyPr/>
                    <a:lstStyle/>
                    <a:p>
                      <a:r>
                        <a:rPr lang="es-AR" dirty="0"/>
                        <a:t>POZOS</a:t>
                      </a:r>
                      <a:r>
                        <a:rPr lang="es-AR" baseline="0" dirty="0"/>
                        <a:t> ( 2.000.000 USD/POZO)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/>
                        <a:t>30.000.000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874690"/>
                  </a:ext>
                </a:extLst>
              </a:tr>
              <a:tr h="381255">
                <a:tc>
                  <a:txBody>
                    <a:bodyPr/>
                    <a:lstStyle/>
                    <a:p>
                      <a:r>
                        <a:rPr lang="es-AR" dirty="0"/>
                        <a:t>PLANTA</a:t>
                      </a:r>
                      <a:r>
                        <a:rPr lang="es-AR" baseline="0" dirty="0"/>
                        <a:t>  ( 2.500 USD/ KW)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/>
                        <a:t>75.000.000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097827"/>
                  </a:ext>
                </a:extLst>
              </a:tr>
              <a:tr h="381255">
                <a:tc>
                  <a:txBody>
                    <a:bodyPr/>
                    <a:lstStyle/>
                    <a:p>
                      <a:r>
                        <a:rPr lang="es-AR" dirty="0"/>
                        <a:t>TOTAL</a:t>
                      </a:r>
                      <a:r>
                        <a:rPr lang="es-AR" baseline="0" dirty="0"/>
                        <a:t> INVERSION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/>
                        <a:t>105.000.000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4716040"/>
                  </a:ext>
                </a:extLst>
              </a:tr>
              <a:tr h="658056">
                <a:tc>
                  <a:txBody>
                    <a:bodyPr/>
                    <a:lstStyle/>
                    <a:p>
                      <a:r>
                        <a:rPr lang="es-AR" dirty="0"/>
                        <a:t>OPERACIÓN &amp;</a:t>
                      </a:r>
                      <a:r>
                        <a:rPr lang="es-AR" baseline="0" dirty="0"/>
                        <a:t> MANTENIMIENTO  (</a:t>
                      </a:r>
                      <a:r>
                        <a:rPr lang="es-AR" baseline="0" dirty="0" smtClean="0"/>
                        <a:t>0,03 </a:t>
                      </a:r>
                      <a:r>
                        <a:rPr lang="es-AR" baseline="0" dirty="0"/>
                        <a:t>USD/KWH)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7.884.000 X AÑO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8976140"/>
                  </a:ext>
                </a:extLst>
              </a:tr>
              <a:tr h="381255">
                <a:tc>
                  <a:txBody>
                    <a:bodyPr/>
                    <a:lstStyle/>
                    <a:p>
                      <a:r>
                        <a:rPr lang="es-AR" dirty="0"/>
                        <a:t>VENTA DE ENERGIA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/>
                        <a:t>26.280.000 X AÑO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3854189"/>
                  </a:ext>
                </a:extLst>
              </a:tr>
              <a:tr h="381255">
                <a:tc>
                  <a:txBody>
                    <a:bodyPr/>
                    <a:lstStyle/>
                    <a:p>
                      <a:r>
                        <a:rPr lang="es-AR" dirty="0"/>
                        <a:t>FLUJO DE CAJA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18.396.000</a:t>
                      </a:r>
                      <a:r>
                        <a:rPr lang="es-AR" baseline="0" dirty="0" smtClean="0"/>
                        <a:t> </a:t>
                      </a:r>
                      <a:r>
                        <a:rPr lang="es-AR" dirty="0" smtClean="0"/>
                        <a:t>X </a:t>
                      </a:r>
                      <a:r>
                        <a:rPr lang="es-AR" dirty="0"/>
                        <a:t>AÑO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8261582"/>
                  </a:ext>
                </a:extLst>
              </a:tr>
            </a:tbl>
          </a:graphicData>
        </a:graphic>
      </p:graphicFrame>
      <p:sp>
        <p:nvSpPr>
          <p:cNvPr id="9" name="Título 1"/>
          <p:cNvSpPr txBox="1">
            <a:spLocks/>
          </p:cNvSpPr>
          <p:nvPr/>
        </p:nvSpPr>
        <p:spPr>
          <a:xfrm>
            <a:off x="838200" y="102790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sz="2400" dirty="0"/>
              <a:t>100 USD x </a:t>
            </a:r>
            <a:r>
              <a:rPr lang="es-AR" sz="2400" dirty="0" err="1"/>
              <a:t>mw</a:t>
            </a:r>
            <a:r>
              <a:rPr lang="es-AR" sz="2400" dirty="0"/>
              <a:t>/h</a:t>
            </a:r>
            <a:endParaRPr lang="en-US" sz="2400" dirty="0"/>
          </a:p>
        </p:txBody>
      </p:sp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7344391"/>
              </p:ext>
            </p:extLst>
          </p:nvPr>
        </p:nvGraphicFramePr>
        <p:xfrm>
          <a:off x="838200" y="5292533"/>
          <a:ext cx="4264298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2149">
                  <a:extLst>
                    <a:ext uri="{9D8B030D-6E8A-4147-A177-3AD203B41FA5}">
                      <a16:colId xmlns:a16="http://schemas.microsoft.com/office/drawing/2014/main" val="2867719518"/>
                    </a:ext>
                  </a:extLst>
                </a:gridCol>
                <a:gridCol w="2132149">
                  <a:extLst>
                    <a:ext uri="{9D8B030D-6E8A-4147-A177-3AD203B41FA5}">
                      <a16:colId xmlns:a16="http://schemas.microsoft.com/office/drawing/2014/main" val="905365383"/>
                    </a:ext>
                  </a:extLst>
                </a:gridCol>
              </a:tblGrid>
              <a:tr h="342643">
                <a:tc gridSpan="2">
                  <a:txBody>
                    <a:bodyPr/>
                    <a:lstStyle/>
                    <a:p>
                      <a:pPr algn="ctr"/>
                      <a:r>
                        <a:rPr lang="es-AR" dirty="0"/>
                        <a:t>ANALISIS DE VAN &amp; TIR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5716103"/>
                  </a:ext>
                </a:extLst>
              </a:tr>
              <a:tr h="342643">
                <a:tc>
                  <a:txBody>
                    <a:bodyPr/>
                    <a:lstStyle/>
                    <a:p>
                      <a:r>
                        <a:rPr lang="es-AR" dirty="0"/>
                        <a:t>VAN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/>
                        <a:t>US$ </a:t>
                      </a:r>
                      <a:r>
                        <a:rPr lang="es-AR" dirty="0" smtClean="0"/>
                        <a:t>32.890.040,67</a:t>
                      </a:r>
                      <a:endParaRPr lang="es-A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4335846"/>
                  </a:ext>
                </a:extLst>
              </a:tr>
              <a:tr h="342643">
                <a:tc>
                  <a:txBody>
                    <a:bodyPr/>
                    <a:lstStyle/>
                    <a:p>
                      <a:r>
                        <a:rPr lang="es-AR" dirty="0"/>
                        <a:t>TIR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17%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976745"/>
                  </a:ext>
                </a:extLst>
              </a:tr>
            </a:tbl>
          </a:graphicData>
        </a:graphic>
      </p:graphicFrame>
      <p:sp>
        <p:nvSpPr>
          <p:cNvPr id="11" name="Flecha derecha 10"/>
          <p:cNvSpPr/>
          <p:nvPr/>
        </p:nvSpPr>
        <p:spPr>
          <a:xfrm>
            <a:off x="5331823" y="5685295"/>
            <a:ext cx="1528354" cy="3812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ángulo 11"/>
          <p:cNvSpPr/>
          <p:nvPr/>
        </p:nvSpPr>
        <p:spPr>
          <a:xfrm>
            <a:off x="7574878" y="5517864"/>
            <a:ext cx="3437111" cy="1097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AR" dirty="0"/>
              <a:t>PROYECTO RENTABLE – SE RECUPERA LA INVERSION EN </a:t>
            </a:r>
            <a:r>
              <a:rPr lang="es-AR" dirty="0" smtClean="0"/>
              <a:t>5 </a:t>
            </a:r>
            <a:r>
              <a:rPr lang="es-AR" dirty="0"/>
              <a:t>AÑOS Y MEDIO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63910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ANALISIS ECONOMICO</a:t>
            </a:r>
            <a:endParaRPr lang="en-US" dirty="0"/>
          </a:p>
        </p:txBody>
      </p:sp>
      <p:graphicFrame>
        <p:nvGraphicFramePr>
          <p:cNvPr id="8" name="Marcador de contenid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2141249"/>
              </p:ext>
            </p:extLst>
          </p:nvPr>
        </p:nvGraphicFramePr>
        <p:xfrm>
          <a:off x="354875" y="1979110"/>
          <a:ext cx="8331926" cy="29455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65963">
                  <a:extLst>
                    <a:ext uri="{9D8B030D-6E8A-4147-A177-3AD203B41FA5}">
                      <a16:colId xmlns:a16="http://schemas.microsoft.com/office/drawing/2014/main" val="524842953"/>
                    </a:ext>
                  </a:extLst>
                </a:gridCol>
                <a:gridCol w="4165963">
                  <a:extLst>
                    <a:ext uri="{9D8B030D-6E8A-4147-A177-3AD203B41FA5}">
                      <a16:colId xmlns:a16="http://schemas.microsoft.com/office/drawing/2014/main" val="1544028929"/>
                    </a:ext>
                  </a:extLst>
                </a:gridCol>
              </a:tblGrid>
              <a:tr h="381255">
                <a:tc>
                  <a:txBody>
                    <a:bodyPr/>
                    <a:lstStyle/>
                    <a:p>
                      <a:r>
                        <a:rPr lang="es-AR" dirty="0"/>
                        <a:t>DESCRIPCION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/>
                        <a:t>TOTAL (USD)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9258788"/>
                  </a:ext>
                </a:extLst>
              </a:tr>
              <a:tr h="381255">
                <a:tc>
                  <a:txBody>
                    <a:bodyPr/>
                    <a:lstStyle/>
                    <a:p>
                      <a:r>
                        <a:rPr lang="es-AR" dirty="0"/>
                        <a:t>POZOS</a:t>
                      </a:r>
                      <a:r>
                        <a:rPr lang="es-AR" baseline="0" dirty="0"/>
                        <a:t> ( 2.000.000 USD/POZO)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/>
                        <a:t>30.000.000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874690"/>
                  </a:ext>
                </a:extLst>
              </a:tr>
              <a:tr h="381255">
                <a:tc>
                  <a:txBody>
                    <a:bodyPr/>
                    <a:lstStyle/>
                    <a:p>
                      <a:r>
                        <a:rPr lang="es-AR" dirty="0"/>
                        <a:t>PLANTA</a:t>
                      </a:r>
                      <a:r>
                        <a:rPr lang="es-AR" baseline="0" dirty="0"/>
                        <a:t>  ( 2.500 USD/ KW)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/>
                        <a:t>75.000.000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097827"/>
                  </a:ext>
                </a:extLst>
              </a:tr>
              <a:tr h="381255">
                <a:tc>
                  <a:txBody>
                    <a:bodyPr/>
                    <a:lstStyle/>
                    <a:p>
                      <a:r>
                        <a:rPr lang="es-AR" dirty="0"/>
                        <a:t>TOTAL</a:t>
                      </a:r>
                      <a:r>
                        <a:rPr lang="es-AR" baseline="0" dirty="0"/>
                        <a:t> INVERSION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/>
                        <a:t>105.000.000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4716040"/>
                  </a:ext>
                </a:extLst>
              </a:tr>
              <a:tr h="658056">
                <a:tc>
                  <a:txBody>
                    <a:bodyPr/>
                    <a:lstStyle/>
                    <a:p>
                      <a:r>
                        <a:rPr lang="es-AR" dirty="0"/>
                        <a:t>OPERACIÓN &amp;</a:t>
                      </a:r>
                      <a:r>
                        <a:rPr lang="es-AR" baseline="0" dirty="0"/>
                        <a:t> MANTENIMIENTO  (</a:t>
                      </a:r>
                      <a:r>
                        <a:rPr lang="es-AR" baseline="0" dirty="0" smtClean="0"/>
                        <a:t>0,03 </a:t>
                      </a:r>
                      <a:r>
                        <a:rPr lang="es-AR" baseline="0" dirty="0"/>
                        <a:t>USD/KWH)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7.884.000 </a:t>
                      </a:r>
                      <a:r>
                        <a:rPr lang="es-AR" dirty="0"/>
                        <a:t>X AÑO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8976140"/>
                  </a:ext>
                </a:extLst>
              </a:tr>
              <a:tr h="381255">
                <a:tc>
                  <a:txBody>
                    <a:bodyPr/>
                    <a:lstStyle/>
                    <a:p>
                      <a:r>
                        <a:rPr lang="es-AR" dirty="0"/>
                        <a:t>VENTA DE ENERGIA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/>
                        <a:t>47.304.000 X AÑO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3854189"/>
                  </a:ext>
                </a:extLst>
              </a:tr>
              <a:tr h="381255">
                <a:tc>
                  <a:txBody>
                    <a:bodyPr/>
                    <a:lstStyle/>
                    <a:p>
                      <a:r>
                        <a:rPr lang="es-AR" dirty="0"/>
                        <a:t>FLUJO DE CAJA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39.420.000 </a:t>
                      </a:r>
                      <a:r>
                        <a:rPr lang="es-AR" dirty="0"/>
                        <a:t>X AÑO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8261582"/>
                  </a:ext>
                </a:extLst>
              </a:tr>
            </a:tbl>
          </a:graphicData>
        </a:graphic>
      </p:graphicFrame>
      <p:sp>
        <p:nvSpPr>
          <p:cNvPr id="9" name="Título 1"/>
          <p:cNvSpPr txBox="1">
            <a:spLocks/>
          </p:cNvSpPr>
          <p:nvPr/>
        </p:nvSpPr>
        <p:spPr>
          <a:xfrm>
            <a:off x="838200" y="102790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sz="2400" dirty="0"/>
              <a:t>180 US$ x </a:t>
            </a:r>
            <a:r>
              <a:rPr lang="es-AR" sz="2400" dirty="0" err="1"/>
              <a:t>mw</a:t>
            </a:r>
            <a:r>
              <a:rPr lang="es-AR" sz="2400" dirty="0"/>
              <a:t>/h</a:t>
            </a:r>
            <a:endParaRPr lang="en-US" sz="2400" dirty="0"/>
          </a:p>
        </p:txBody>
      </p:sp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591892"/>
              </p:ext>
            </p:extLst>
          </p:nvPr>
        </p:nvGraphicFramePr>
        <p:xfrm>
          <a:off x="838198" y="5292533"/>
          <a:ext cx="4439196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9598">
                  <a:extLst>
                    <a:ext uri="{9D8B030D-6E8A-4147-A177-3AD203B41FA5}">
                      <a16:colId xmlns:a16="http://schemas.microsoft.com/office/drawing/2014/main" val="2867719518"/>
                    </a:ext>
                  </a:extLst>
                </a:gridCol>
                <a:gridCol w="2219598">
                  <a:extLst>
                    <a:ext uri="{9D8B030D-6E8A-4147-A177-3AD203B41FA5}">
                      <a16:colId xmlns:a16="http://schemas.microsoft.com/office/drawing/2014/main" val="905365383"/>
                    </a:ext>
                  </a:extLst>
                </a:gridCol>
              </a:tblGrid>
              <a:tr h="342643">
                <a:tc gridSpan="2">
                  <a:txBody>
                    <a:bodyPr/>
                    <a:lstStyle/>
                    <a:p>
                      <a:pPr algn="ctr"/>
                      <a:r>
                        <a:rPr lang="es-AR" dirty="0"/>
                        <a:t>ANALISIS DE VAN &amp; TIR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5716103"/>
                  </a:ext>
                </a:extLst>
              </a:tr>
              <a:tr h="342643">
                <a:tc>
                  <a:txBody>
                    <a:bodyPr/>
                    <a:lstStyle/>
                    <a:p>
                      <a:r>
                        <a:rPr lang="es-AR" dirty="0"/>
                        <a:t>VAN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AR" dirty="0" smtClean="0"/>
                        <a:t>US$ 190.478.658,58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4335846"/>
                  </a:ext>
                </a:extLst>
              </a:tr>
              <a:tr h="342643">
                <a:tc>
                  <a:txBody>
                    <a:bodyPr/>
                    <a:lstStyle/>
                    <a:p>
                      <a:r>
                        <a:rPr lang="es-AR" dirty="0"/>
                        <a:t>TIR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38%</a:t>
                      </a:r>
                      <a:endParaRPr lang="es-A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976745"/>
                  </a:ext>
                </a:extLst>
              </a:tr>
            </a:tbl>
          </a:graphicData>
        </a:graphic>
      </p:graphicFrame>
      <p:sp>
        <p:nvSpPr>
          <p:cNvPr id="11" name="Flecha derecha 10"/>
          <p:cNvSpPr/>
          <p:nvPr/>
        </p:nvSpPr>
        <p:spPr>
          <a:xfrm>
            <a:off x="5802086" y="5650568"/>
            <a:ext cx="1528354" cy="3812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ángulo 11"/>
          <p:cNvSpPr/>
          <p:nvPr/>
        </p:nvSpPr>
        <p:spPr>
          <a:xfrm>
            <a:off x="7574878" y="5517864"/>
            <a:ext cx="3437111" cy="1097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AR" dirty="0"/>
              <a:t>PROYECTO RENTABLE – SE RECUPERA LA INVERSION EN 3</a:t>
            </a:r>
            <a:r>
              <a:rPr lang="es-AR" dirty="0" smtClean="0"/>
              <a:t> AÑOS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78869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324408" y="288758"/>
            <a:ext cx="8596668" cy="1320800"/>
          </a:xfrm>
        </p:spPr>
        <p:txBody>
          <a:bodyPr>
            <a:normAutofit/>
          </a:bodyPr>
          <a:lstStyle/>
          <a:p>
            <a:r>
              <a:rPr lang="es-AR" sz="4800" dirty="0"/>
              <a:t>Impacto ambiental</a:t>
            </a:r>
            <a:r>
              <a:rPr lang="es-AR" dirty="0"/>
              <a:t/>
            </a:r>
            <a:br>
              <a:rPr lang="es-AR" dirty="0"/>
            </a:br>
            <a:endParaRPr lang="en-US" sz="3200" dirty="0">
              <a:solidFill>
                <a:schemeClr val="tx1"/>
              </a:solidFill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025173674"/>
              </p:ext>
            </p:extLst>
          </p:nvPr>
        </p:nvGraphicFramePr>
        <p:xfrm>
          <a:off x="357268" y="1265002"/>
          <a:ext cx="8596668" cy="46668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3933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80759"/>
            <a:ext cx="8596668" cy="1320800"/>
          </a:xfrm>
        </p:spPr>
        <p:txBody>
          <a:bodyPr/>
          <a:lstStyle/>
          <a:p>
            <a:r>
              <a:rPr lang="es-AR" dirty="0"/>
              <a:t>Impacto ambiental</a:t>
            </a:r>
            <a:endParaRPr lang="en-U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D2EF54D-6D07-436C-995C-2335357CF81A}"/>
              </a:ext>
            </a:extLst>
          </p:cNvPr>
          <p:cNvSpPr txBox="1"/>
          <p:nvPr/>
        </p:nvSpPr>
        <p:spPr>
          <a:xfrm>
            <a:off x="2012334" y="733749"/>
            <a:ext cx="6165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Emisión de gases</a:t>
            </a:r>
          </a:p>
        </p:txBody>
      </p:sp>
      <p:graphicFrame>
        <p:nvGraphicFramePr>
          <p:cNvPr id="17" name="Gráfico 16">
            <a:extLst>
              <a:ext uri="{FF2B5EF4-FFF2-40B4-BE49-F238E27FC236}">
                <a16:creationId xmlns:a16="http://schemas.microsoft.com/office/drawing/2014/main" id="{52952762-745D-4C0F-8524-8BEFC423D5A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1464558"/>
              </p:ext>
            </p:extLst>
          </p:nvPr>
        </p:nvGraphicFramePr>
        <p:xfrm>
          <a:off x="4262891" y="4375093"/>
          <a:ext cx="3914775" cy="2090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8" name="Gráfico 17">
            <a:extLst>
              <a:ext uri="{FF2B5EF4-FFF2-40B4-BE49-F238E27FC236}">
                <a16:creationId xmlns:a16="http://schemas.microsoft.com/office/drawing/2014/main" id="{076D6665-1FE9-427C-B14E-0D29C299305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3005392"/>
              </p:ext>
            </p:extLst>
          </p:nvPr>
        </p:nvGraphicFramePr>
        <p:xfrm>
          <a:off x="192426" y="4296707"/>
          <a:ext cx="3914775" cy="2152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2" name="Gráfico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7025249"/>
              </p:ext>
            </p:extLst>
          </p:nvPr>
        </p:nvGraphicFramePr>
        <p:xfrm>
          <a:off x="0" y="126016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3" name="Gráfico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3607956"/>
              </p:ext>
            </p:extLst>
          </p:nvPr>
        </p:nvGraphicFramePr>
        <p:xfrm>
          <a:off x="5250591" y="120353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16" name="Conector recto de flecha 15"/>
          <p:cNvCxnSpPr/>
          <p:nvPr/>
        </p:nvCxnSpPr>
        <p:spPr>
          <a:xfrm flipV="1">
            <a:off x="3320716" y="1502016"/>
            <a:ext cx="4215875" cy="11438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Conector recto de flecha 25"/>
          <p:cNvCxnSpPr/>
          <p:nvPr/>
        </p:nvCxnSpPr>
        <p:spPr>
          <a:xfrm>
            <a:off x="3320715" y="2832338"/>
            <a:ext cx="4215875" cy="8045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333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1553"/>
          </a:xfrm>
        </p:spPr>
        <p:txBody>
          <a:bodyPr/>
          <a:lstStyle/>
          <a:p>
            <a:r>
              <a:rPr lang="es-AR" dirty="0"/>
              <a:t>Impacto ambiental</a:t>
            </a:r>
            <a:endParaRPr lang="en-U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007" y="353690"/>
            <a:ext cx="6078439" cy="3246602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52838D20-1D01-4FDA-8D3D-8115F28CC1EB}"/>
              </a:ext>
            </a:extLst>
          </p:cNvPr>
          <p:cNvSpPr txBox="1">
            <a:spLocks/>
          </p:cNvSpPr>
          <p:nvPr/>
        </p:nvSpPr>
        <p:spPr>
          <a:xfrm>
            <a:off x="455851" y="1548001"/>
            <a:ext cx="5497514" cy="11260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Impacto</a:t>
            </a:r>
            <a:r>
              <a:rPr lang="en-US" sz="2400" dirty="0"/>
              <a:t> visual: </a:t>
            </a:r>
            <a:r>
              <a:rPr lang="es-ES" sz="2400" dirty="0"/>
              <a:t>espacio </a:t>
            </a:r>
            <a:r>
              <a:rPr lang="en-US" sz="2400" dirty="0"/>
              <a:t>r</a:t>
            </a:r>
            <a:r>
              <a:rPr lang="es-ES" sz="2400" dirty="0"/>
              <a:t>educido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AR" sz="2400" dirty="0"/>
              <a:t>Puntos turísticos (Italia e Islandia)</a:t>
            </a:r>
            <a:endParaRPr lang="en-US" sz="2400" dirty="0"/>
          </a:p>
          <a:p>
            <a:r>
              <a:rPr lang="es-ES" sz="24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US" sz="2400" dirty="0"/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CC961BF3-BF99-456D-AD9A-2B66BCC0BF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4746640"/>
              </p:ext>
            </p:extLst>
          </p:nvPr>
        </p:nvGraphicFramePr>
        <p:xfrm>
          <a:off x="5652007" y="3814354"/>
          <a:ext cx="5164040" cy="2717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Imagen 3">
            <a:extLst>
              <a:ext uri="{FF2B5EF4-FFF2-40B4-BE49-F238E27FC236}">
                <a16:creationId xmlns:a16="http://schemas.microsoft.com/office/drawing/2014/main" id="{BBDFF673-9FD0-4974-A1A7-D608A096CF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16" y="1976991"/>
            <a:ext cx="5351078" cy="3246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2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3643" y="74797"/>
            <a:ext cx="8596668" cy="1320800"/>
          </a:xfrm>
        </p:spPr>
        <p:txBody>
          <a:bodyPr/>
          <a:lstStyle/>
          <a:p>
            <a:r>
              <a:rPr lang="es-AR" dirty="0"/>
              <a:t>Marco Normativo</a:t>
            </a:r>
            <a:endParaRPr lang="en-US" dirty="0"/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678295176"/>
              </p:ext>
            </p:extLst>
          </p:nvPr>
        </p:nvGraphicFramePr>
        <p:xfrm>
          <a:off x="-460738" y="1122390"/>
          <a:ext cx="5947138" cy="45317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0298261"/>
              </p:ext>
            </p:extLst>
          </p:nvPr>
        </p:nvGraphicFramePr>
        <p:xfrm>
          <a:off x="5251940" y="214612"/>
          <a:ext cx="6295626" cy="63473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6500">
                  <a:extLst>
                    <a:ext uri="{9D8B030D-6E8A-4147-A177-3AD203B41FA5}">
                      <a16:colId xmlns:a16="http://schemas.microsoft.com/office/drawing/2014/main" val="3614040892"/>
                    </a:ext>
                  </a:extLst>
                </a:gridCol>
                <a:gridCol w="1750584">
                  <a:extLst>
                    <a:ext uri="{9D8B030D-6E8A-4147-A177-3AD203B41FA5}">
                      <a16:colId xmlns:a16="http://schemas.microsoft.com/office/drawing/2014/main" val="4251048327"/>
                    </a:ext>
                  </a:extLst>
                </a:gridCol>
                <a:gridCol w="2098542">
                  <a:extLst>
                    <a:ext uri="{9D8B030D-6E8A-4147-A177-3AD203B41FA5}">
                      <a16:colId xmlns:a16="http://schemas.microsoft.com/office/drawing/2014/main" val="185900468"/>
                    </a:ext>
                  </a:extLst>
                </a:gridCol>
              </a:tblGrid>
              <a:tr h="312503">
                <a:tc>
                  <a:txBody>
                    <a:bodyPr/>
                    <a:lstStyle/>
                    <a:p>
                      <a:r>
                        <a:rPr lang="es-AR" sz="1400" dirty="0"/>
                        <a:t>Tipo</a:t>
                      </a:r>
                      <a:r>
                        <a:rPr lang="es-AR" sz="1400" baseline="0" dirty="0"/>
                        <a:t> de Marco Normativo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400" dirty="0"/>
                        <a:t>Islandia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400" dirty="0"/>
                        <a:t>Nueva Zelanda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1635486"/>
                  </a:ext>
                </a:extLst>
              </a:tr>
              <a:tr h="312503">
                <a:tc>
                  <a:txBody>
                    <a:bodyPr/>
                    <a:lstStyle/>
                    <a:p>
                      <a:r>
                        <a:rPr lang="es-AR" sz="1400" dirty="0"/>
                        <a:t>Propiedad</a:t>
                      </a:r>
                      <a:r>
                        <a:rPr lang="es-AR" sz="1400" baseline="0" dirty="0"/>
                        <a:t> del recurso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400" dirty="0"/>
                        <a:t>Publico + privado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400" dirty="0"/>
                        <a:t>Publico 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6905445"/>
                  </a:ext>
                </a:extLst>
              </a:tr>
              <a:tr h="1232890">
                <a:tc>
                  <a:txBody>
                    <a:bodyPr/>
                    <a:lstStyle/>
                    <a:p>
                      <a:r>
                        <a:rPr lang="es-AR" sz="1400" dirty="0"/>
                        <a:t>Licencia de acceso, exploración y producción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400" dirty="0"/>
                        <a:t>- exploración</a:t>
                      </a:r>
                    </a:p>
                    <a:p>
                      <a:r>
                        <a:rPr lang="es-AR" sz="1400" dirty="0"/>
                        <a:t>- utilización </a:t>
                      </a:r>
                      <a:r>
                        <a:rPr lang="es-AR" sz="1400" dirty="0" err="1"/>
                        <a:t>max</a:t>
                      </a:r>
                      <a:r>
                        <a:rPr lang="es-AR" sz="1400" dirty="0"/>
                        <a:t> 65 años (NEA)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400" dirty="0"/>
                        <a:t>Licencia de producción 35 años (R.M.A)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8852117"/>
                  </a:ext>
                </a:extLst>
              </a:tr>
              <a:tr h="770556">
                <a:tc>
                  <a:txBody>
                    <a:bodyPr/>
                    <a:lstStyle/>
                    <a:p>
                      <a:r>
                        <a:rPr lang="es-AR" sz="1400" dirty="0" err="1"/>
                        <a:t>Politica</a:t>
                      </a:r>
                      <a:r>
                        <a:rPr lang="es-AR" sz="1400" baseline="0" dirty="0"/>
                        <a:t> de planificación del recurso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400" dirty="0"/>
                        <a:t>1</a:t>
                      </a:r>
                      <a:r>
                        <a:rPr lang="es-AR" sz="1400" baseline="0" dirty="0"/>
                        <a:t>  Desarrollador por campo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400" baseline="0" dirty="0"/>
                        <a:t>varios desarrolladores con manejo común 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1391757"/>
                  </a:ext>
                </a:extLst>
              </a:tr>
              <a:tr h="539389">
                <a:tc>
                  <a:txBody>
                    <a:bodyPr/>
                    <a:lstStyle/>
                    <a:p>
                      <a:r>
                        <a:rPr lang="es-AR" sz="1400" dirty="0"/>
                        <a:t>Matriz Eléctrica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400" dirty="0"/>
                        <a:t>99% Renovable</a:t>
                      </a:r>
                    </a:p>
                    <a:p>
                      <a:r>
                        <a:rPr lang="es-AR" sz="1400" dirty="0"/>
                        <a:t>29%</a:t>
                      </a:r>
                      <a:r>
                        <a:rPr lang="es-AR" sz="1400" baseline="0" dirty="0"/>
                        <a:t> geotérmico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400" dirty="0"/>
                        <a:t>82 % renovable </a:t>
                      </a:r>
                    </a:p>
                    <a:p>
                      <a:r>
                        <a:rPr lang="es-AR" sz="1400" dirty="0"/>
                        <a:t>22</a:t>
                      </a:r>
                      <a:r>
                        <a:rPr lang="es-AR" sz="1400" baseline="0" dirty="0"/>
                        <a:t> % geotérmico 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7609832"/>
                  </a:ext>
                </a:extLst>
              </a:tr>
              <a:tr h="770556">
                <a:tc>
                  <a:txBody>
                    <a:bodyPr/>
                    <a:lstStyle/>
                    <a:p>
                      <a:r>
                        <a:rPr lang="es-AR" sz="1400" dirty="0"/>
                        <a:t>Control de impacto Ambiental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400" dirty="0"/>
                        <a:t>Agencia de planeamiento nacional de Islandia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400" dirty="0"/>
                        <a:t>Acta de manejo de recursos ( RMA)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4571852"/>
                  </a:ext>
                </a:extLst>
              </a:tr>
              <a:tr h="1232890">
                <a:tc>
                  <a:txBody>
                    <a:bodyPr/>
                    <a:lstStyle/>
                    <a:p>
                      <a:r>
                        <a:rPr lang="es-AR" sz="1400" dirty="0"/>
                        <a:t>Reportes de proceso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400" dirty="0"/>
                        <a:t>-</a:t>
                      </a:r>
                      <a:r>
                        <a:rPr lang="es-AR" sz="1400" baseline="0" dirty="0"/>
                        <a:t> </a:t>
                      </a:r>
                      <a:r>
                        <a:rPr lang="es-AR" sz="1400" dirty="0"/>
                        <a:t>anual a NEA</a:t>
                      </a:r>
                    </a:p>
                    <a:p>
                      <a:r>
                        <a:rPr lang="es-AR" sz="1400" dirty="0"/>
                        <a:t>- adicionales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400" dirty="0"/>
                        <a:t>-anual </a:t>
                      </a:r>
                      <a:r>
                        <a:rPr lang="es-AR" sz="1400" baseline="0" dirty="0"/>
                        <a:t>enfocado en el impacto</a:t>
                      </a:r>
                    </a:p>
                    <a:p>
                      <a:r>
                        <a:rPr lang="es-AR" sz="1400" baseline="0" dirty="0"/>
                        <a:t>- adicionales</a:t>
                      </a:r>
                      <a:r>
                        <a:rPr lang="es-AR" sz="1400" dirty="0"/>
                        <a:t> 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794858"/>
                  </a:ext>
                </a:extLst>
              </a:tr>
              <a:tr h="1001723">
                <a:tc>
                  <a:txBody>
                    <a:bodyPr/>
                    <a:lstStyle/>
                    <a:p>
                      <a:r>
                        <a:rPr lang="es-AR" sz="1400" dirty="0"/>
                        <a:t>Publicación de la información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400" dirty="0"/>
                        <a:t>confidencial a la NEA durante la licencia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400" dirty="0"/>
                        <a:t>Transparencia</a:t>
                      </a:r>
                      <a:r>
                        <a:rPr lang="es-AR" sz="1400" baseline="0" dirty="0"/>
                        <a:t> y reporte difiere por consejo regional 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1237330"/>
                  </a:ext>
                </a:extLst>
              </a:tr>
            </a:tbl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8D2EF54D-6D07-436C-995C-2335357CF81A}"/>
              </a:ext>
            </a:extLst>
          </p:cNvPr>
          <p:cNvSpPr txBox="1"/>
          <p:nvPr/>
        </p:nvSpPr>
        <p:spPr>
          <a:xfrm>
            <a:off x="0" y="812558"/>
            <a:ext cx="6165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Argentina </a:t>
            </a:r>
          </a:p>
        </p:txBody>
      </p:sp>
    </p:spTree>
    <p:extLst>
      <p:ext uri="{BB962C8B-B14F-4D97-AF65-F5344CB8AC3E}">
        <p14:creationId xmlns:p14="http://schemas.microsoft.com/office/powerpoint/2010/main" val="73284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Conclusiones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78386" y="1133893"/>
            <a:ext cx="8596668" cy="3880773"/>
          </a:xfrm>
        </p:spPr>
        <p:txBody>
          <a:bodyPr>
            <a:noAutofit/>
          </a:bodyPr>
          <a:lstStyle/>
          <a:p>
            <a:r>
              <a:rPr lang="es-AR" sz="3200" dirty="0"/>
              <a:t>Proyecto viable técnico y económicamente</a:t>
            </a:r>
          </a:p>
          <a:p>
            <a:r>
              <a:rPr lang="es-AR" sz="3200" dirty="0"/>
              <a:t> Energía renovable no influida por fenómenos climáticos</a:t>
            </a:r>
          </a:p>
          <a:p>
            <a:r>
              <a:rPr lang="es-AR" sz="3200" dirty="0"/>
              <a:t>Muy bajas emisiones, reducido espacio</a:t>
            </a:r>
          </a:p>
          <a:p>
            <a:r>
              <a:rPr lang="es-AR" sz="3200" dirty="0"/>
              <a:t>Hay que generar un marco legal para argentina</a:t>
            </a:r>
          </a:p>
          <a:p>
            <a:r>
              <a:rPr lang="es-AR" sz="3200" dirty="0"/>
              <a:t>Tecnología en auge </a:t>
            </a:r>
          </a:p>
          <a:p>
            <a:r>
              <a:rPr lang="es-AR" sz="3200" dirty="0"/>
              <a:t>Posibilidad de vender centrales llave en mano a otros países 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6851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009274" y="670593"/>
            <a:ext cx="7006389" cy="346827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AR" sz="3600" b="1" dirty="0">
                <a:solidFill>
                  <a:schemeClr val="bg1"/>
                </a:solidFill>
              </a:rPr>
              <a:t>Muchas gracias por su atención </a:t>
            </a:r>
          </a:p>
          <a:p>
            <a:pPr algn="ctr"/>
            <a:endParaRPr lang="es-AR" sz="3600" b="1" dirty="0">
              <a:solidFill>
                <a:schemeClr val="bg1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4839071" y="4367282"/>
            <a:ext cx="2481770" cy="59093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s-AR" sz="3600" b="1" dirty="0">
                <a:solidFill>
                  <a:schemeClr val="bg1"/>
                </a:solidFill>
              </a:rPr>
              <a:t>¿Preguntas?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83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2377" y="70703"/>
            <a:ext cx="8596668" cy="1320800"/>
          </a:xfrm>
        </p:spPr>
        <p:txBody>
          <a:bodyPr>
            <a:normAutofit/>
          </a:bodyPr>
          <a:lstStyle/>
          <a:p>
            <a:r>
              <a:rPr lang="es-AR" sz="6000" dirty="0"/>
              <a:t>Centrales geotérmicas</a:t>
            </a:r>
            <a:endParaRPr lang="en-US" sz="6000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0273086"/>
              </p:ext>
            </p:extLst>
          </p:nvPr>
        </p:nvGraphicFramePr>
        <p:xfrm>
          <a:off x="372703" y="1770326"/>
          <a:ext cx="9079832" cy="42235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2087930057"/>
              </p:ext>
            </p:extLst>
          </p:nvPr>
        </p:nvGraphicFramePr>
        <p:xfrm>
          <a:off x="-2788956" y="101267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9" name="Marcador de contenido 3">
            <a:extLst>
              <a:ext uri="{FF2B5EF4-FFF2-40B4-BE49-F238E27FC236}">
                <a16:creationId xmlns:a16="http://schemas.microsoft.com/office/drawing/2014/main" id="{E514439C-1A5A-42FA-A910-730F40F674D3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t="8042"/>
          <a:stretch/>
        </p:blipFill>
        <p:spPr>
          <a:xfrm>
            <a:off x="2605348" y="2070846"/>
            <a:ext cx="7317963" cy="3436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400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8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Tipos de centrales geotérmicas</a:t>
            </a:r>
            <a:endParaRPr lang="en-US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479" y="1501386"/>
            <a:ext cx="5949614" cy="5019729"/>
          </a:xfrm>
          <a:prstGeom prst="rect">
            <a:avLst/>
          </a:prstGeom>
        </p:spPr>
      </p:pic>
      <p:sp>
        <p:nvSpPr>
          <p:cNvPr id="4" name="Rectángulo redondeado 3"/>
          <p:cNvSpPr/>
          <p:nvPr/>
        </p:nvSpPr>
        <p:spPr>
          <a:xfrm>
            <a:off x="288758" y="1311992"/>
            <a:ext cx="2037813" cy="13868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800" b="1" dirty="0"/>
              <a:t>Vapor Seco</a:t>
            </a:r>
            <a:endParaRPr lang="en-US" sz="2800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5626B71-3804-4C93-BD7D-1786B9A0379A}"/>
              </a:ext>
            </a:extLst>
          </p:cNvPr>
          <p:cNvSpPr txBox="1"/>
          <p:nvPr/>
        </p:nvSpPr>
        <p:spPr>
          <a:xfrm>
            <a:off x="426383" y="2888975"/>
            <a:ext cx="2149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/>
              <a:t>Variante: </a:t>
            </a:r>
          </a:p>
          <a:p>
            <a:r>
              <a:rPr lang="es-ES" dirty="0"/>
              <a:t>sin condensador</a:t>
            </a:r>
          </a:p>
        </p:txBody>
      </p:sp>
    </p:spTree>
    <p:extLst>
      <p:ext uri="{BB962C8B-B14F-4D97-AF65-F5344CB8AC3E}">
        <p14:creationId xmlns:p14="http://schemas.microsoft.com/office/powerpoint/2010/main" val="80277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Tipos de centrales geotérmicas</a:t>
            </a:r>
            <a:endParaRPr lang="en-U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800" y="1636295"/>
            <a:ext cx="8580447" cy="5008836"/>
          </a:xfrm>
          <a:prstGeom prst="rect">
            <a:avLst/>
          </a:prstGeom>
        </p:spPr>
      </p:pic>
      <p:sp>
        <p:nvSpPr>
          <p:cNvPr id="5" name="Rectángulo redondeado 4"/>
          <p:cNvSpPr/>
          <p:nvPr/>
        </p:nvSpPr>
        <p:spPr>
          <a:xfrm>
            <a:off x="-14094" y="1270000"/>
            <a:ext cx="2037813" cy="13868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800" b="1" dirty="0"/>
              <a:t>Flash</a:t>
            </a:r>
            <a:endParaRPr lang="en-US" sz="2800" b="1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F05A3243-AABD-48B7-BA4D-66E5A1C058E9}"/>
              </a:ext>
            </a:extLst>
          </p:cNvPr>
          <p:cNvSpPr/>
          <p:nvPr/>
        </p:nvSpPr>
        <p:spPr>
          <a:xfrm>
            <a:off x="143420" y="2878718"/>
            <a:ext cx="17227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/>
              <a:t>Doble y triple flash</a:t>
            </a:r>
          </a:p>
        </p:txBody>
      </p:sp>
    </p:spTree>
    <p:extLst>
      <p:ext uri="{BB962C8B-B14F-4D97-AF65-F5344CB8AC3E}">
        <p14:creationId xmlns:p14="http://schemas.microsoft.com/office/powerpoint/2010/main" val="218921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Tipos de centrales geotérmicas</a:t>
            </a:r>
            <a:endParaRPr lang="en-U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856" y="1412621"/>
            <a:ext cx="7734480" cy="5226000"/>
          </a:xfrm>
          <a:prstGeom prst="rect">
            <a:avLst/>
          </a:prstGeom>
        </p:spPr>
      </p:pic>
      <p:sp>
        <p:nvSpPr>
          <p:cNvPr id="5" name="Rectángulo redondeado 4"/>
          <p:cNvSpPr/>
          <p:nvPr/>
        </p:nvSpPr>
        <p:spPr>
          <a:xfrm>
            <a:off x="0" y="1403026"/>
            <a:ext cx="2037813" cy="13868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800" b="1" dirty="0"/>
              <a:t>Binario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87272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Tipos de centrales geotérmicas</a:t>
            </a:r>
            <a:endParaRPr lang="en-U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449" y="1433309"/>
            <a:ext cx="7832883" cy="5059565"/>
          </a:xfrm>
          <a:prstGeom prst="rect">
            <a:avLst/>
          </a:prstGeom>
        </p:spPr>
      </p:pic>
      <p:sp>
        <p:nvSpPr>
          <p:cNvPr id="5" name="Rectángulo redondeado 4"/>
          <p:cNvSpPr/>
          <p:nvPr/>
        </p:nvSpPr>
        <p:spPr>
          <a:xfrm>
            <a:off x="85561" y="1433309"/>
            <a:ext cx="2879708" cy="15972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800" b="1" dirty="0"/>
              <a:t>EGS “</a:t>
            </a:r>
            <a:r>
              <a:rPr lang="es-AR" sz="2800" b="1" dirty="0" err="1" smtClean="0"/>
              <a:t>Enhanced</a:t>
            </a:r>
            <a:r>
              <a:rPr lang="es-AR" sz="2800" b="1" dirty="0" smtClean="0"/>
              <a:t> </a:t>
            </a:r>
            <a:r>
              <a:rPr lang="es-AR" sz="2800" b="1" dirty="0" err="1"/>
              <a:t>Geothermal</a:t>
            </a:r>
            <a:r>
              <a:rPr lang="es-AR" sz="2800" b="1" dirty="0"/>
              <a:t> </a:t>
            </a:r>
            <a:r>
              <a:rPr lang="es-AR" sz="2800" b="1" dirty="0" err="1"/>
              <a:t>System</a:t>
            </a:r>
            <a:r>
              <a:rPr lang="es-AR" sz="2800" b="1" dirty="0"/>
              <a:t>”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65874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GEOTERMIA EN EL MUNDO</a:t>
            </a:r>
            <a:br>
              <a:rPr lang="es-AR" dirty="0"/>
            </a:b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dirty="0"/>
          </a:p>
          <a:p>
            <a:endParaRPr lang="es-AR" dirty="0"/>
          </a:p>
          <a:p>
            <a:endParaRPr lang="en-US" dirty="0"/>
          </a:p>
        </p:txBody>
      </p:sp>
      <p:graphicFrame>
        <p:nvGraphicFramePr>
          <p:cNvPr id="13" name="Tab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9022676"/>
              </p:ext>
            </p:extLst>
          </p:nvPr>
        </p:nvGraphicFramePr>
        <p:xfrm>
          <a:off x="4898066" y="1631294"/>
          <a:ext cx="6240129" cy="4206240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2080043">
                  <a:extLst>
                    <a:ext uri="{9D8B030D-6E8A-4147-A177-3AD203B41FA5}">
                      <a16:colId xmlns:a16="http://schemas.microsoft.com/office/drawing/2014/main" val="1073153261"/>
                    </a:ext>
                  </a:extLst>
                </a:gridCol>
                <a:gridCol w="2803720">
                  <a:extLst>
                    <a:ext uri="{9D8B030D-6E8A-4147-A177-3AD203B41FA5}">
                      <a16:colId xmlns:a16="http://schemas.microsoft.com/office/drawing/2014/main" val="3472430899"/>
                    </a:ext>
                  </a:extLst>
                </a:gridCol>
                <a:gridCol w="1356366">
                  <a:extLst>
                    <a:ext uri="{9D8B030D-6E8A-4147-A177-3AD203B41FA5}">
                      <a16:colId xmlns:a16="http://schemas.microsoft.com/office/drawing/2014/main" val="2802642226"/>
                    </a:ext>
                  </a:extLst>
                </a:gridCol>
              </a:tblGrid>
              <a:tr h="333517"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Tecnología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Capacidad instalada [MW]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Porcentaje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9785692"/>
                  </a:ext>
                </a:extLst>
              </a:tr>
              <a:tr h="333517"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Hidroeléctrica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1.211.701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41,50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1838081"/>
                  </a:ext>
                </a:extLst>
              </a:tr>
              <a:tr h="333517"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Solar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709.674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24,34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3169900"/>
                  </a:ext>
                </a:extLst>
              </a:tr>
              <a:tr h="333517"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Eólica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732.410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25,10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3456340"/>
                  </a:ext>
                </a:extLst>
              </a:tr>
              <a:tr h="333517"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Hidráulica de bombeo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121.184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4,10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126880"/>
                  </a:ext>
                </a:extLst>
              </a:tr>
              <a:tr h="333517"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Biomasa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89.042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677349"/>
                  </a:ext>
                </a:extLst>
              </a:tr>
              <a:tr h="333517"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Otros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25.057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0,80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0246453"/>
                  </a:ext>
                </a:extLst>
              </a:tr>
              <a:tr h="333517"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Biogás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20.108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0,70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8537393"/>
                  </a:ext>
                </a:extLst>
              </a:tr>
              <a:tr h="333517"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Geotérmica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14.013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0,50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0931254"/>
                  </a:ext>
                </a:extLst>
              </a:tr>
              <a:tr h="333517">
                <a:tc>
                  <a:txBody>
                    <a:bodyPr/>
                    <a:lstStyle/>
                    <a:p>
                      <a:pPr algn="ctr"/>
                      <a:r>
                        <a:rPr lang="es-AR" b="1" dirty="0"/>
                        <a:t>Total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b="1" dirty="0"/>
                        <a:t>2.923.188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b="1" dirty="0"/>
                        <a:t>100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729842"/>
                  </a:ext>
                </a:extLst>
              </a:tr>
            </a:tbl>
          </a:graphicData>
        </a:graphic>
      </p:graphicFrame>
      <p:graphicFrame>
        <p:nvGraphicFramePr>
          <p:cNvPr id="16" name="Gráfico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7076625"/>
              </p:ext>
            </p:extLst>
          </p:nvPr>
        </p:nvGraphicFramePr>
        <p:xfrm>
          <a:off x="375975" y="1631294"/>
          <a:ext cx="4823450" cy="3518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4647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2587</TotalTime>
  <Words>1254</Words>
  <Application>Microsoft Office PowerPoint</Application>
  <PresentationFormat>Panorámica</PresentationFormat>
  <Paragraphs>416</Paragraphs>
  <Slides>37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37</vt:i4>
      </vt:variant>
    </vt:vector>
  </HeadingPairs>
  <TitlesOfParts>
    <vt:vector size="48" baseType="lpstr">
      <vt:lpstr>Arial</vt:lpstr>
      <vt:lpstr>Arial Rounded MT Bold</vt:lpstr>
      <vt:lpstr>Calibri</vt:lpstr>
      <vt:lpstr>Calibri Light</vt:lpstr>
      <vt:lpstr>Cambria Math</vt:lpstr>
      <vt:lpstr>Times New Roman</vt:lpstr>
      <vt:lpstr>Trebuchet MS</vt:lpstr>
      <vt:lpstr>Wingdings</vt:lpstr>
      <vt:lpstr>Wingdings 3</vt:lpstr>
      <vt:lpstr>Tema de Office</vt:lpstr>
      <vt:lpstr>Faceta</vt:lpstr>
      <vt:lpstr>PROYECTO FINAL INGENIERÍA ELÉCTRICA  GENERACIÓN DE ENERGÍA ELÉCTRICA A PARTIR DE LA GEOTERMIA </vt:lpstr>
      <vt:lpstr>Objetivos principales </vt:lpstr>
      <vt:lpstr>¿Qué es la geotermia?</vt:lpstr>
      <vt:lpstr>Centrales geotérmicas</vt:lpstr>
      <vt:lpstr>Tipos de centrales geotérmicas</vt:lpstr>
      <vt:lpstr>Tipos de centrales geotérmicas</vt:lpstr>
      <vt:lpstr>Tipos de centrales geotérmicas</vt:lpstr>
      <vt:lpstr>Tipos de centrales geotérmicas</vt:lpstr>
      <vt:lpstr>GEOTERMIA EN EL MUNDO </vt:lpstr>
      <vt:lpstr>GEOTERMIA EN EL MUNDO </vt:lpstr>
      <vt:lpstr>Geotermia en el mundo – Estados Unidos </vt:lpstr>
      <vt:lpstr>Geotermia en el mundo - Italia </vt:lpstr>
      <vt:lpstr>Geotermia en el mundo – México  </vt:lpstr>
      <vt:lpstr>Geotermia en el mundo – Argentina  </vt:lpstr>
      <vt:lpstr>Copahue – Caviahue</vt:lpstr>
      <vt:lpstr>Copahue – Caviahue</vt:lpstr>
      <vt:lpstr>Presentación de PowerPoint</vt:lpstr>
      <vt:lpstr>Cálculo termodinámico   </vt:lpstr>
      <vt:lpstr>CONSTRUCCION DE POZOS</vt:lpstr>
      <vt:lpstr>CONSTRUCCION DE POZOS </vt:lpstr>
      <vt:lpstr>Layout tipico</vt:lpstr>
      <vt:lpstr>Propuesta técnica </vt:lpstr>
      <vt:lpstr>Presentación de PowerPoint</vt:lpstr>
      <vt:lpstr>Presentación de PowerPoint</vt:lpstr>
      <vt:lpstr>Unifilar</vt:lpstr>
      <vt:lpstr>Equipos </vt:lpstr>
      <vt:lpstr>Equipos </vt:lpstr>
      <vt:lpstr>ANALISIS ECONOMICO</vt:lpstr>
      <vt:lpstr>ANALISIS ECONOMICO</vt:lpstr>
      <vt:lpstr>ANALISIS ECONOMICO</vt:lpstr>
      <vt:lpstr>ANALISIS ECONOMICO</vt:lpstr>
      <vt:lpstr>Impacto ambiental </vt:lpstr>
      <vt:lpstr>Impacto ambiental</vt:lpstr>
      <vt:lpstr>Impacto ambiental</vt:lpstr>
      <vt:lpstr>Marco Normativo</vt:lpstr>
      <vt:lpstr>Conclusiones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PROYECTO FINAL INGENIERIA ELECTRICA  GENERACION DE ENERGIA ELECTRICA A PARTIR DE LA GEOTERMIAeneración de energía eléctrica a partir de la geotermia</dc:title>
  <dc:creator>German Haffner</dc:creator>
  <cp:lastModifiedBy>German Haffner</cp:lastModifiedBy>
  <cp:revision>166</cp:revision>
  <dcterms:created xsi:type="dcterms:W3CDTF">2022-02-12T23:05:48Z</dcterms:created>
  <dcterms:modified xsi:type="dcterms:W3CDTF">2023-06-27T01:26:28Z</dcterms:modified>
</cp:coreProperties>
</file>