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8" r:id="rId3"/>
    <p:sldId id="273" r:id="rId4"/>
    <p:sldId id="272" r:id="rId5"/>
    <p:sldId id="375" r:id="rId6"/>
    <p:sldId id="376" r:id="rId7"/>
    <p:sldId id="377" r:id="rId8"/>
    <p:sldId id="380" r:id="rId9"/>
    <p:sldId id="381" r:id="rId10"/>
    <p:sldId id="382" r:id="rId11"/>
    <p:sldId id="383" r:id="rId12"/>
    <p:sldId id="384" r:id="rId13"/>
    <p:sldId id="275" r:id="rId14"/>
    <p:sldId id="274" r:id="rId15"/>
    <p:sldId id="278" r:id="rId16"/>
    <p:sldId id="387" r:id="rId17"/>
    <p:sldId id="385" r:id="rId18"/>
    <p:sldId id="281" r:id="rId19"/>
    <p:sldId id="283" r:id="rId20"/>
    <p:sldId id="390" r:id="rId21"/>
    <p:sldId id="389" r:id="rId22"/>
    <p:sldId id="393" r:id="rId23"/>
    <p:sldId id="392" r:id="rId24"/>
    <p:sldId id="391" r:id="rId25"/>
    <p:sldId id="280" r:id="rId26"/>
    <p:sldId id="288" r:id="rId27"/>
    <p:sldId id="294" r:id="rId28"/>
    <p:sldId id="277" r:id="rId29"/>
    <p:sldId id="296" r:id="rId30"/>
    <p:sldId id="297" r:id="rId31"/>
    <p:sldId id="300" r:id="rId32"/>
    <p:sldId id="295" r:id="rId33"/>
    <p:sldId id="343" r:id="rId34"/>
    <p:sldId id="306" r:id="rId35"/>
    <p:sldId id="324" r:id="rId36"/>
    <p:sldId id="331" r:id="rId37"/>
    <p:sldId id="327" r:id="rId38"/>
    <p:sldId id="330" r:id="rId39"/>
    <p:sldId id="333" r:id="rId40"/>
    <p:sldId id="332" r:id="rId41"/>
    <p:sldId id="328" r:id="rId42"/>
    <p:sldId id="335" r:id="rId43"/>
    <p:sldId id="334" r:id="rId44"/>
    <p:sldId id="337" r:id="rId45"/>
    <p:sldId id="336" r:id="rId46"/>
    <p:sldId id="339" r:id="rId47"/>
    <p:sldId id="344" r:id="rId48"/>
    <p:sldId id="345" r:id="rId49"/>
    <p:sldId id="348" r:id="rId50"/>
    <p:sldId id="352" r:id="rId51"/>
    <p:sldId id="395" r:id="rId52"/>
    <p:sldId id="397" r:id="rId53"/>
    <p:sldId id="396" r:id="rId54"/>
    <p:sldId id="353" r:id="rId55"/>
    <p:sldId id="356" r:id="rId56"/>
    <p:sldId id="361" r:id="rId57"/>
    <p:sldId id="363" r:id="rId58"/>
    <p:sldId id="364" r:id="rId59"/>
    <p:sldId id="365" r:id="rId60"/>
    <p:sldId id="371" r:id="rId61"/>
    <p:sldId id="372" r:id="rId62"/>
    <p:sldId id="369" r:id="rId63"/>
    <p:sldId id="374" r:id="rId6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8C8C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BF67D7-4D18-46C1-8F91-ED59557B97CF}" v="126" dt="2023-10-30T21:47:38.8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EZ CASALONE Braian Matias" userId="8f4a3559-bf36-482d-a89b-6eabd7ea45d4" providerId="ADAL" clId="{2DBF67D7-4D18-46C1-8F91-ED59557B97CF}"/>
    <pc:docChg chg="undo custSel addSld delSld modSld sldOrd">
      <pc:chgData name="MARTINEZ CASALONE Braian Matias" userId="8f4a3559-bf36-482d-a89b-6eabd7ea45d4" providerId="ADAL" clId="{2DBF67D7-4D18-46C1-8F91-ED59557B97CF}" dt="2023-10-31T20:40:22.278" v="1319" actId="6549"/>
      <pc:docMkLst>
        <pc:docMk/>
      </pc:docMkLst>
      <pc:sldChg chg="modSp mod">
        <pc:chgData name="MARTINEZ CASALONE Braian Matias" userId="8f4a3559-bf36-482d-a89b-6eabd7ea45d4" providerId="ADAL" clId="{2DBF67D7-4D18-46C1-8F91-ED59557B97CF}" dt="2023-10-28T04:34:48.646" v="1267" actId="20577"/>
        <pc:sldMkLst>
          <pc:docMk/>
          <pc:sldMk cId="351302499" sldId="265"/>
        </pc:sldMkLst>
        <pc:spChg chg="mod">
          <ac:chgData name="MARTINEZ CASALONE Braian Matias" userId="8f4a3559-bf36-482d-a89b-6eabd7ea45d4" providerId="ADAL" clId="{2DBF67D7-4D18-46C1-8F91-ED59557B97CF}" dt="2023-10-28T04:34:48.646" v="1267" actId="20577"/>
          <ac:spMkLst>
            <pc:docMk/>
            <pc:sldMk cId="351302499" sldId="265"/>
            <ac:spMk id="19" creationId="{49E84AAF-E6AB-7CE2-8EB8-6AAF0D5CDC13}"/>
          </ac:spMkLst>
        </pc:spChg>
      </pc:sldChg>
      <pc:sldChg chg="modSp mod">
        <pc:chgData name="MARTINEZ CASALONE Braian Matias" userId="8f4a3559-bf36-482d-a89b-6eabd7ea45d4" providerId="ADAL" clId="{2DBF67D7-4D18-46C1-8F91-ED59557B97CF}" dt="2023-10-30T21:42:05.197" v="1291" actId="20577"/>
        <pc:sldMkLst>
          <pc:docMk/>
          <pc:sldMk cId="2295780473" sldId="268"/>
        </pc:sldMkLst>
        <pc:spChg chg="mod">
          <ac:chgData name="MARTINEZ CASALONE Braian Matias" userId="8f4a3559-bf36-482d-a89b-6eabd7ea45d4" providerId="ADAL" clId="{2DBF67D7-4D18-46C1-8F91-ED59557B97CF}" dt="2023-10-30T21:42:05.197" v="1291" actId="20577"/>
          <ac:spMkLst>
            <pc:docMk/>
            <pc:sldMk cId="2295780473" sldId="268"/>
            <ac:spMk id="11" creationId="{6A2F942A-8831-218F-C9D7-84B64F747D90}"/>
          </ac:spMkLst>
        </pc:spChg>
      </pc:sldChg>
      <pc:sldChg chg="addSp delSp modSp mod">
        <pc:chgData name="MARTINEZ CASALONE Braian Matias" userId="8f4a3559-bf36-482d-a89b-6eabd7ea45d4" providerId="ADAL" clId="{2DBF67D7-4D18-46C1-8F91-ED59557B97CF}" dt="2023-10-30T21:41:51.988" v="1282" actId="20577"/>
        <pc:sldMkLst>
          <pc:docMk/>
          <pc:sldMk cId="3076542867" sldId="272"/>
        </pc:sldMkLst>
        <pc:spChg chg="add mod">
          <ac:chgData name="MARTINEZ CASALONE Braian Matias" userId="8f4a3559-bf36-482d-a89b-6eabd7ea45d4" providerId="ADAL" clId="{2DBF67D7-4D18-46C1-8F91-ED59557B97CF}" dt="2023-10-20T22:47:13.206" v="270" actId="1076"/>
          <ac:spMkLst>
            <pc:docMk/>
            <pc:sldMk cId="3076542867" sldId="272"/>
            <ac:spMk id="3" creationId="{4C5536BC-C72E-57EC-F7DC-3344D4B0B68C}"/>
          </ac:spMkLst>
        </pc:spChg>
        <pc:spChg chg="del mod">
          <ac:chgData name="MARTINEZ CASALONE Braian Matias" userId="8f4a3559-bf36-482d-a89b-6eabd7ea45d4" providerId="ADAL" clId="{2DBF67D7-4D18-46C1-8F91-ED59557B97CF}" dt="2023-10-20T22:47:07.179" v="268" actId="478"/>
          <ac:spMkLst>
            <pc:docMk/>
            <pc:sldMk cId="3076542867" sldId="272"/>
            <ac:spMk id="11" creationId="{5C0FA4CF-B360-1125-088D-ED3DB1BF3D34}"/>
          </ac:spMkLst>
        </pc:spChg>
        <pc:spChg chg="mod">
          <ac:chgData name="MARTINEZ CASALONE Braian Matias" userId="8f4a3559-bf36-482d-a89b-6eabd7ea45d4" providerId="ADAL" clId="{2DBF67D7-4D18-46C1-8F91-ED59557B97CF}" dt="2023-10-30T21:41:51.988" v="1282" actId="20577"/>
          <ac:spMkLst>
            <pc:docMk/>
            <pc:sldMk cId="3076542867" sldId="272"/>
            <ac:spMk id="12" creationId="{7FEA2C08-E370-D07D-80D5-0FB11C0663A2}"/>
          </ac:spMkLst>
        </pc:spChg>
      </pc:sldChg>
      <pc:sldChg chg="modSp mod">
        <pc:chgData name="MARTINEZ CASALONE Braian Matias" userId="8f4a3559-bf36-482d-a89b-6eabd7ea45d4" providerId="ADAL" clId="{2DBF67D7-4D18-46C1-8F91-ED59557B97CF}" dt="2023-10-30T21:41:50.556" v="1279" actId="6549"/>
        <pc:sldMkLst>
          <pc:docMk/>
          <pc:sldMk cId="736166238" sldId="273"/>
        </pc:sldMkLst>
        <pc:spChg chg="mod">
          <ac:chgData name="MARTINEZ CASALONE Braian Matias" userId="8f4a3559-bf36-482d-a89b-6eabd7ea45d4" providerId="ADAL" clId="{2DBF67D7-4D18-46C1-8F91-ED59557B97CF}" dt="2023-10-30T21:41:50.556" v="1279" actId="6549"/>
          <ac:spMkLst>
            <pc:docMk/>
            <pc:sldMk cId="736166238" sldId="273"/>
            <ac:spMk id="7" creationId="{1B6AFE2C-3AC1-D535-3179-43FDE1F10763}"/>
          </ac:spMkLst>
        </pc:spChg>
      </pc:sldChg>
      <pc:sldChg chg="modSp mod">
        <pc:chgData name="MARTINEZ CASALONE Braian Matias" userId="8f4a3559-bf36-482d-a89b-6eabd7ea45d4" providerId="ADAL" clId="{2DBF67D7-4D18-46C1-8F91-ED59557B97CF}" dt="2023-10-31T20:11:57.797" v="1305" actId="1076"/>
        <pc:sldMkLst>
          <pc:docMk/>
          <pc:sldMk cId="2245143617" sldId="274"/>
        </pc:sldMkLst>
        <pc:spChg chg="mod">
          <ac:chgData name="MARTINEZ CASALONE Braian Matias" userId="8f4a3559-bf36-482d-a89b-6eabd7ea45d4" providerId="ADAL" clId="{2DBF67D7-4D18-46C1-8F91-ED59557B97CF}" dt="2023-10-31T20:11:57.797" v="1305" actId="1076"/>
          <ac:spMkLst>
            <pc:docMk/>
            <pc:sldMk cId="2245143617" sldId="274"/>
            <ac:spMk id="26" creationId="{0E192979-4C62-B52F-D6DC-6241A3E4C66A}"/>
          </ac:spMkLst>
        </pc:spChg>
        <pc:spChg chg="mod">
          <ac:chgData name="MARTINEZ CASALONE Braian Matias" userId="8f4a3559-bf36-482d-a89b-6eabd7ea45d4" providerId="ADAL" clId="{2DBF67D7-4D18-46C1-8F91-ED59557B97CF}" dt="2023-10-31T20:11:57.797" v="1305" actId="1076"/>
          <ac:spMkLst>
            <pc:docMk/>
            <pc:sldMk cId="2245143617" sldId="274"/>
            <ac:spMk id="28" creationId="{37C1001F-87C5-7186-1FB3-3EACD84C7010}"/>
          </ac:spMkLst>
        </pc:spChg>
        <pc:spChg chg="mod">
          <ac:chgData name="MARTINEZ CASALONE Braian Matias" userId="8f4a3559-bf36-482d-a89b-6eabd7ea45d4" providerId="ADAL" clId="{2DBF67D7-4D18-46C1-8F91-ED59557B97CF}" dt="2023-10-31T20:11:57.797" v="1305" actId="1076"/>
          <ac:spMkLst>
            <pc:docMk/>
            <pc:sldMk cId="2245143617" sldId="274"/>
            <ac:spMk id="29" creationId="{257CCF2D-4FA0-19AD-CAAD-D00BC8A611A9}"/>
          </ac:spMkLst>
        </pc:spChg>
        <pc:spChg chg="mod">
          <ac:chgData name="MARTINEZ CASALONE Braian Matias" userId="8f4a3559-bf36-482d-a89b-6eabd7ea45d4" providerId="ADAL" clId="{2DBF67D7-4D18-46C1-8F91-ED59557B97CF}" dt="2023-10-20T22:38:53.772" v="246" actId="113"/>
          <ac:spMkLst>
            <pc:docMk/>
            <pc:sldMk cId="2245143617" sldId="274"/>
            <ac:spMk id="33" creationId="{15D22754-50CF-1FC5-BA98-35D7135B15AE}"/>
          </ac:spMkLst>
        </pc:spChg>
        <pc:spChg chg="mod">
          <ac:chgData name="MARTINEZ CASALONE Braian Matias" userId="8f4a3559-bf36-482d-a89b-6eabd7ea45d4" providerId="ADAL" clId="{2DBF67D7-4D18-46C1-8F91-ED59557B97CF}" dt="2023-10-20T22:46:42.424" v="267" actId="403"/>
          <ac:spMkLst>
            <pc:docMk/>
            <pc:sldMk cId="2245143617" sldId="274"/>
            <ac:spMk id="44" creationId="{159D145C-B33C-1F80-BF27-B00E8D1368E7}"/>
          </ac:spMkLst>
        </pc:spChg>
        <pc:spChg chg="mod">
          <ac:chgData name="MARTINEZ CASALONE Braian Matias" userId="8f4a3559-bf36-482d-a89b-6eabd7ea45d4" providerId="ADAL" clId="{2DBF67D7-4D18-46C1-8F91-ED59557B97CF}" dt="2023-10-20T22:32:04.906" v="128" actId="20577"/>
          <ac:spMkLst>
            <pc:docMk/>
            <pc:sldMk cId="2245143617" sldId="274"/>
            <ac:spMk id="45" creationId="{69409044-B112-737F-DF46-9A7DD411AAD5}"/>
          </ac:spMkLst>
        </pc:spChg>
        <pc:spChg chg="mod">
          <ac:chgData name="MARTINEZ CASALONE Braian Matias" userId="8f4a3559-bf36-482d-a89b-6eabd7ea45d4" providerId="ADAL" clId="{2DBF67D7-4D18-46C1-8F91-ED59557B97CF}" dt="2023-10-20T22:36:59.328" v="225" actId="20577"/>
          <ac:spMkLst>
            <pc:docMk/>
            <pc:sldMk cId="2245143617" sldId="274"/>
            <ac:spMk id="46" creationId="{E565ED86-BCBB-6F05-B842-6E710FBB4A7D}"/>
          </ac:spMkLst>
        </pc:spChg>
      </pc:sldChg>
      <pc:sldChg chg="addSp delSp modSp mod">
        <pc:chgData name="MARTINEZ CASALONE Braian Matias" userId="8f4a3559-bf36-482d-a89b-6eabd7ea45d4" providerId="ADAL" clId="{2DBF67D7-4D18-46C1-8F91-ED59557B97CF}" dt="2023-10-21T15:12:10.908" v="986" actId="1076"/>
        <pc:sldMkLst>
          <pc:docMk/>
          <pc:sldMk cId="133608007" sldId="275"/>
        </pc:sldMkLst>
        <pc:spChg chg="add mod">
          <ac:chgData name="MARTINEZ CASALONE Braian Matias" userId="8f4a3559-bf36-482d-a89b-6eabd7ea45d4" providerId="ADAL" clId="{2DBF67D7-4D18-46C1-8F91-ED59557B97CF}" dt="2023-10-21T15:11:40.138" v="980" actId="1076"/>
          <ac:spMkLst>
            <pc:docMk/>
            <pc:sldMk cId="133608007" sldId="275"/>
            <ac:spMk id="2" creationId="{3A2471C9-6C3E-D5EA-2F26-2CCE30F72000}"/>
          </ac:spMkLst>
        </pc:spChg>
        <pc:spChg chg="del mod">
          <ac:chgData name="MARTINEZ CASALONE Braian Matias" userId="8f4a3559-bf36-482d-a89b-6eabd7ea45d4" providerId="ADAL" clId="{2DBF67D7-4D18-46C1-8F91-ED59557B97CF}" dt="2023-10-20T22:37:22.759" v="229" actId="478"/>
          <ac:spMkLst>
            <pc:docMk/>
            <pc:sldMk cId="133608007" sldId="275"/>
            <ac:spMk id="2" creationId="{51CAE510-3C7D-F4BB-5F42-0E1F575067FE}"/>
          </ac:spMkLst>
        </pc:spChg>
        <pc:spChg chg="add del mod">
          <ac:chgData name="MARTINEZ CASALONE Braian Matias" userId="8f4a3559-bf36-482d-a89b-6eabd7ea45d4" providerId="ADAL" clId="{2DBF67D7-4D18-46C1-8F91-ED59557B97CF}" dt="2023-10-21T15:11:50.028" v="984" actId="478"/>
          <ac:spMkLst>
            <pc:docMk/>
            <pc:sldMk cId="133608007" sldId="275"/>
            <ac:spMk id="3" creationId="{AFF617C0-CA54-DA4C-181D-1EC6DF7CA4D7}"/>
          </ac:spMkLst>
        </pc:spChg>
        <pc:spChg chg="del">
          <ac:chgData name="MARTINEZ CASALONE Braian Matias" userId="8f4a3559-bf36-482d-a89b-6eabd7ea45d4" providerId="ADAL" clId="{2DBF67D7-4D18-46C1-8F91-ED59557B97CF}" dt="2023-10-20T22:37:28.436" v="232" actId="478"/>
          <ac:spMkLst>
            <pc:docMk/>
            <pc:sldMk cId="133608007" sldId="275"/>
            <ac:spMk id="3" creationId="{BB4B4218-E4AA-7044-F0CA-EE74E0C04E15}"/>
          </ac:spMkLst>
        </pc:spChg>
        <pc:spChg chg="del">
          <ac:chgData name="MARTINEZ CASALONE Braian Matias" userId="8f4a3559-bf36-482d-a89b-6eabd7ea45d4" providerId="ADAL" clId="{2DBF67D7-4D18-46C1-8F91-ED59557B97CF}" dt="2023-10-20T22:37:30.461" v="233" actId="478"/>
          <ac:spMkLst>
            <pc:docMk/>
            <pc:sldMk cId="133608007" sldId="275"/>
            <ac:spMk id="4" creationId="{C6C42021-B51F-9416-B4D2-7110B27584DB}"/>
          </ac:spMkLst>
        </pc:spChg>
        <pc:spChg chg="add mod">
          <ac:chgData name="MARTINEZ CASALONE Braian Matias" userId="8f4a3559-bf36-482d-a89b-6eabd7ea45d4" providerId="ADAL" clId="{2DBF67D7-4D18-46C1-8F91-ED59557B97CF}" dt="2023-10-21T15:12:10.908" v="986" actId="1076"/>
          <ac:spMkLst>
            <pc:docMk/>
            <pc:sldMk cId="133608007" sldId="275"/>
            <ac:spMk id="5" creationId="{A32BB964-C2AE-5C6B-1B05-FA00BCF9BABE}"/>
          </ac:spMkLst>
        </pc:spChg>
        <pc:spChg chg="add mod">
          <ac:chgData name="MARTINEZ CASALONE Braian Matias" userId="8f4a3559-bf36-482d-a89b-6eabd7ea45d4" providerId="ADAL" clId="{2DBF67D7-4D18-46C1-8F91-ED59557B97CF}" dt="2023-10-20T22:37:59.006" v="239" actId="1076"/>
          <ac:spMkLst>
            <pc:docMk/>
            <pc:sldMk cId="133608007" sldId="275"/>
            <ac:spMk id="8" creationId="{95887694-B0DA-4467-A968-2B4DAE6E06A8}"/>
          </ac:spMkLst>
        </pc:spChg>
        <pc:spChg chg="add mod">
          <ac:chgData name="MARTINEZ CASALONE Braian Matias" userId="8f4a3559-bf36-482d-a89b-6eabd7ea45d4" providerId="ADAL" clId="{2DBF67D7-4D18-46C1-8F91-ED59557B97CF}" dt="2023-10-20T22:37:55.852" v="238" actId="1076"/>
          <ac:spMkLst>
            <pc:docMk/>
            <pc:sldMk cId="133608007" sldId="275"/>
            <ac:spMk id="9" creationId="{0D933CB9-A7E2-0206-8FF1-C209F137BC00}"/>
          </ac:spMkLst>
        </pc:spChg>
        <pc:spChg chg="add del">
          <ac:chgData name="MARTINEZ CASALONE Braian Matias" userId="8f4a3559-bf36-482d-a89b-6eabd7ea45d4" providerId="ADAL" clId="{2DBF67D7-4D18-46C1-8F91-ED59557B97CF}" dt="2023-10-20T22:37:25.916" v="231" actId="478"/>
          <ac:spMkLst>
            <pc:docMk/>
            <pc:sldMk cId="133608007" sldId="275"/>
            <ac:spMk id="12" creationId="{52C5C86E-965C-E87B-1B91-D4C03DE98118}"/>
          </ac:spMkLst>
        </pc:spChg>
        <pc:spChg chg="del">
          <ac:chgData name="MARTINEZ CASALONE Braian Matias" userId="8f4a3559-bf36-482d-a89b-6eabd7ea45d4" providerId="ADAL" clId="{2DBF67D7-4D18-46C1-8F91-ED59557B97CF}" dt="2023-10-21T15:11:42.536" v="981" actId="478"/>
          <ac:spMkLst>
            <pc:docMk/>
            <pc:sldMk cId="133608007" sldId="275"/>
            <ac:spMk id="16" creationId="{E5046B16-3B5F-DF6C-8CF3-3FF2417B8264}"/>
          </ac:spMkLst>
        </pc:spChg>
      </pc:sldChg>
      <pc:sldChg chg="addSp delSp modSp mod">
        <pc:chgData name="MARTINEZ CASALONE Braian Matias" userId="8f4a3559-bf36-482d-a89b-6eabd7ea45d4" providerId="ADAL" clId="{2DBF67D7-4D18-46C1-8F91-ED59557B97CF}" dt="2023-10-21T15:29:00.414" v="1133" actId="1076"/>
        <pc:sldMkLst>
          <pc:docMk/>
          <pc:sldMk cId="3269616306" sldId="277"/>
        </pc:sldMkLst>
        <pc:spChg chg="add mod">
          <ac:chgData name="MARTINEZ CASALONE Braian Matias" userId="8f4a3559-bf36-482d-a89b-6eabd7ea45d4" providerId="ADAL" clId="{2DBF67D7-4D18-46C1-8F91-ED59557B97CF}" dt="2023-10-21T15:28:53.216" v="1131" actId="1076"/>
          <ac:spMkLst>
            <pc:docMk/>
            <pc:sldMk cId="3269616306" sldId="277"/>
            <ac:spMk id="3" creationId="{CE27A96A-B624-711C-C6F9-4652701C9ECF}"/>
          </ac:spMkLst>
        </pc:spChg>
        <pc:spChg chg="add mod">
          <ac:chgData name="MARTINEZ CASALONE Braian Matias" userId="8f4a3559-bf36-482d-a89b-6eabd7ea45d4" providerId="ADAL" clId="{2DBF67D7-4D18-46C1-8F91-ED59557B97CF}" dt="2023-10-21T15:28:55.892" v="1132" actId="1076"/>
          <ac:spMkLst>
            <pc:docMk/>
            <pc:sldMk cId="3269616306" sldId="277"/>
            <ac:spMk id="5" creationId="{97596C68-5C75-9B01-8F83-888428FFB783}"/>
          </ac:spMkLst>
        </pc:spChg>
        <pc:spChg chg="add mod">
          <ac:chgData name="MARTINEZ CASALONE Braian Matias" userId="8f4a3559-bf36-482d-a89b-6eabd7ea45d4" providerId="ADAL" clId="{2DBF67D7-4D18-46C1-8F91-ED59557B97CF}" dt="2023-10-21T15:29:00.414" v="1133" actId="1076"/>
          <ac:spMkLst>
            <pc:docMk/>
            <pc:sldMk cId="3269616306" sldId="277"/>
            <ac:spMk id="6" creationId="{2E9BAB6E-D72F-A900-1EFE-BBF574224B7D}"/>
          </ac:spMkLst>
        </pc:spChg>
        <pc:spChg chg="del">
          <ac:chgData name="MARTINEZ CASALONE Braian Matias" userId="8f4a3559-bf36-482d-a89b-6eabd7ea45d4" providerId="ADAL" clId="{2DBF67D7-4D18-46C1-8F91-ED59557B97CF}" dt="2023-10-21T15:27:30.706" v="1120" actId="478"/>
          <ac:spMkLst>
            <pc:docMk/>
            <pc:sldMk cId="3269616306" sldId="277"/>
            <ac:spMk id="53" creationId="{6919FD51-88DD-B9D3-BC8D-C51CE631BB36}"/>
          </ac:spMkLst>
        </pc:spChg>
        <pc:spChg chg="del">
          <ac:chgData name="MARTINEZ CASALONE Braian Matias" userId="8f4a3559-bf36-482d-a89b-6eabd7ea45d4" providerId="ADAL" clId="{2DBF67D7-4D18-46C1-8F91-ED59557B97CF}" dt="2023-10-21T15:27:31.939" v="1121" actId="478"/>
          <ac:spMkLst>
            <pc:docMk/>
            <pc:sldMk cId="3269616306" sldId="277"/>
            <ac:spMk id="54" creationId="{9B5FAB08-E1C7-6951-BB65-E0FAC606C518}"/>
          </ac:spMkLst>
        </pc:spChg>
        <pc:spChg chg="del">
          <ac:chgData name="MARTINEZ CASALONE Braian Matias" userId="8f4a3559-bf36-482d-a89b-6eabd7ea45d4" providerId="ADAL" clId="{2DBF67D7-4D18-46C1-8F91-ED59557B97CF}" dt="2023-10-21T15:27:33.692" v="1122" actId="478"/>
          <ac:spMkLst>
            <pc:docMk/>
            <pc:sldMk cId="3269616306" sldId="277"/>
            <ac:spMk id="55" creationId="{AAC3C990-D32A-E16A-CAF6-28030B4873D8}"/>
          </ac:spMkLst>
        </pc:spChg>
      </pc:sldChg>
      <pc:sldChg chg="addSp delSp modSp mod">
        <pc:chgData name="MARTINEZ CASALONE Braian Matias" userId="8f4a3559-bf36-482d-a89b-6eabd7ea45d4" providerId="ADAL" clId="{2DBF67D7-4D18-46C1-8F91-ED59557B97CF}" dt="2023-10-21T01:54:43.382" v="865" actId="1076"/>
        <pc:sldMkLst>
          <pc:docMk/>
          <pc:sldMk cId="1826567817" sldId="278"/>
        </pc:sldMkLst>
        <pc:spChg chg="del">
          <ac:chgData name="MARTINEZ CASALONE Braian Matias" userId="8f4a3559-bf36-482d-a89b-6eabd7ea45d4" providerId="ADAL" clId="{2DBF67D7-4D18-46C1-8F91-ED59557B97CF}" dt="2023-10-21T01:52:32.362" v="856" actId="478"/>
          <ac:spMkLst>
            <pc:docMk/>
            <pc:sldMk cId="1826567817" sldId="278"/>
            <ac:spMk id="3" creationId="{27E4B10D-9B7A-0904-FFC8-4247E55B5FB2}"/>
          </ac:spMkLst>
        </pc:spChg>
        <pc:spChg chg="del">
          <ac:chgData name="MARTINEZ CASALONE Braian Matias" userId="8f4a3559-bf36-482d-a89b-6eabd7ea45d4" providerId="ADAL" clId="{2DBF67D7-4D18-46C1-8F91-ED59557B97CF}" dt="2023-10-21T01:52:28.761" v="853" actId="478"/>
          <ac:spMkLst>
            <pc:docMk/>
            <pc:sldMk cId="1826567817" sldId="278"/>
            <ac:spMk id="4" creationId="{6311818E-486C-01B0-E7BA-16253A8F056F}"/>
          </ac:spMkLst>
        </pc:spChg>
        <pc:spChg chg="del">
          <ac:chgData name="MARTINEZ CASALONE Braian Matias" userId="8f4a3559-bf36-482d-a89b-6eabd7ea45d4" providerId="ADAL" clId="{2DBF67D7-4D18-46C1-8F91-ED59557B97CF}" dt="2023-10-21T01:52:34.165" v="857" actId="478"/>
          <ac:spMkLst>
            <pc:docMk/>
            <pc:sldMk cId="1826567817" sldId="278"/>
            <ac:spMk id="5" creationId="{AB39428E-4942-C6CC-6500-042F6431BB54}"/>
          </ac:spMkLst>
        </pc:spChg>
        <pc:spChg chg="add mod">
          <ac:chgData name="MARTINEZ CASALONE Braian Matias" userId="8f4a3559-bf36-482d-a89b-6eabd7ea45d4" providerId="ADAL" clId="{2DBF67D7-4D18-46C1-8F91-ED59557B97CF}" dt="2023-10-21T01:53:03.959" v="859" actId="1076"/>
          <ac:spMkLst>
            <pc:docMk/>
            <pc:sldMk cId="1826567817" sldId="278"/>
            <ac:spMk id="14" creationId="{3D40DBA1-015E-7932-F355-D25AD7BCE17A}"/>
          </ac:spMkLst>
        </pc:spChg>
        <pc:spChg chg="del">
          <ac:chgData name="MARTINEZ CASALONE Braian Matias" userId="8f4a3559-bf36-482d-a89b-6eabd7ea45d4" providerId="ADAL" clId="{2DBF67D7-4D18-46C1-8F91-ED59557B97CF}" dt="2023-10-21T01:52:19.648" v="845" actId="478"/>
          <ac:spMkLst>
            <pc:docMk/>
            <pc:sldMk cId="1826567817" sldId="278"/>
            <ac:spMk id="16" creationId="{29A49FB7-B561-AF99-E279-947CA145C248}"/>
          </ac:spMkLst>
        </pc:spChg>
        <pc:spChg chg="del mod">
          <ac:chgData name="MARTINEZ CASALONE Braian Matias" userId="8f4a3559-bf36-482d-a89b-6eabd7ea45d4" providerId="ADAL" clId="{2DBF67D7-4D18-46C1-8F91-ED59557B97CF}" dt="2023-10-21T01:52:23.614" v="850" actId="478"/>
          <ac:spMkLst>
            <pc:docMk/>
            <pc:sldMk cId="1826567817" sldId="278"/>
            <ac:spMk id="17" creationId="{91C2BD5F-8AC4-1748-113E-DCB066B205B4}"/>
          </ac:spMkLst>
        </pc:spChg>
        <pc:spChg chg="del">
          <ac:chgData name="MARTINEZ CASALONE Braian Matias" userId="8f4a3559-bf36-482d-a89b-6eabd7ea45d4" providerId="ADAL" clId="{2DBF67D7-4D18-46C1-8F91-ED59557B97CF}" dt="2023-10-21T01:52:18.596" v="844" actId="478"/>
          <ac:spMkLst>
            <pc:docMk/>
            <pc:sldMk cId="1826567817" sldId="278"/>
            <ac:spMk id="18" creationId="{D2A122B4-273F-4DBF-8909-D618BC96A865}"/>
          </ac:spMkLst>
        </pc:spChg>
        <pc:spChg chg="del mod">
          <ac:chgData name="MARTINEZ CASALONE Braian Matias" userId="8f4a3559-bf36-482d-a89b-6eabd7ea45d4" providerId="ADAL" clId="{2DBF67D7-4D18-46C1-8F91-ED59557B97CF}" dt="2023-10-21T01:52:30.465" v="855" actId="478"/>
          <ac:spMkLst>
            <pc:docMk/>
            <pc:sldMk cId="1826567817" sldId="278"/>
            <ac:spMk id="20" creationId="{3D777AB5-3370-9584-550C-3E57F3B67FD9}"/>
          </ac:spMkLst>
        </pc:spChg>
        <pc:spChg chg="del">
          <ac:chgData name="MARTINEZ CASALONE Braian Matias" userId="8f4a3559-bf36-482d-a89b-6eabd7ea45d4" providerId="ADAL" clId="{2DBF67D7-4D18-46C1-8F91-ED59557B97CF}" dt="2023-10-21T01:52:26.381" v="852" actId="478"/>
          <ac:spMkLst>
            <pc:docMk/>
            <pc:sldMk cId="1826567817" sldId="278"/>
            <ac:spMk id="21" creationId="{1154CE83-E805-2409-80DF-E4D53855A123}"/>
          </ac:spMkLst>
        </pc:spChg>
        <pc:spChg chg="add mod">
          <ac:chgData name="MARTINEZ CASALONE Braian Matias" userId="8f4a3559-bf36-482d-a89b-6eabd7ea45d4" providerId="ADAL" clId="{2DBF67D7-4D18-46C1-8F91-ED59557B97CF}" dt="2023-10-21T01:53:03.959" v="859" actId="1076"/>
          <ac:spMkLst>
            <pc:docMk/>
            <pc:sldMk cId="1826567817" sldId="278"/>
            <ac:spMk id="22" creationId="{638CC0C2-922F-B890-A5B3-588A9CFA5196}"/>
          </ac:spMkLst>
        </pc:spChg>
        <pc:spChg chg="add del mod">
          <ac:chgData name="MARTINEZ CASALONE Braian Matias" userId="8f4a3559-bf36-482d-a89b-6eabd7ea45d4" providerId="ADAL" clId="{2DBF67D7-4D18-46C1-8F91-ED59557B97CF}" dt="2023-10-21T01:53:43.701" v="861" actId="478"/>
          <ac:spMkLst>
            <pc:docMk/>
            <pc:sldMk cId="1826567817" sldId="278"/>
            <ac:spMk id="26" creationId="{5DB14FB1-AD9B-DEB1-9432-638E6DC6C38B}"/>
          </ac:spMkLst>
        </pc:spChg>
        <pc:spChg chg="add del mod">
          <ac:chgData name="MARTINEZ CASALONE Braian Matias" userId="8f4a3559-bf36-482d-a89b-6eabd7ea45d4" providerId="ADAL" clId="{2DBF67D7-4D18-46C1-8F91-ED59557B97CF}" dt="2023-10-21T01:53:43.701" v="861" actId="478"/>
          <ac:spMkLst>
            <pc:docMk/>
            <pc:sldMk cId="1826567817" sldId="278"/>
            <ac:spMk id="27" creationId="{3CFCC79E-9504-7F21-5C0D-67E4E5D65BA7}"/>
          </ac:spMkLst>
        </pc:spChg>
        <pc:picChg chg="del">
          <ac:chgData name="MARTINEZ CASALONE Braian Matias" userId="8f4a3559-bf36-482d-a89b-6eabd7ea45d4" providerId="ADAL" clId="{2DBF67D7-4D18-46C1-8F91-ED59557B97CF}" dt="2023-10-21T01:52:20.995" v="847" actId="478"/>
          <ac:picMkLst>
            <pc:docMk/>
            <pc:sldMk cId="1826567817" sldId="278"/>
            <ac:picMk id="6" creationId="{272F04F5-B881-19E6-FD6F-09FF1EE8609C}"/>
          </ac:picMkLst>
        </pc:picChg>
        <pc:picChg chg="del">
          <ac:chgData name="MARTINEZ CASALONE Braian Matias" userId="8f4a3559-bf36-482d-a89b-6eabd7ea45d4" providerId="ADAL" clId="{2DBF67D7-4D18-46C1-8F91-ED59557B97CF}" dt="2023-10-21T01:52:20.314" v="846" actId="478"/>
          <ac:picMkLst>
            <pc:docMk/>
            <pc:sldMk cId="1826567817" sldId="278"/>
            <ac:picMk id="10" creationId="{30D62D42-D9D3-18FD-4BFA-F1D3629ADC2F}"/>
          </ac:picMkLst>
        </pc:picChg>
        <pc:picChg chg="del">
          <ac:chgData name="MARTINEZ CASALONE Braian Matias" userId="8f4a3559-bf36-482d-a89b-6eabd7ea45d4" providerId="ADAL" clId="{2DBF67D7-4D18-46C1-8F91-ED59557B97CF}" dt="2023-10-21T01:52:17.824" v="843" actId="478"/>
          <ac:picMkLst>
            <pc:docMk/>
            <pc:sldMk cId="1826567817" sldId="278"/>
            <ac:picMk id="11" creationId="{770C6CBB-00BE-56FE-3CCE-5073B24E0E38}"/>
          </ac:picMkLst>
        </pc:picChg>
        <pc:picChg chg="del">
          <ac:chgData name="MARTINEZ CASALONE Braian Matias" userId="8f4a3559-bf36-482d-a89b-6eabd7ea45d4" providerId="ADAL" clId="{2DBF67D7-4D18-46C1-8F91-ED59557B97CF}" dt="2023-10-21T01:52:21.705" v="848" actId="478"/>
          <ac:picMkLst>
            <pc:docMk/>
            <pc:sldMk cId="1826567817" sldId="278"/>
            <ac:picMk id="12" creationId="{DBF5902D-04D1-125F-19D4-D76477A835C6}"/>
          </ac:picMkLst>
        </pc:picChg>
        <pc:picChg chg="del">
          <ac:chgData name="MARTINEZ CASALONE Braian Matias" userId="8f4a3559-bf36-482d-a89b-6eabd7ea45d4" providerId="ADAL" clId="{2DBF67D7-4D18-46C1-8F91-ED59557B97CF}" dt="2023-10-21T01:52:24.148" v="851" actId="478"/>
          <ac:picMkLst>
            <pc:docMk/>
            <pc:sldMk cId="1826567817" sldId="278"/>
            <ac:picMk id="13" creationId="{21A28FA5-DCBC-E415-9A16-4652C18ABFDB}"/>
          </ac:picMkLst>
        </pc:picChg>
        <pc:picChg chg="del">
          <ac:chgData name="MARTINEZ CASALONE Braian Matias" userId="8f4a3559-bf36-482d-a89b-6eabd7ea45d4" providerId="ADAL" clId="{2DBF67D7-4D18-46C1-8F91-ED59557B97CF}" dt="2023-10-21T01:52:17.011" v="842" actId="478"/>
          <ac:picMkLst>
            <pc:docMk/>
            <pc:sldMk cId="1826567817" sldId="278"/>
            <ac:picMk id="15" creationId="{E1B5BED3-6309-C947-9A48-B12AD28272C8}"/>
          </ac:picMkLst>
        </pc:picChg>
        <pc:picChg chg="add mod">
          <ac:chgData name="MARTINEZ CASALONE Braian Matias" userId="8f4a3559-bf36-482d-a89b-6eabd7ea45d4" providerId="ADAL" clId="{2DBF67D7-4D18-46C1-8F91-ED59557B97CF}" dt="2023-10-21T01:53:03.959" v="859" actId="1076"/>
          <ac:picMkLst>
            <pc:docMk/>
            <pc:sldMk cId="1826567817" sldId="278"/>
            <ac:picMk id="19" creationId="{D8381F33-35AB-7FD4-20F9-C947395713ED}"/>
          </ac:picMkLst>
        </pc:picChg>
        <pc:picChg chg="add mod">
          <ac:chgData name="MARTINEZ CASALONE Braian Matias" userId="8f4a3559-bf36-482d-a89b-6eabd7ea45d4" providerId="ADAL" clId="{2DBF67D7-4D18-46C1-8F91-ED59557B97CF}" dt="2023-10-21T01:53:03.959" v="859" actId="1076"/>
          <ac:picMkLst>
            <pc:docMk/>
            <pc:sldMk cId="1826567817" sldId="278"/>
            <ac:picMk id="23" creationId="{40341B70-B6A9-0930-34E9-B6378F5E47EE}"/>
          </ac:picMkLst>
        </pc:picChg>
        <pc:picChg chg="add mod">
          <ac:chgData name="MARTINEZ CASALONE Braian Matias" userId="8f4a3559-bf36-482d-a89b-6eabd7ea45d4" providerId="ADAL" clId="{2DBF67D7-4D18-46C1-8F91-ED59557B97CF}" dt="2023-10-21T01:53:03.959" v="859" actId="1076"/>
          <ac:picMkLst>
            <pc:docMk/>
            <pc:sldMk cId="1826567817" sldId="278"/>
            <ac:picMk id="24" creationId="{31A00AD4-B74C-7ADD-C65A-36E0B70CD25C}"/>
          </ac:picMkLst>
        </pc:picChg>
        <pc:picChg chg="add mod">
          <ac:chgData name="MARTINEZ CASALONE Braian Matias" userId="8f4a3559-bf36-482d-a89b-6eabd7ea45d4" providerId="ADAL" clId="{2DBF67D7-4D18-46C1-8F91-ED59557B97CF}" dt="2023-10-21T01:53:03.959" v="859" actId="1076"/>
          <ac:picMkLst>
            <pc:docMk/>
            <pc:sldMk cId="1826567817" sldId="278"/>
            <ac:picMk id="25" creationId="{6518B2FC-CD89-6879-742B-01974C182A07}"/>
          </ac:picMkLst>
        </pc:picChg>
        <pc:picChg chg="add mod">
          <ac:chgData name="MARTINEZ CASALONE Braian Matias" userId="8f4a3559-bf36-482d-a89b-6eabd7ea45d4" providerId="ADAL" clId="{2DBF67D7-4D18-46C1-8F91-ED59557B97CF}" dt="2023-10-21T01:54:43.382" v="865" actId="1076"/>
          <ac:picMkLst>
            <pc:docMk/>
            <pc:sldMk cId="1826567817" sldId="278"/>
            <ac:picMk id="28" creationId="{39585438-1DD0-57FA-D6F4-A2A9B8911C40}"/>
          </ac:picMkLst>
        </pc:picChg>
      </pc:sldChg>
      <pc:sldChg chg="addSp delSp modSp del mod">
        <pc:chgData name="MARTINEZ CASALONE Braian Matias" userId="8f4a3559-bf36-482d-a89b-6eabd7ea45d4" providerId="ADAL" clId="{2DBF67D7-4D18-46C1-8F91-ED59557B97CF}" dt="2023-10-21T01:25:58.511" v="696" actId="47"/>
        <pc:sldMkLst>
          <pc:docMk/>
          <pc:sldMk cId="3847753799" sldId="279"/>
        </pc:sldMkLst>
        <pc:picChg chg="add mod">
          <ac:chgData name="MARTINEZ CASALONE Braian Matias" userId="8f4a3559-bf36-482d-a89b-6eabd7ea45d4" providerId="ADAL" clId="{2DBF67D7-4D18-46C1-8F91-ED59557B97CF}" dt="2023-10-21T00:42:54.519" v="400" actId="14100"/>
          <ac:picMkLst>
            <pc:docMk/>
            <pc:sldMk cId="3847753799" sldId="279"/>
            <ac:picMk id="20" creationId="{D30F5319-DE08-5A34-366F-F30266E8A48F}"/>
          </ac:picMkLst>
        </pc:picChg>
        <pc:picChg chg="add del">
          <ac:chgData name="MARTINEZ CASALONE Braian Matias" userId="8f4a3559-bf36-482d-a89b-6eabd7ea45d4" providerId="ADAL" clId="{2DBF67D7-4D18-46C1-8F91-ED59557B97CF}" dt="2023-10-21T00:55:34.468" v="544" actId="478"/>
          <ac:picMkLst>
            <pc:docMk/>
            <pc:sldMk cId="3847753799" sldId="279"/>
            <ac:picMk id="22" creationId="{7AD5EE44-303B-064B-ABB1-8BC62C7C34EC}"/>
          </ac:picMkLst>
        </pc:picChg>
        <pc:picChg chg="add del mod modCrop">
          <ac:chgData name="MARTINEZ CASALONE Braian Matias" userId="8f4a3559-bf36-482d-a89b-6eabd7ea45d4" providerId="ADAL" clId="{2DBF67D7-4D18-46C1-8F91-ED59557B97CF}" dt="2023-10-21T00:51:28.694" v="451" actId="478"/>
          <ac:picMkLst>
            <pc:docMk/>
            <pc:sldMk cId="3847753799" sldId="279"/>
            <ac:picMk id="24" creationId="{F19C1020-00F7-7FDA-66AB-3343FA44BC20}"/>
          </ac:picMkLst>
        </pc:picChg>
        <pc:picChg chg="add del mod">
          <ac:chgData name="MARTINEZ CASALONE Braian Matias" userId="8f4a3559-bf36-482d-a89b-6eabd7ea45d4" providerId="ADAL" clId="{2DBF67D7-4D18-46C1-8F91-ED59557B97CF}" dt="2023-10-21T00:55:31.950" v="543" actId="478"/>
          <ac:picMkLst>
            <pc:docMk/>
            <pc:sldMk cId="3847753799" sldId="279"/>
            <ac:picMk id="26" creationId="{EBFB7A00-F701-ADA4-8474-9E9B6E6C4183}"/>
          </ac:picMkLst>
        </pc:picChg>
      </pc:sldChg>
      <pc:sldChg chg="addSp delSp modSp mod">
        <pc:chgData name="MARTINEZ CASALONE Braian Matias" userId="8f4a3559-bf36-482d-a89b-6eabd7ea45d4" providerId="ADAL" clId="{2DBF67D7-4D18-46C1-8F91-ED59557B97CF}" dt="2023-10-21T15:19:43.598" v="1010" actId="1076"/>
        <pc:sldMkLst>
          <pc:docMk/>
          <pc:sldMk cId="2112795857" sldId="280"/>
        </pc:sldMkLst>
        <pc:graphicFrameChg chg="add mod">
          <ac:chgData name="MARTINEZ CASALONE Braian Matias" userId="8f4a3559-bf36-482d-a89b-6eabd7ea45d4" providerId="ADAL" clId="{2DBF67D7-4D18-46C1-8F91-ED59557B97CF}" dt="2023-10-21T15:19:43.598" v="1010" actId="1076"/>
          <ac:graphicFrameMkLst>
            <pc:docMk/>
            <pc:sldMk cId="2112795857" sldId="280"/>
            <ac:graphicFrameMk id="5" creationId="{38EF60C3-2ED3-8AAA-0BD2-AD5A21EEFBDC}"/>
          </ac:graphicFrameMkLst>
        </pc:graphicFrameChg>
        <pc:graphicFrameChg chg="del">
          <ac:chgData name="MARTINEZ CASALONE Braian Matias" userId="8f4a3559-bf36-482d-a89b-6eabd7ea45d4" providerId="ADAL" clId="{2DBF67D7-4D18-46C1-8F91-ED59557B97CF}" dt="2023-10-21T15:19:38.998" v="1009" actId="478"/>
          <ac:graphicFrameMkLst>
            <pc:docMk/>
            <pc:sldMk cId="2112795857" sldId="280"/>
            <ac:graphicFrameMk id="19" creationId="{75ED893A-5FD2-890A-A5C6-5EDE755A7C62}"/>
          </ac:graphicFrameMkLst>
        </pc:graphicFrameChg>
      </pc:sldChg>
      <pc:sldChg chg="modSp mod">
        <pc:chgData name="MARTINEZ CASALONE Braian Matias" userId="8f4a3559-bf36-482d-a89b-6eabd7ea45d4" providerId="ADAL" clId="{2DBF67D7-4D18-46C1-8F91-ED59557B97CF}" dt="2023-10-21T02:01:33.978" v="880" actId="1076"/>
        <pc:sldMkLst>
          <pc:docMk/>
          <pc:sldMk cId="1885016803" sldId="283"/>
        </pc:sldMkLst>
        <pc:spChg chg="mod">
          <ac:chgData name="MARTINEZ CASALONE Braian Matias" userId="8f4a3559-bf36-482d-a89b-6eabd7ea45d4" providerId="ADAL" clId="{2DBF67D7-4D18-46C1-8F91-ED59557B97CF}" dt="2023-10-21T02:01:33.978" v="880" actId="1076"/>
          <ac:spMkLst>
            <pc:docMk/>
            <pc:sldMk cId="1885016803" sldId="283"/>
            <ac:spMk id="11" creationId="{B5EAE4C0-2B52-1B58-659F-CC8F0741B083}"/>
          </ac:spMkLst>
        </pc:spChg>
        <pc:spChg chg="mod">
          <ac:chgData name="MARTINEZ CASALONE Braian Matias" userId="8f4a3559-bf36-482d-a89b-6eabd7ea45d4" providerId="ADAL" clId="{2DBF67D7-4D18-46C1-8F91-ED59557B97CF}" dt="2023-10-21T02:01:08.918" v="879" actId="1076"/>
          <ac:spMkLst>
            <pc:docMk/>
            <pc:sldMk cId="1885016803" sldId="283"/>
            <ac:spMk id="28" creationId="{BC918B6B-AE6B-41EC-DF49-9EC9D295BE74}"/>
          </ac:spMkLst>
        </pc:spChg>
        <pc:spChg chg="mod">
          <ac:chgData name="MARTINEZ CASALONE Braian Matias" userId="8f4a3559-bf36-482d-a89b-6eabd7ea45d4" providerId="ADAL" clId="{2DBF67D7-4D18-46C1-8F91-ED59557B97CF}" dt="2023-10-21T02:01:08.918" v="879" actId="1076"/>
          <ac:spMkLst>
            <pc:docMk/>
            <pc:sldMk cId="1885016803" sldId="283"/>
            <ac:spMk id="58" creationId="{E11D1B12-8DB1-9EF7-6944-986EE7962060}"/>
          </ac:spMkLst>
        </pc:spChg>
        <pc:picChg chg="mod">
          <ac:chgData name="MARTINEZ CASALONE Braian Matias" userId="8f4a3559-bf36-482d-a89b-6eabd7ea45d4" providerId="ADAL" clId="{2DBF67D7-4D18-46C1-8F91-ED59557B97CF}" dt="2023-10-21T02:01:33.978" v="880" actId="1076"/>
          <ac:picMkLst>
            <pc:docMk/>
            <pc:sldMk cId="1885016803" sldId="283"/>
            <ac:picMk id="12" creationId="{93DE9F73-D813-7B6A-1BAB-ED44BE7D9EAB}"/>
          </ac:picMkLst>
        </pc:picChg>
        <pc:picChg chg="mod">
          <ac:chgData name="MARTINEZ CASALONE Braian Matias" userId="8f4a3559-bf36-482d-a89b-6eabd7ea45d4" providerId="ADAL" clId="{2DBF67D7-4D18-46C1-8F91-ED59557B97CF}" dt="2023-10-21T02:01:33.978" v="880" actId="1076"/>
          <ac:picMkLst>
            <pc:docMk/>
            <pc:sldMk cId="1885016803" sldId="283"/>
            <ac:picMk id="14" creationId="{ADE11FEB-CB4B-84B2-46FB-3ED77269F8A3}"/>
          </ac:picMkLst>
        </pc:picChg>
        <pc:picChg chg="mod">
          <ac:chgData name="MARTINEZ CASALONE Braian Matias" userId="8f4a3559-bf36-482d-a89b-6eabd7ea45d4" providerId="ADAL" clId="{2DBF67D7-4D18-46C1-8F91-ED59557B97CF}" dt="2023-10-21T02:01:33.978" v="880" actId="1076"/>
          <ac:picMkLst>
            <pc:docMk/>
            <pc:sldMk cId="1885016803" sldId="283"/>
            <ac:picMk id="22" creationId="{DA91F1F7-99CD-546D-1712-A77CC810D58B}"/>
          </ac:picMkLst>
        </pc:picChg>
        <pc:picChg chg="mod">
          <ac:chgData name="MARTINEZ CASALONE Braian Matias" userId="8f4a3559-bf36-482d-a89b-6eabd7ea45d4" providerId="ADAL" clId="{2DBF67D7-4D18-46C1-8F91-ED59557B97CF}" dt="2023-10-21T02:01:33.978" v="880" actId="1076"/>
          <ac:picMkLst>
            <pc:docMk/>
            <pc:sldMk cId="1885016803" sldId="283"/>
            <ac:picMk id="23" creationId="{19EEA108-5926-6762-B490-36B265BB8D18}"/>
          </ac:picMkLst>
        </pc:picChg>
        <pc:picChg chg="mod">
          <ac:chgData name="MARTINEZ CASALONE Braian Matias" userId="8f4a3559-bf36-482d-a89b-6eabd7ea45d4" providerId="ADAL" clId="{2DBF67D7-4D18-46C1-8F91-ED59557B97CF}" dt="2023-10-21T02:01:33.978" v="880" actId="1076"/>
          <ac:picMkLst>
            <pc:docMk/>
            <pc:sldMk cId="1885016803" sldId="283"/>
            <ac:picMk id="25" creationId="{54424C21-6EF8-EDD4-B59D-EBC4325A9EB6}"/>
          </ac:picMkLst>
        </pc:picChg>
        <pc:picChg chg="mod">
          <ac:chgData name="MARTINEZ CASALONE Braian Matias" userId="8f4a3559-bf36-482d-a89b-6eabd7ea45d4" providerId="ADAL" clId="{2DBF67D7-4D18-46C1-8F91-ED59557B97CF}" dt="2023-10-21T02:01:33.978" v="880" actId="1076"/>
          <ac:picMkLst>
            <pc:docMk/>
            <pc:sldMk cId="1885016803" sldId="283"/>
            <ac:picMk id="27" creationId="{84097F7E-A865-5AFF-D371-2A7D75EEF5D0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32" creationId="{E7DF19DF-617A-40B2-E1EF-082F4038B818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34" creationId="{86C5D386-1C74-AB80-0D07-8E21852080A1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36" creationId="{7BF82429-AD88-7C36-EBA0-3D0E3ED43F7B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38" creationId="{E6459319-BB0F-9251-7B59-7FAF6BD6D908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40" creationId="{3A47DBC2-CB90-A196-C98B-54142333C937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42" creationId="{5343FB81-4656-E579-0E06-196C66CA9515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50" creationId="{BFCBFC9E-635C-3AD2-1666-A8B7725F1EAA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55" creationId="{8866B2A9-EB24-CC99-9860-E88EFE90890D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57" creationId="{23DD3436-DECB-AEC6-F397-DEC0767FF331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59" creationId="{A0E9DFE6-CC1F-2185-9CE0-FFC903608EDC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60" creationId="{F7E48D32-9FE8-D54C-EF4F-E80EE4295D8F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61" creationId="{427590E3-2FE1-F987-73C0-4B7703CD5968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63" creationId="{E4362E02-A3B8-C42A-8812-77DB184F6A3B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3083" creationId="{01CB6E0B-E77E-AD2E-D094-DF0EF74CE551}"/>
          </ac:picMkLst>
        </pc:picChg>
        <pc:picChg chg="mod">
          <ac:chgData name="MARTINEZ CASALONE Braian Matias" userId="8f4a3559-bf36-482d-a89b-6eabd7ea45d4" providerId="ADAL" clId="{2DBF67D7-4D18-46C1-8F91-ED59557B97CF}" dt="2023-10-21T02:01:08.918" v="879" actId="1076"/>
          <ac:picMkLst>
            <pc:docMk/>
            <pc:sldMk cId="1885016803" sldId="283"/>
            <ac:picMk id="3089" creationId="{6DBBE953-8449-CCE3-1B34-9F51767F4211}"/>
          </ac:picMkLst>
        </pc:picChg>
      </pc:sldChg>
      <pc:sldChg chg="modSp mod">
        <pc:chgData name="MARTINEZ CASALONE Braian Matias" userId="8f4a3559-bf36-482d-a89b-6eabd7ea45d4" providerId="ADAL" clId="{2DBF67D7-4D18-46C1-8F91-ED59557B97CF}" dt="2023-10-21T15:16:44.025" v="999" actId="2165"/>
        <pc:sldMkLst>
          <pc:docMk/>
          <pc:sldMk cId="2437633555" sldId="288"/>
        </pc:sldMkLst>
        <pc:graphicFrameChg chg="modGraphic">
          <ac:chgData name="MARTINEZ CASALONE Braian Matias" userId="8f4a3559-bf36-482d-a89b-6eabd7ea45d4" providerId="ADAL" clId="{2DBF67D7-4D18-46C1-8F91-ED59557B97CF}" dt="2023-10-21T15:16:44.025" v="999" actId="2165"/>
          <ac:graphicFrameMkLst>
            <pc:docMk/>
            <pc:sldMk cId="2437633555" sldId="288"/>
            <ac:graphicFrameMk id="19" creationId="{75ED893A-5FD2-890A-A5C6-5EDE755A7C62}"/>
          </ac:graphicFrameMkLst>
        </pc:graphicFrameChg>
      </pc:sldChg>
      <pc:sldChg chg="addSp delSp modSp mod">
        <pc:chgData name="MARTINEZ CASALONE Braian Matias" userId="8f4a3559-bf36-482d-a89b-6eabd7ea45d4" providerId="ADAL" clId="{2DBF67D7-4D18-46C1-8F91-ED59557B97CF}" dt="2023-10-21T02:28:22.371" v="976" actId="1076"/>
        <pc:sldMkLst>
          <pc:docMk/>
          <pc:sldMk cId="1914828834" sldId="294"/>
        </pc:sldMkLst>
        <pc:graphicFrameChg chg="del">
          <ac:chgData name="MARTINEZ CASALONE Braian Matias" userId="8f4a3559-bf36-482d-a89b-6eabd7ea45d4" providerId="ADAL" clId="{2DBF67D7-4D18-46C1-8F91-ED59557B97CF}" dt="2023-10-21T02:25:30.679" v="959" actId="478"/>
          <ac:graphicFrameMkLst>
            <pc:docMk/>
            <pc:sldMk cId="1914828834" sldId="294"/>
            <ac:graphicFrameMk id="2" creationId="{B926E9F7-6507-93E0-890A-83E5AEAD5072}"/>
          </ac:graphicFrameMkLst>
        </pc:graphicFrameChg>
        <pc:graphicFrameChg chg="add del mod modGraphic">
          <ac:chgData name="MARTINEZ CASALONE Braian Matias" userId="8f4a3559-bf36-482d-a89b-6eabd7ea45d4" providerId="ADAL" clId="{2DBF67D7-4D18-46C1-8F91-ED59557B97CF}" dt="2023-10-21T02:28:05.191" v="973" actId="478"/>
          <ac:graphicFrameMkLst>
            <pc:docMk/>
            <pc:sldMk cId="1914828834" sldId="294"/>
            <ac:graphicFrameMk id="4" creationId="{3C66BEF3-1A74-9390-018E-1D9A72D45875}"/>
          </ac:graphicFrameMkLst>
        </pc:graphicFrameChg>
        <pc:graphicFrameChg chg="add mod">
          <ac:chgData name="MARTINEZ CASALONE Braian Matias" userId="8f4a3559-bf36-482d-a89b-6eabd7ea45d4" providerId="ADAL" clId="{2DBF67D7-4D18-46C1-8F91-ED59557B97CF}" dt="2023-10-21T02:28:22.371" v="976" actId="1076"/>
          <ac:graphicFrameMkLst>
            <pc:docMk/>
            <pc:sldMk cId="1914828834" sldId="294"/>
            <ac:graphicFrameMk id="7" creationId="{E01D52B9-110A-1BBF-F3B9-C291D37EFD1F}"/>
          </ac:graphicFrameMkLst>
        </pc:graphicFrameChg>
      </pc:sldChg>
      <pc:sldChg chg="addSp delSp modSp mod">
        <pc:chgData name="MARTINEZ CASALONE Braian Matias" userId="8f4a3559-bf36-482d-a89b-6eabd7ea45d4" providerId="ADAL" clId="{2DBF67D7-4D18-46C1-8F91-ED59557B97CF}" dt="2023-10-21T15:28:23.297" v="1129" actId="1076"/>
        <pc:sldMkLst>
          <pc:docMk/>
          <pc:sldMk cId="655214183" sldId="296"/>
        </pc:sldMkLst>
        <pc:spChg chg="add mod">
          <ac:chgData name="MARTINEZ CASALONE Braian Matias" userId="8f4a3559-bf36-482d-a89b-6eabd7ea45d4" providerId="ADAL" clId="{2DBF67D7-4D18-46C1-8F91-ED59557B97CF}" dt="2023-10-21T15:27:21.635" v="1119"/>
          <ac:spMkLst>
            <pc:docMk/>
            <pc:sldMk cId="655214183" sldId="296"/>
            <ac:spMk id="3" creationId="{68AB3434-7510-FAFC-97BA-A5AD48C1003E}"/>
          </ac:spMkLst>
        </pc:spChg>
        <pc:spChg chg="add mod">
          <ac:chgData name="MARTINEZ CASALONE Braian Matias" userId="8f4a3559-bf36-482d-a89b-6eabd7ea45d4" providerId="ADAL" clId="{2DBF67D7-4D18-46C1-8F91-ED59557B97CF}" dt="2023-10-21T15:27:21.635" v="1119"/>
          <ac:spMkLst>
            <pc:docMk/>
            <pc:sldMk cId="655214183" sldId="296"/>
            <ac:spMk id="10" creationId="{174DFBB6-1C93-444A-A8AE-456CAB9C25C2}"/>
          </ac:spMkLst>
        </pc:spChg>
        <pc:spChg chg="add mod">
          <ac:chgData name="MARTINEZ CASALONE Braian Matias" userId="8f4a3559-bf36-482d-a89b-6eabd7ea45d4" providerId="ADAL" clId="{2DBF67D7-4D18-46C1-8F91-ED59557B97CF}" dt="2023-10-21T15:28:23.297" v="1129" actId="1076"/>
          <ac:spMkLst>
            <pc:docMk/>
            <pc:sldMk cId="655214183" sldId="296"/>
            <ac:spMk id="14" creationId="{79DC1C5C-68E7-6658-863F-F067D90A0317}"/>
          </ac:spMkLst>
        </pc:spChg>
        <pc:spChg chg="del">
          <ac:chgData name="MARTINEZ CASALONE Braian Matias" userId="8f4a3559-bf36-482d-a89b-6eabd7ea45d4" providerId="ADAL" clId="{2DBF67D7-4D18-46C1-8F91-ED59557B97CF}" dt="2023-10-21T15:27:12.563" v="1116" actId="478"/>
          <ac:spMkLst>
            <pc:docMk/>
            <pc:sldMk cId="655214183" sldId="296"/>
            <ac:spMk id="18" creationId="{021B635A-F35F-F4EE-14C4-F5E10D9917DF}"/>
          </ac:spMkLst>
        </pc:spChg>
        <pc:spChg chg="del">
          <ac:chgData name="MARTINEZ CASALONE Braian Matias" userId="8f4a3559-bf36-482d-a89b-6eabd7ea45d4" providerId="ADAL" clId="{2DBF67D7-4D18-46C1-8F91-ED59557B97CF}" dt="2023-10-21T15:27:14.135" v="1117" actId="478"/>
          <ac:spMkLst>
            <pc:docMk/>
            <pc:sldMk cId="655214183" sldId="296"/>
            <ac:spMk id="19" creationId="{122F5A4B-020E-DC1E-89A2-5021C162DD7B}"/>
          </ac:spMkLst>
        </pc:spChg>
        <pc:spChg chg="del">
          <ac:chgData name="MARTINEZ CASALONE Braian Matias" userId="8f4a3559-bf36-482d-a89b-6eabd7ea45d4" providerId="ADAL" clId="{2DBF67D7-4D18-46C1-8F91-ED59557B97CF}" dt="2023-10-21T15:27:15.447" v="1118" actId="478"/>
          <ac:spMkLst>
            <pc:docMk/>
            <pc:sldMk cId="655214183" sldId="296"/>
            <ac:spMk id="20" creationId="{6DC673BD-F8B7-A896-A431-9B0E9B4465B4}"/>
          </ac:spMkLst>
        </pc:spChg>
      </pc:sldChg>
      <pc:sldChg chg="delSp mod">
        <pc:chgData name="MARTINEZ CASALONE Braian Matias" userId="8f4a3559-bf36-482d-a89b-6eabd7ea45d4" providerId="ADAL" clId="{2DBF67D7-4D18-46C1-8F91-ED59557B97CF}" dt="2023-10-21T16:34:15.054" v="1155" actId="478"/>
        <pc:sldMkLst>
          <pc:docMk/>
          <pc:sldMk cId="2277290156" sldId="348"/>
        </pc:sldMkLst>
        <pc:picChg chg="del">
          <ac:chgData name="MARTINEZ CASALONE Braian Matias" userId="8f4a3559-bf36-482d-a89b-6eabd7ea45d4" providerId="ADAL" clId="{2DBF67D7-4D18-46C1-8F91-ED59557B97CF}" dt="2023-10-21T16:34:14.454" v="1154" actId="478"/>
          <ac:picMkLst>
            <pc:docMk/>
            <pc:sldMk cId="2277290156" sldId="348"/>
            <ac:picMk id="7" creationId="{F27604E1-AC35-BDD5-D365-95439A5B660D}"/>
          </ac:picMkLst>
        </pc:picChg>
        <pc:picChg chg="del">
          <ac:chgData name="MARTINEZ CASALONE Braian Matias" userId="8f4a3559-bf36-482d-a89b-6eabd7ea45d4" providerId="ADAL" clId="{2DBF67D7-4D18-46C1-8F91-ED59557B97CF}" dt="2023-10-21T16:34:15.054" v="1155" actId="478"/>
          <ac:picMkLst>
            <pc:docMk/>
            <pc:sldMk cId="2277290156" sldId="348"/>
            <ac:picMk id="8" creationId="{EE7F92ED-327E-C7D8-1B3A-44127ABD1291}"/>
          </ac:picMkLst>
        </pc:picChg>
      </pc:sldChg>
      <pc:sldChg chg="addSp delSp modSp mod">
        <pc:chgData name="MARTINEZ CASALONE Braian Matias" userId="8f4a3559-bf36-482d-a89b-6eabd7ea45d4" providerId="ADAL" clId="{2DBF67D7-4D18-46C1-8F91-ED59557B97CF}" dt="2023-10-21T16:35:01.718" v="1160" actId="1076"/>
        <pc:sldMkLst>
          <pc:docMk/>
          <pc:sldMk cId="1623980128" sldId="352"/>
        </pc:sldMkLst>
        <pc:picChg chg="del">
          <ac:chgData name="MARTINEZ CASALONE Braian Matias" userId="8f4a3559-bf36-482d-a89b-6eabd7ea45d4" providerId="ADAL" clId="{2DBF67D7-4D18-46C1-8F91-ED59557B97CF}" dt="2023-10-21T16:30:33.637" v="1142" actId="478"/>
          <ac:picMkLst>
            <pc:docMk/>
            <pc:sldMk cId="1623980128" sldId="352"/>
            <ac:picMk id="3" creationId="{AF33D848-B6AB-CCDA-BBB7-D1C392C72452}"/>
          </ac:picMkLst>
        </pc:picChg>
        <pc:picChg chg="add mod">
          <ac:chgData name="MARTINEZ CASALONE Braian Matias" userId="8f4a3559-bf36-482d-a89b-6eabd7ea45d4" providerId="ADAL" clId="{2DBF67D7-4D18-46C1-8F91-ED59557B97CF}" dt="2023-10-21T16:30:40.249" v="1145" actId="1076"/>
          <ac:picMkLst>
            <pc:docMk/>
            <pc:sldMk cId="1623980128" sldId="352"/>
            <ac:picMk id="6" creationId="{1C58F895-ED45-9490-371C-51DEAC892EDB}"/>
          </ac:picMkLst>
        </pc:picChg>
        <pc:picChg chg="del">
          <ac:chgData name="MARTINEZ CASALONE Braian Matias" userId="8f4a3559-bf36-482d-a89b-6eabd7ea45d4" providerId="ADAL" clId="{2DBF67D7-4D18-46C1-8F91-ED59557B97CF}" dt="2023-10-21T16:34:04.203" v="1152" actId="478"/>
          <ac:picMkLst>
            <pc:docMk/>
            <pc:sldMk cId="1623980128" sldId="352"/>
            <ac:picMk id="8" creationId="{67426EE3-CD20-E1B6-C35B-307C4D40BDD9}"/>
          </ac:picMkLst>
        </pc:picChg>
        <pc:picChg chg="del">
          <ac:chgData name="MARTINEZ CASALONE Braian Matias" userId="8f4a3559-bf36-482d-a89b-6eabd7ea45d4" providerId="ADAL" clId="{2DBF67D7-4D18-46C1-8F91-ED59557B97CF}" dt="2023-10-21T16:34:04.655" v="1153" actId="478"/>
          <ac:picMkLst>
            <pc:docMk/>
            <pc:sldMk cId="1623980128" sldId="352"/>
            <ac:picMk id="9" creationId="{62F713B5-A3A2-2E08-B52E-FBC31270F797}"/>
          </ac:picMkLst>
        </pc:picChg>
        <pc:picChg chg="add mod">
          <ac:chgData name="MARTINEZ CASALONE Braian Matias" userId="8f4a3559-bf36-482d-a89b-6eabd7ea45d4" providerId="ADAL" clId="{2DBF67D7-4D18-46C1-8F91-ED59557B97CF}" dt="2023-10-21T16:35:01.718" v="1160" actId="1076"/>
          <ac:picMkLst>
            <pc:docMk/>
            <pc:sldMk cId="1623980128" sldId="352"/>
            <ac:picMk id="12" creationId="{406A8BCA-9E39-BA23-0BEA-995BBF2B316B}"/>
          </ac:picMkLst>
        </pc:picChg>
      </pc:sldChg>
      <pc:sldChg chg="addSp delSp modSp mod">
        <pc:chgData name="MARTINEZ CASALONE Braian Matias" userId="8f4a3559-bf36-482d-a89b-6eabd7ea45d4" providerId="ADAL" clId="{2DBF67D7-4D18-46C1-8F91-ED59557B97CF}" dt="2023-10-21T16:37:25.453" v="1165" actId="732"/>
        <pc:sldMkLst>
          <pc:docMk/>
          <pc:sldMk cId="483179794" sldId="353"/>
        </pc:sldMkLst>
        <pc:picChg chg="del">
          <ac:chgData name="MARTINEZ CASALONE Braian Matias" userId="8f4a3559-bf36-482d-a89b-6eabd7ea45d4" providerId="ADAL" clId="{2DBF67D7-4D18-46C1-8F91-ED59557B97CF}" dt="2023-10-21T16:30:11.815" v="1138" actId="478"/>
          <ac:picMkLst>
            <pc:docMk/>
            <pc:sldMk cId="483179794" sldId="353"/>
            <ac:picMk id="16" creationId="{8A53AB45-722B-504F-C687-8D3479162F7A}"/>
          </ac:picMkLst>
        </pc:picChg>
        <pc:picChg chg="add mod modCrop">
          <ac:chgData name="MARTINEZ CASALONE Braian Matias" userId="8f4a3559-bf36-482d-a89b-6eabd7ea45d4" providerId="ADAL" clId="{2DBF67D7-4D18-46C1-8F91-ED59557B97CF}" dt="2023-10-21T16:37:25.453" v="1165" actId="732"/>
          <ac:picMkLst>
            <pc:docMk/>
            <pc:sldMk cId="483179794" sldId="353"/>
            <ac:picMk id="17" creationId="{3624CDB7-CBAD-DC78-5E57-2372872097FE}"/>
          </ac:picMkLst>
        </pc:picChg>
      </pc:sldChg>
      <pc:sldChg chg="addSp delSp modSp mod">
        <pc:chgData name="MARTINEZ CASALONE Braian Matias" userId="8f4a3559-bf36-482d-a89b-6eabd7ea45d4" providerId="ADAL" clId="{2DBF67D7-4D18-46C1-8F91-ED59557B97CF}" dt="2023-10-21T16:41:48.441" v="1202" actId="1076"/>
        <pc:sldMkLst>
          <pc:docMk/>
          <pc:sldMk cId="2310919079" sldId="363"/>
        </pc:sldMkLst>
        <pc:spChg chg="add mod">
          <ac:chgData name="MARTINEZ CASALONE Braian Matias" userId="8f4a3559-bf36-482d-a89b-6eabd7ea45d4" providerId="ADAL" clId="{2DBF67D7-4D18-46C1-8F91-ED59557B97CF}" dt="2023-10-21T16:41:48.441" v="1202" actId="1076"/>
          <ac:spMkLst>
            <pc:docMk/>
            <pc:sldMk cId="2310919079" sldId="363"/>
            <ac:spMk id="3" creationId="{D6032721-B39C-85FC-5F80-A1B98A6C8F98}"/>
          </ac:spMkLst>
        </pc:spChg>
        <pc:spChg chg="mod">
          <ac:chgData name="MARTINEZ CASALONE Braian Matias" userId="8f4a3559-bf36-482d-a89b-6eabd7ea45d4" providerId="ADAL" clId="{2DBF67D7-4D18-46C1-8F91-ED59557B97CF}" dt="2023-10-21T16:38:15.312" v="1171" actId="207"/>
          <ac:spMkLst>
            <pc:docMk/>
            <pc:sldMk cId="2310919079" sldId="363"/>
            <ac:spMk id="20" creationId="{ABA91E52-1ECD-30BC-C3B6-9B675FD59604}"/>
          </ac:spMkLst>
        </pc:spChg>
        <pc:spChg chg="del">
          <ac:chgData name="MARTINEZ CASALONE Braian Matias" userId="8f4a3559-bf36-482d-a89b-6eabd7ea45d4" providerId="ADAL" clId="{2DBF67D7-4D18-46C1-8F91-ED59557B97CF}" dt="2023-10-21T16:41:38.544" v="1199" actId="478"/>
          <ac:spMkLst>
            <pc:docMk/>
            <pc:sldMk cId="2310919079" sldId="363"/>
            <ac:spMk id="22" creationId="{044F76B7-C364-FB07-4BDF-1EB545DDE101}"/>
          </ac:spMkLst>
        </pc:spChg>
        <pc:picChg chg="del">
          <ac:chgData name="MARTINEZ CASALONE Braian Matias" userId="8f4a3559-bf36-482d-a89b-6eabd7ea45d4" providerId="ADAL" clId="{2DBF67D7-4D18-46C1-8F91-ED59557B97CF}" dt="2023-10-21T16:38:13.238" v="1170" actId="478"/>
          <ac:picMkLst>
            <pc:docMk/>
            <pc:sldMk cId="2310919079" sldId="363"/>
            <ac:picMk id="23" creationId="{9FBEEF2D-6075-DDE9-8149-4F37567BBE74}"/>
          </ac:picMkLst>
        </pc:picChg>
      </pc:sldChg>
      <pc:sldChg chg="delSp modSp add del mod">
        <pc:chgData name="MARTINEZ CASALONE Braian Matias" userId="8f4a3559-bf36-482d-a89b-6eabd7ea45d4" providerId="ADAL" clId="{2DBF67D7-4D18-46C1-8F91-ED59557B97CF}" dt="2023-10-21T16:42:37.721" v="1211" actId="1076"/>
        <pc:sldMkLst>
          <pc:docMk/>
          <pc:sldMk cId="852371373" sldId="364"/>
        </pc:sldMkLst>
        <pc:spChg chg="mod">
          <ac:chgData name="MARTINEZ CASALONE Braian Matias" userId="8f4a3559-bf36-482d-a89b-6eabd7ea45d4" providerId="ADAL" clId="{2DBF67D7-4D18-46C1-8F91-ED59557B97CF}" dt="2023-10-21T16:42:37.721" v="1211" actId="1076"/>
          <ac:spMkLst>
            <pc:docMk/>
            <pc:sldMk cId="852371373" sldId="364"/>
            <ac:spMk id="3" creationId="{FA20134C-9C6B-A710-4681-34EBE35E858C}"/>
          </ac:spMkLst>
        </pc:spChg>
        <pc:spChg chg="mod">
          <ac:chgData name="MARTINEZ CASALONE Braian Matias" userId="8f4a3559-bf36-482d-a89b-6eabd7ea45d4" providerId="ADAL" clId="{2DBF67D7-4D18-46C1-8F91-ED59557B97CF}" dt="2023-10-21T16:42:35.021" v="1209" actId="404"/>
          <ac:spMkLst>
            <pc:docMk/>
            <pc:sldMk cId="852371373" sldId="364"/>
            <ac:spMk id="5" creationId="{F759BBEB-ED3D-1162-3CE1-C7DB32ADC180}"/>
          </ac:spMkLst>
        </pc:spChg>
        <pc:picChg chg="del">
          <ac:chgData name="MARTINEZ CASALONE Braian Matias" userId="8f4a3559-bf36-482d-a89b-6eabd7ea45d4" providerId="ADAL" clId="{2DBF67D7-4D18-46C1-8F91-ED59557B97CF}" dt="2023-10-21T16:38:01.476" v="1168" actId="478"/>
          <ac:picMkLst>
            <pc:docMk/>
            <pc:sldMk cId="852371373" sldId="364"/>
            <ac:picMk id="3086" creationId="{9CF8BA1B-FD81-4201-5C79-211C29EEF6A9}"/>
          </ac:picMkLst>
        </pc:picChg>
      </pc:sldChg>
      <pc:sldChg chg="addSp delSp modSp mod">
        <pc:chgData name="MARTINEZ CASALONE Braian Matias" userId="8f4a3559-bf36-482d-a89b-6eabd7ea45d4" providerId="ADAL" clId="{2DBF67D7-4D18-46C1-8F91-ED59557B97CF}" dt="2023-10-21T16:51:12.352" v="1244" actId="14100"/>
        <pc:sldMkLst>
          <pc:docMk/>
          <pc:sldMk cId="173161654" sldId="369"/>
        </pc:sldMkLst>
        <pc:spChg chg="mod">
          <ac:chgData name="MARTINEZ CASALONE Braian Matias" userId="8f4a3559-bf36-482d-a89b-6eabd7ea45d4" providerId="ADAL" clId="{2DBF67D7-4D18-46C1-8F91-ED59557B97CF}" dt="2023-10-21T16:50:54.307" v="1238" actId="20577"/>
          <ac:spMkLst>
            <pc:docMk/>
            <pc:sldMk cId="173161654" sldId="369"/>
            <ac:spMk id="3" creationId="{54AC01B2-0E65-C21F-4839-F6E05B3DE415}"/>
          </ac:spMkLst>
        </pc:spChg>
        <pc:spChg chg="del">
          <ac:chgData name="MARTINEZ CASALONE Braian Matias" userId="8f4a3559-bf36-482d-a89b-6eabd7ea45d4" providerId="ADAL" clId="{2DBF67D7-4D18-46C1-8F91-ED59557B97CF}" dt="2023-10-21T16:43:45.537" v="1212" actId="478"/>
          <ac:spMkLst>
            <pc:docMk/>
            <pc:sldMk cId="173161654" sldId="369"/>
            <ac:spMk id="7" creationId="{B409A4CB-B610-A57E-4782-8E6CF170ECC2}"/>
          </ac:spMkLst>
        </pc:spChg>
        <pc:picChg chg="add mod">
          <ac:chgData name="MARTINEZ CASALONE Braian Matias" userId="8f4a3559-bf36-482d-a89b-6eabd7ea45d4" providerId="ADAL" clId="{2DBF67D7-4D18-46C1-8F91-ED59557B97CF}" dt="2023-10-21T16:49:21.861" v="1225" actId="1076"/>
          <ac:picMkLst>
            <pc:docMk/>
            <pc:sldMk cId="173161654" sldId="369"/>
            <ac:picMk id="5" creationId="{C013B250-DB05-E7CD-EB32-6DCEA47B5EEF}"/>
          </ac:picMkLst>
        </pc:picChg>
        <pc:picChg chg="mod">
          <ac:chgData name="MARTINEZ CASALONE Braian Matias" userId="8f4a3559-bf36-482d-a89b-6eabd7ea45d4" providerId="ADAL" clId="{2DBF67D7-4D18-46C1-8F91-ED59557B97CF}" dt="2023-10-21T16:43:56.607" v="1214" actId="1076"/>
          <ac:picMkLst>
            <pc:docMk/>
            <pc:sldMk cId="173161654" sldId="369"/>
            <ac:picMk id="6" creationId="{AD217D85-22E1-3811-3C98-CECDE9B33498}"/>
          </ac:picMkLst>
        </pc:picChg>
        <pc:picChg chg="mod">
          <ac:chgData name="MARTINEZ CASALONE Braian Matias" userId="8f4a3559-bf36-482d-a89b-6eabd7ea45d4" providerId="ADAL" clId="{2DBF67D7-4D18-46C1-8F91-ED59557B97CF}" dt="2023-10-21T16:51:12.352" v="1244" actId="14100"/>
          <ac:picMkLst>
            <pc:docMk/>
            <pc:sldMk cId="173161654" sldId="369"/>
            <ac:picMk id="14" creationId="{6E5F3DA4-41B2-32F3-21F3-AE51EB886F3E}"/>
          </ac:picMkLst>
        </pc:picChg>
        <pc:picChg chg="del mod">
          <ac:chgData name="MARTINEZ CASALONE Braian Matias" userId="8f4a3559-bf36-482d-a89b-6eabd7ea45d4" providerId="ADAL" clId="{2DBF67D7-4D18-46C1-8F91-ED59557B97CF}" dt="2023-10-21T16:44:45.838" v="1219" actId="478"/>
          <ac:picMkLst>
            <pc:docMk/>
            <pc:sldMk cId="173161654" sldId="369"/>
            <ac:picMk id="16" creationId="{C51B849C-FB09-CF25-F040-6FEA6903868E}"/>
          </ac:picMkLst>
        </pc:picChg>
      </pc:sldChg>
      <pc:sldChg chg="addSp delSp modSp mod">
        <pc:chgData name="MARTINEZ CASALONE Braian Matias" userId="8f4a3559-bf36-482d-a89b-6eabd7ea45d4" providerId="ADAL" clId="{2DBF67D7-4D18-46C1-8F91-ED59557B97CF}" dt="2023-10-31T20:40:22.278" v="1319" actId="6549"/>
        <pc:sldMkLst>
          <pc:docMk/>
          <pc:sldMk cId="3862857039" sldId="374"/>
        </pc:sldMkLst>
        <pc:spChg chg="del">
          <ac:chgData name="MARTINEZ CASALONE Braian Matias" userId="8f4a3559-bf36-482d-a89b-6eabd7ea45d4" providerId="ADAL" clId="{2DBF67D7-4D18-46C1-8F91-ED59557B97CF}" dt="2023-10-21T16:44:24.626" v="1217" actId="478"/>
          <ac:spMkLst>
            <pc:docMk/>
            <pc:sldMk cId="3862857039" sldId="374"/>
            <ac:spMk id="3" creationId="{54AC01B2-0E65-C21F-4839-F6E05B3DE415}"/>
          </ac:spMkLst>
        </pc:spChg>
        <pc:spChg chg="mod">
          <ac:chgData name="MARTINEZ CASALONE Braian Matias" userId="8f4a3559-bf36-482d-a89b-6eabd7ea45d4" providerId="ADAL" clId="{2DBF67D7-4D18-46C1-8F91-ED59557B97CF}" dt="2023-10-31T20:40:22.278" v="1319" actId="6549"/>
          <ac:spMkLst>
            <pc:docMk/>
            <pc:sldMk cId="3862857039" sldId="374"/>
            <ac:spMk id="5" creationId="{7A411F15-6FC0-CC11-0730-478620BC6FE4}"/>
          </ac:spMkLst>
        </pc:spChg>
        <pc:picChg chg="del">
          <ac:chgData name="MARTINEZ CASALONE Braian Matias" userId="8f4a3559-bf36-482d-a89b-6eabd7ea45d4" providerId="ADAL" clId="{2DBF67D7-4D18-46C1-8F91-ED59557B97CF}" dt="2023-10-21T16:44:28.259" v="1218" actId="478"/>
          <ac:picMkLst>
            <pc:docMk/>
            <pc:sldMk cId="3862857039" sldId="374"/>
            <ac:picMk id="14" creationId="{6E5F3DA4-41B2-32F3-21F3-AE51EB886F3E}"/>
          </ac:picMkLst>
        </pc:picChg>
        <pc:picChg chg="del">
          <ac:chgData name="MARTINEZ CASALONE Braian Matias" userId="8f4a3559-bf36-482d-a89b-6eabd7ea45d4" providerId="ADAL" clId="{2DBF67D7-4D18-46C1-8F91-ED59557B97CF}" dt="2023-10-21T16:55:55.532" v="1265" actId="478"/>
          <ac:picMkLst>
            <pc:docMk/>
            <pc:sldMk cId="3862857039" sldId="374"/>
            <ac:picMk id="18" creationId="{1C1C2319-66AF-7FB1-D2FB-F0F991E5582F}"/>
          </ac:picMkLst>
        </pc:picChg>
        <pc:picChg chg="add mod">
          <ac:chgData name="MARTINEZ CASALONE Braian Matias" userId="8f4a3559-bf36-482d-a89b-6eabd7ea45d4" providerId="ADAL" clId="{2DBF67D7-4D18-46C1-8F91-ED59557B97CF}" dt="2023-10-21T16:54:25.840" v="1248" actId="1076"/>
          <ac:picMkLst>
            <pc:docMk/>
            <pc:sldMk cId="3862857039" sldId="374"/>
            <ac:picMk id="1026" creationId="{C6D61AF5-AF46-D3F0-6CFF-7DFC3473D29B}"/>
          </ac:picMkLst>
        </pc:picChg>
      </pc:sldChg>
      <pc:sldChg chg="addSp modSp add del mod">
        <pc:chgData name="MARTINEZ CASALONE Braian Matias" userId="8f4a3559-bf36-482d-a89b-6eabd7ea45d4" providerId="ADAL" clId="{2DBF67D7-4D18-46C1-8F91-ED59557B97CF}" dt="2023-10-20T22:46:41.257" v="266" actId="2890"/>
        <pc:sldMkLst>
          <pc:docMk/>
          <pc:sldMk cId="1486479431" sldId="375"/>
        </pc:sldMkLst>
        <pc:spChg chg="add mod">
          <ac:chgData name="MARTINEZ CASALONE Braian Matias" userId="8f4a3559-bf36-482d-a89b-6eabd7ea45d4" providerId="ADAL" clId="{2DBF67D7-4D18-46C1-8F91-ED59557B97CF}" dt="2023-10-20T22:44:18.950" v="252" actId="571"/>
          <ac:spMkLst>
            <pc:docMk/>
            <pc:sldMk cId="1486479431" sldId="375"/>
            <ac:spMk id="3" creationId="{9FC1ADAD-7DDC-5250-1E87-9C4E78D7FF25}"/>
          </ac:spMkLst>
        </pc:spChg>
        <pc:spChg chg="add mod">
          <ac:chgData name="MARTINEZ CASALONE Braian Matias" userId="8f4a3559-bf36-482d-a89b-6eabd7ea45d4" providerId="ADAL" clId="{2DBF67D7-4D18-46C1-8F91-ED59557B97CF}" dt="2023-10-20T22:44:18.950" v="252" actId="571"/>
          <ac:spMkLst>
            <pc:docMk/>
            <pc:sldMk cId="1486479431" sldId="375"/>
            <ac:spMk id="7" creationId="{D3D2E5BE-E8D7-1FD9-095E-B793F326082D}"/>
          </ac:spMkLst>
        </pc:spChg>
        <pc:spChg chg="add mod">
          <ac:chgData name="MARTINEZ CASALONE Braian Matias" userId="8f4a3559-bf36-482d-a89b-6eabd7ea45d4" providerId="ADAL" clId="{2DBF67D7-4D18-46C1-8F91-ED59557B97CF}" dt="2023-10-20T22:44:18.950" v="252" actId="571"/>
          <ac:spMkLst>
            <pc:docMk/>
            <pc:sldMk cId="1486479431" sldId="375"/>
            <ac:spMk id="8" creationId="{5138FA4C-3A6B-A7C9-3A5C-BA6355A6DDFA}"/>
          </ac:spMkLst>
        </pc:spChg>
        <pc:spChg chg="add mod">
          <ac:chgData name="MARTINEZ CASALONE Braian Matias" userId="8f4a3559-bf36-482d-a89b-6eabd7ea45d4" providerId="ADAL" clId="{2DBF67D7-4D18-46C1-8F91-ED59557B97CF}" dt="2023-10-20T22:44:18.950" v="252" actId="571"/>
          <ac:spMkLst>
            <pc:docMk/>
            <pc:sldMk cId="1486479431" sldId="375"/>
            <ac:spMk id="9" creationId="{AFBAF231-0CDF-D0EA-39C7-9E9EF5D15337}"/>
          </ac:spMkLst>
        </pc:spChg>
        <pc:spChg chg="mod">
          <ac:chgData name="MARTINEZ CASALONE Braian Matias" userId="8f4a3559-bf36-482d-a89b-6eabd7ea45d4" providerId="ADAL" clId="{2DBF67D7-4D18-46C1-8F91-ED59557B97CF}" dt="2023-10-20T22:46:31.091" v="265" actId="403"/>
          <ac:spMkLst>
            <pc:docMk/>
            <pc:sldMk cId="1486479431" sldId="375"/>
            <ac:spMk id="10" creationId="{9C7CA6BE-F59C-11E2-992A-110F7646B162}"/>
          </ac:spMkLst>
        </pc:spChg>
        <pc:spChg chg="mod">
          <ac:chgData name="MARTINEZ CASALONE Braian Matias" userId="8f4a3559-bf36-482d-a89b-6eabd7ea45d4" providerId="ADAL" clId="{2DBF67D7-4D18-46C1-8F91-ED59557B97CF}" dt="2023-10-20T22:46:30.754" v="264" actId="1076"/>
          <ac:spMkLst>
            <pc:docMk/>
            <pc:sldMk cId="1486479431" sldId="375"/>
            <ac:spMk id="11" creationId="{5C0FA4CF-B360-1125-088D-ED3DB1BF3D34}"/>
          </ac:spMkLst>
        </pc:spChg>
        <pc:spChg chg="mod">
          <ac:chgData name="MARTINEZ CASALONE Braian Matias" userId="8f4a3559-bf36-482d-a89b-6eabd7ea45d4" providerId="ADAL" clId="{2DBF67D7-4D18-46C1-8F91-ED59557B97CF}" dt="2023-10-20T22:46:30.754" v="264" actId="1076"/>
          <ac:spMkLst>
            <pc:docMk/>
            <pc:sldMk cId="1486479431" sldId="375"/>
            <ac:spMk id="12" creationId="{7FEA2C08-E370-D07D-80D5-0FB11C0663A2}"/>
          </ac:spMkLst>
        </pc:spChg>
        <pc:spChg chg="mod">
          <ac:chgData name="MARTINEZ CASALONE Braian Matias" userId="8f4a3559-bf36-482d-a89b-6eabd7ea45d4" providerId="ADAL" clId="{2DBF67D7-4D18-46C1-8F91-ED59557B97CF}" dt="2023-10-20T22:46:30.754" v="264" actId="1076"/>
          <ac:spMkLst>
            <pc:docMk/>
            <pc:sldMk cId="1486479431" sldId="375"/>
            <ac:spMk id="13" creationId="{4838FC2B-0AAD-7EC3-597F-6F68A8012A43}"/>
          </ac:spMkLst>
        </pc:spChg>
        <pc:spChg chg="add mod">
          <ac:chgData name="MARTINEZ CASALONE Braian Matias" userId="8f4a3559-bf36-482d-a89b-6eabd7ea45d4" providerId="ADAL" clId="{2DBF67D7-4D18-46C1-8F91-ED59557B97CF}" dt="2023-10-20T22:44:18.950" v="252" actId="571"/>
          <ac:spMkLst>
            <pc:docMk/>
            <pc:sldMk cId="1486479431" sldId="375"/>
            <ac:spMk id="14" creationId="{45FBEAC4-A6FF-50C6-AFB2-49F9DD18BC11}"/>
          </ac:spMkLst>
        </pc:spChg>
        <pc:spChg chg="add mod">
          <ac:chgData name="MARTINEZ CASALONE Braian Matias" userId="8f4a3559-bf36-482d-a89b-6eabd7ea45d4" providerId="ADAL" clId="{2DBF67D7-4D18-46C1-8F91-ED59557B97CF}" dt="2023-10-20T22:44:18.950" v="252" actId="571"/>
          <ac:spMkLst>
            <pc:docMk/>
            <pc:sldMk cId="1486479431" sldId="375"/>
            <ac:spMk id="15" creationId="{F06F48F7-3A8C-84FC-A994-D3F3223D8221}"/>
          </ac:spMkLst>
        </pc:spChg>
        <pc:spChg chg="add mod">
          <ac:chgData name="MARTINEZ CASALONE Braian Matias" userId="8f4a3559-bf36-482d-a89b-6eabd7ea45d4" providerId="ADAL" clId="{2DBF67D7-4D18-46C1-8F91-ED59557B97CF}" dt="2023-10-20T22:44:18.950" v="252" actId="571"/>
          <ac:spMkLst>
            <pc:docMk/>
            <pc:sldMk cId="1486479431" sldId="375"/>
            <ac:spMk id="16" creationId="{2862CE8B-8A0F-7A93-350C-BC96DE88BE11}"/>
          </ac:spMkLst>
        </pc:spChg>
        <pc:spChg chg="add mod">
          <ac:chgData name="MARTINEZ CASALONE Braian Matias" userId="8f4a3559-bf36-482d-a89b-6eabd7ea45d4" providerId="ADAL" clId="{2DBF67D7-4D18-46C1-8F91-ED59557B97CF}" dt="2023-10-20T22:44:20.828" v="254" actId="571"/>
          <ac:spMkLst>
            <pc:docMk/>
            <pc:sldMk cId="1486479431" sldId="375"/>
            <ac:spMk id="17" creationId="{7BAAD45B-6C31-8D9B-9D2B-ACF1D7B528A1}"/>
          </ac:spMkLst>
        </pc:spChg>
        <pc:spChg chg="add mod">
          <ac:chgData name="MARTINEZ CASALONE Braian Matias" userId="8f4a3559-bf36-482d-a89b-6eabd7ea45d4" providerId="ADAL" clId="{2DBF67D7-4D18-46C1-8F91-ED59557B97CF}" dt="2023-10-20T22:44:20.828" v="254" actId="571"/>
          <ac:spMkLst>
            <pc:docMk/>
            <pc:sldMk cId="1486479431" sldId="375"/>
            <ac:spMk id="18" creationId="{9636863D-FD67-168D-AA48-07CCA5035472}"/>
          </ac:spMkLst>
        </pc:spChg>
        <pc:spChg chg="add mod">
          <ac:chgData name="MARTINEZ CASALONE Braian Matias" userId="8f4a3559-bf36-482d-a89b-6eabd7ea45d4" providerId="ADAL" clId="{2DBF67D7-4D18-46C1-8F91-ED59557B97CF}" dt="2023-10-20T22:44:20.828" v="254" actId="571"/>
          <ac:spMkLst>
            <pc:docMk/>
            <pc:sldMk cId="1486479431" sldId="375"/>
            <ac:spMk id="19" creationId="{28E1D540-AEE8-AB13-5DF8-E56AAE9A777F}"/>
          </ac:spMkLst>
        </pc:spChg>
        <pc:spChg chg="add mod">
          <ac:chgData name="MARTINEZ CASALONE Braian Matias" userId="8f4a3559-bf36-482d-a89b-6eabd7ea45d4" providerId="ADAL" clId="{2DBF67D7-4D18-46C1-8F91-ED59557B97CF}" dt="2023-10-20T22:44:20.828" v="254" actId="571"/>
          <ac:spMkLst>
            <pc:docMk/>
            <pc:sldMk cId="1486479431" sldId="375"/>
            <ac:spMk id="20" creationId="{91DD4D38-5F15-E3FE-07E9-9824595C26D9}"/>
          </ac:spMkLst>
        </pc:spChg>
        <pc:spChg chg="add mod">
          <ac:chgData name="MARTINEZ CASALONE Braian Matias" userId="8f4a3559-bf36-482d-a89b-6eabd7ea45d4" providerId="ADAL" clId="{2DBF67D7-4D18-46C1-8F91-ED59557B97CF}" dt="2023-10-20T22:44:20.828" v="254" actId="571"/>
          <ac:spMkLst>
            <pc:docMk/>
            <pc:sldMk cId="1486479431" sldId="375"/>
            <ac:spMk id="21" creationId="{741380DF-22C7-9016-5D2D-B2645EAE173A}"/>
          </ac:spMkLst>
        </pc:spChg>
        <pc:spChg chg="add mod">
          <ac:chgData name="MARTINEZ CASALONE Braian Matias" userId="8f4a3559-bf36-482d-a89b-6eabd7ea45d4" providerId="ADAL" clId="{2DBF67D7-4D18-46C1-8F91-ED59557B97CF}" dt="2023-10-20T22:44:20.828" v="254" actId="571"/>
          <ac:spMkLst>
            <pc:docMk/>
            <pc:sldMk cId="1486479431" sldId="375"/>
            <ac:spMk id="22" creationId="{0C1C092B-0656-A7EB-E83C-060E60EDCD6D}"/>
          </ac:spMkLst>
        </pc:spChg>
        <pc:spChg chg="add mod">
          <ac:chgData name="MARTINEZ CASALONE Braian Matias" userId="8f4a3559-bf36-482d-a89b-6eabd7ea45d4" providerId="ADAL" clId="{2DBF67D7-4D18-46C1-8F91-ED59557B97CF}" dt="2023-10-20T22:44:20.828" v="254" actId="571"/>
          <ac:spMkLst>
            <pc:docMk/>
            <pc:sldMk cId="1486479431" sldId="375"/>
            <ac:spMk id="23" creationId="{BEE47329-4977-F164-30D0-C0A34E82457C}"/>
          </ac:spMkLst>
        </pc:spChg>
        <pc:spChg chg="mod">
          <ac:chgData name="MARTINEZ CASALONE Braian Matias" userId="8f4a3559-bf36-482d-a89b-6eabd7ea45d4" providerId="ADAL" clId="{2DBF67D7-4D18-46C1-8F91-ED59557B97CF}" dt="2023-10-20T22:46:28.750" v="260" actId="1076"/>
          <ac:spMkLst>
            <pc:docMk/>
            <pc:sldMk cId="1486479431" sldId="375"/>
            <ac:spMk id="29" creationId="{6D539012-D58C-D6F5-719E-EB3FD4CF0572}"/>
          </ac:spMkLst>
        </pc:spChg>
        <pc:spChg chg="mod">
          <ac:chgData name="MARTINEZ CASALONE Braian Matias" userId="8f4a3559-bf36-482d-a89b-6eabd7ea45d4" providerId="ADAL" clId="{2DBF67D7-4D18-46C1-8F91-ED59557B97CF}" dt="2023-10-20T22:46:30.754" v="264" actId="1076"/>
          <ac:spMkLst>
            <pc:docMk/>
            <pc:sldMk cId="1486479431" sldId="375"/>
            <ac:spMk id="30" creationId="{4775263D-3BA9-AEB5-DEFF-91795324499B}"/>
          </ac:spMkLst>
        </pc:spChg>
        <pc:spChg chg="mod">
          <ac:chgData name="MARTINEZ CASALONE Braian Matias" userId="8f4a3559-bf36-482d-a89b-6eabd7ea45d4" providerId="ADAL" clId="{2DBF67D7-4D18-46C1-8F91-ED59557B97CF}" dt="2023-10-20T22:46:30.311" v="263" actId="1076"/>
          <ac:spMkLst>
            <pc:docMk/>
            <pc:sldMk cId="1486479431" sldId="375"/>
            <ac:spMk id="31" creationId="{3C325A4F-E4D8-F66C-1838-B503DABC82EE}"/>
          </ac:spMkLst>
        </pc:spChg>
        <pc:spChg chg="mod">
          <ac:chgData name="MARTINEZ CASALONE Braian Matias" userId="8f4a3559-bf36-482d-a89b-6eabd7ea45d4" providerId="ADAL" clId="{2DBF67D7-4D18-46C1-8F91-ED59557B97CF}" dt="2023-10-20T22:46:30.754" v="264" actId="1076"/>
          <ac:spMkLst>
            <pc:docMk/>
            <pc:sldMk cId="1486479431" sldId="375"/>
            <ac:spMk id="32" creationId="{687DAAE6-3DDC-E9DB-25CC-D67A280F3AB8}"/>
          </ac:spMkLst>
        </pc:spChg>
      </pc:sldChg>
      <pc:sldChg chg="addSp delSp modSp add mod">
        <pc:chgData name="MARTINEZ CASALONE Braian Matias" userId="8f4a3559-bf36-482d-a89b-6eabd7ea45d4" providerId="ADAL" clId="{2DBF67D7-4D18-46C1-8F91-ED59557B97CF}" dt="2023-10-20T22:48:24.691" v="290" actId="1076"/>
        <pc:sldMkLst>
          <pc:docMk/>
          <pc:sldMk cId="3155813081" sldId="375"/>
        </pc:sldMkLst>
        <pc:spChg chg="del">
          <ac:chgData name="MARTINEZ CASALONE Braian Matias" userId="8f4a3559-bf36-482d-a89b-6eabd7ea45d4" providerId="ADAL" clId="{2DBF67D7-4D18-46C1-8F91-ED59557B97CF}" dt="2023-10-20T22:47:45.201" v="272" actId="478"/>
          <ac:spMkLst>
            <pc:docMk/>
            <pc:sldMk cId="3155813081" sldId="375"/>
            <ac:spMk id="3" creationId="{4C5536BC-C72E-57EC-F7DC-3344D4B0B68C}"/>
          </ac:spMkLst>
        </pc:spChg>
        <pc:spChg chg="add del">
          <ac:chgData name="MARTINEZ CASALONE Braian Matias" userId="8f4a3559-bf36-482d-a89b-6eabd7ea45d4" providerId="ADAL" clId="{2DBF67D7-4D18-46C1-8F91-ED59557B97CF}" dt="2023-10-20T22:47:52.677" v="277" actId="478"/>
          <ac:spMkLst>
            <pc:docMk/>
            <pc:sldMk cId="3155813081" sldId="375"/>
            <ac:spMk id="4" creationId="{86B65DC5-16B2-507C-56DC-204A184AFFB9}"/>
          </ac:spMkLst>
        </pc:spChg>
        <pc:spChg chg="mod">
          <ac:chgData name="MARTINEZ CASALONE Braian Matias" userId="8f4a3559-bf36-482d-a89b-6eabd7ea45d4" providerId="ADAL" clId="{2DBF67D7-4D18-46C1-8F91-ED59557B97CF}" dt="2023-10-20T22:48:20.585" v="289" actId="404"/>
          <ac:spMkLst>
            <pc:docMk/>
            <pc:sldMk cId="3155813081" sldId="375"/>
            <ac:spMk id="10" creationId="{9C7CA6BE-F59C-11E2-992A-110F7646B162}"/>
          </ac:spMkLst>
        </pc:spChg>
        <pc:spChg chg="del mod">
          <ac:chgData name="MARTINEZ CASALONE Braian Matias" userId="8f4a3559-bf36-482d-a89b-6eabd7ea45d4" providerId="ADAL" clId="{2DBF67D7-4D18-46C1-8F91-ED59557B97CF}" dt="2023-10-20T22:47:47.250" v="274" actId="478"/>
          <ac:spMkLst>
            <pc:docMk/>
            <pc:sldMk cId="3155813081" sldId="375"/>
            <ac:spMk id="12" creationId="{7FEA2C08-E370-D07D-80D5-0FB11C0663A2}"/>
          </ac:spMkLst>
        </pc:spChg>
        <pc:spChg chg="del">
          <ac:chgData name="MARTINEZ CASALONE Braian Matias" userId="8f4a3559-bf36-482d-a89b-6eabd7ea45d4" providerId="ADAL" clId="{2DBF67D7-4D18-46C1-8F91-ED59557B97CF}" dt="2023-10-20T22:47:49.137" v="275" actId="478"/>
          <ac:spMkLst>
            <pc:docMk/>
            <pc:sldMk cId="3155813081" sldId="375"/>
            <ac:spMk id="13" creationId="{4838FC2B-0AAD-7EC3-597F-6F68A8012A43}"/>
          </ac:spMkLst>
        </pc:spChg>
        <pc:spChg chg="mod">
          <ac:chgData name="MARTINEZ CASALONE Braian Matias" userId="8f4a3559-bf36-482d-a89b-6eabd7ea45d4" providerId="ADAL" clId="{2DBF67D7-4D18-46C1-8F91-ED59557B97CF}" dt="2023-10-20T22:48:24.691" v="290" actId="1076"/>
          <ac:spMkLst>
            <pc:docMk/>
            <pc:sldMk cId="3155813081" sldId="375"/>
            <ac:spMk id="29" creationId="{6D539012-D58C-D6F5-719E-EB3FD4CF0572}"/>
          </ac:spMkLst>
        </pc:spChg>
        <pc:spChg chg="del">
          <ac:chgData name="MARTINEZ CASALONE Braian Matias" userId="8f4a3559-bf36-482d-a89b-6eabd7ea45d4" providerId="ADAL" clId="{2DBF67D7-4D18-46C1-8F91-ED59557B97CF}" dt="2023-10-20T22:47:58.932" v="280" actId="478"/>
          <ac:spMkLst>
            <pc:docMk/>
            <pc:sldMk cId="3155813081" sldId="375"/>
            <ac:spMk id="30" creationId="{4775263D-3BA9-AEB5-DEFF-91795324499B}"/>
          </ac:spMkLst>
        </pc:spChg>
        <pc:spChg chg="del">
          <ac:chgData name="MARTINEZ CASALONE Braian Matias" userId="8f4a3559-bf36-482d-a89b-6eabd7ea45d4" providerId="ADAL" clId="{2DBF67D7-4D18-46C1-8F91-ED59557B97CF}" dt="2023-10-20T22:47:56.190" v="279" actId="478"/>
          <ac:spMkLst>
            <pc:docMk/>
            <pc:sldMk cId="3155813081" sldId="375"/>
            <ac:spMk id="31" creationId="{3C325A4F-E4D8-F66C-1838-B503DABC82EE}"/>
          </ac:spMkLst>
        </pc:spChg>
        <pc:spChg chg="del">
          <ac:chgData name="MARTINEZ CASALONE Braian Matias" userId="8f4a3559-bf36-482d-a89b-6eabd7ea45d4" providerId="ADAL" clId="{2DBF67D7-4D18-46C1-8F91-ED59557B97CF}" dt="2023-10-20T22:47:54.707" v="278" actId="478"/>
          <ac:spMkLst>
            <pc:docMk/>
            <pc:sldMk cId="3155813081" sldId="375"/>
            <ac:spMk id="32" creationId="{687DAAE6-3DDC-E9DB-25CC-D67A280F3AB8}"/>
          </ac:spMkLst>
        </pc:spChg>
      </pc:sldChg>
      <pc:sldChg chg="modSp add mod">
        <pc:chgData name="MARTINEZ CASALONE Braian Matias" userId="8f4a3559-bf36-482d-a89b-6eabd7ea45d4" providerId="ADAL" clId="{2DBF67D7-4D18-46C1-8F91-ED59557B97CF}" dt="2023-10-30T21:41:52.206" v="1283" actId="20577"/>
        <pc:sldMkLst>
          <pc:docMk/>
          <pc:sldMk cId="2638394912" sldId="376"/>
        </pc:sldMkLst>
        <pc:spChg chg="mod">
          <ac:chgData name="MARTINEZ CASALONE Braian Matias" userId="8f4a3559-bf36-482d-a89b-6eabd7ea45d4" providerId="ADAL" clId="{2DBF67D7-4D18-46C1-8F91-ED59557B97CF}" dt="2023-10-30T21:41:52.206" v="1283" actId="20577"/>
          <ac:spMkLst>
            <pc:docMk/>
            <pc:sldMk cId="2638394912" sldId="376"/>
            <ac:spMk id="12" creationId="{7FEA2C08-E370-D07D-80D5-0FB11C0663A2}"/>
          </ac:spMkLst>
        </pc:spChg>
      </pc:sldChg>
      <pc:sldChg chg="addSp delSp modSp add mod">
        <pc:chgData name="MARTINEZ CASALONE Braian Matias" userId="8f4a3559-bf36-482d-a89b-6eabd7ea45d4" providerId="ADAL" clId="{2DBF67D7-4D18-46C1-8F91-ED59557B97CF}" dt="2023-10-20T23:10:42.698" v="317" actId="1076"/>
        <pc:sldMkLst>
          <pc:docMk/>
          <pc:sldMk cId="756798293" sldId="377"/>
        </pc:sldMkLst>
        <pc:spChg chg="add del mod">
          <ac:chgData name="MARTINEZ CASALONE Braian Matias" userId="8f4a3559-bf36-482d-a89b-6eabd7ea45d4" providerId="ADAL" clId="{2DBF67D7-4D18-46C1-8F91-ED59557B97CF}" dt="2023-10-20T22:50:29.171" v="315" actId="404"/>
          <ac:spMkLst>
            <pc:docMk/>
            <pc:sldMk cId="756798293" sldId="377"/>
            <ac:spMk id="3" creationId="{4C5536BC-C72E-57EC-F7DC-3344D4B0B68C}"/>
          </ac:spMkLst>
        </pc:spChg>
        <pc:spChg chg="add del">
          <ac:chgData name="MARTINEZ CASALONE Braian Matias" userId="8f4a3559-bf36-482d-a89b-6eabd7ea45d4" providerId="ADAL" clId="{2DBF67D7-4D18-46C1-8F91-ED59557B97CF}" dt="2023-10-20T22:50:03.141" v="308" actId="478"/>
          <ac:spMkLst>
            <pc:docMk/>
            <pc:sldMk cId="756798293" sldId="377"/>
            <ac:spMk id="4" creationId="{86B65DC5-16B2-507C-56DC-204A184AFFB9}"/>
          </ac:spMkLst>
        </pc:spChg>
        <pc:spChg chg="del">
          <ac:chgData name="MARTINEZ CASALONE Braian Matias" userId="8f4a3559-bf36-482d-a89b-6eabd7ea45d4" providerId="ADAL" clId="{2DBF67D7-4D18-46C1-8F91-ED59557B97CF}" dt="2023-10-20T22:49:44.056" v="293" actId="478"/>
          <ac:spMkLst>
            <pc:docMk/>
            <pc:sldMk cId="756798293" sldId="377"/>
            <ac:spMk id="10" creationId="{9C7CA6BE-F59C-11E2-992A-110F7646B162}"/>
          </ac:spMkLst>
        </pc:spChg>
        <pc:spChg chg="del">
          <ac:chgData name="MARTINEZ CASALONE Braian Matias" userId="8f4a3559-bf36-482d-a89b-6eabd7ea45d4" providerId="ADAL" clId="{2DBF67D7-4D18-46C1-8F91-ED59557B97CF}" dt="2023-10-20T22:49:51.296" v="297" actId="478"/>
          <ac:spMkLst>
            <pc:docMk/>
            <pc:sldMk cId="756798293" sldId="377"/>
            <ac:spMk id="12" creationId="{7FEA2C08-E370-D07D-80D5-0FB11C0663A2}"/>
          </ac:spMkLst>
        </pc:spChg>
        <pc:spChg chg="del mod">
          <ac:chgData name="MARTINEZ CASALONE Braian Matias" userId="8f4a3559-bf36-482d-a89b-6eabd7ea45d4" providerId="ADAL" clId="{2DBF67D7-4D18-46C1-8F91-ED59557B97CF}" dt="2023-10-20T22:49:58.339" v="302" actId="478"/>
          <ac:spMkLst>
            <pc:docMk/>
            <pc:sldMk cId="756798293" sldId="377"/>
            <ac:spMk id="13" creationId="{4838FC2B-0AAD-7EC3-597F-6F68A8012A43}"/>
          </ac:spMkLst>
        </pc:spChg>
        <pc:spChg chg="del">
          <ac:chgData name="MARTINEZ CASALONE Braian Matias" userId="8f4a3559-bf36-482d-a89b-6eabd7ea45d4" providerId="ADAL" clId="{2DBF67D7-4D18-46C1-8F91-ED59557B97CF}" dt="2023-10-20T22:49:46.399" v="294" actId="478"/>
          <ac:spMkLst>
            <pc:docMk/>
            <pc:sldMk cId="756798293" sldId="377"/>
            <ac:spMk id="29" creationId="{6D539012-D58C-D6F5-719E-EB3FD4CF0572}"/>
          </ac:spMkLst>
        </pc:spChg>
        <pc:spChg chg="mod">
          <ac:chgData name="MARTINEZ CASALONE Braian Matias" userId="8f4a3559-bf36-482d-a89b-6eabd7ea45d4" providerId="ADAL" clId="{2DBF67D7-4D18-46C1-8F91-ED59557B97CF}" dt="2023-10-20T23:10:42.698" v="317" actId="1076"/>
          <ac:spMkLst>
            <pc:docMk/>
            <pc:sldMk cId="756798293" sldId="377"/>
            <ac:spMk id="30" creationId="{4775263D-3BA9-AEB5-DEFF-91795324499B}"/>
          </ac:spMkLst>
        </pc:spChg>
        <pc:spChg chg="del">
          <ac:chgData name="MARTINEZ CASALONE Braian Matias" userId="8f4a3559-bf36-482d-a89b-6eabd7ea45d4" providerId="ADAL" clId="{2DBF67D7-4D18-46C1-8F91-ED59557B97CF}" dt="2023-10-20T22:49:56.527" v="300" actId="478"/>
          <ac:spMkLst>
            <pc:docMk/>
            <pc:sldMk cId="756798293" sldId="377"/>
            <ac:spMk id="31" creationId="{3C325A4F-E4D8-F66C-1838-B503DABC82EE}"/>
          </ac:spMkLst>
        </pc:spChg>
        <pc:spChg chg="add del mod">
          <ac:chgData name="MARTINEZ CASALONE Braian Matias" userId="8f4a3559-bf36-482d-a89b-6eabd7ea45d4" providerId="ADAL" clId="{2DBF67D7-4D18-46C1-8F91-ED59557B97CF}" dt="2023-10-20T22:50:01.235" v="307" actId="47"/>
          <ac:spMkLst>
            <pc:docMk/>
            <pc:sldMk cId="756798293" sldId="377"/>
            <ac:spMk id="32" creationId="{687DAAE6-3DDC-E9DB-25CC-D67A280F3AB8}"/>
          </ac:spMkLst>
        </pc:spChg>
      </pc:sldChg>
      <pc:sldChg chg="addSp delSp modSp add del mod">
        <pc:chgData name="MARTINEZ CASALONE Braian Matias" userId="8f4a3559-bf36-482d-a89b-6eabd7ea45d4" providerId="ADAL" clId="{2DBF67D7-4D18-46C1-8F91-ED59557B97CF}" dt="2023-10-20T23:13:20.701" v="345" actId="47"/>
        <pc:sldMkLst>
          <pc:docMk/>
          <pc:sldMk cId="2522898270" sldId="378"/>
        </pc:sldMkLst>
        <pc:spChg chg="del">
          <ac:chgData name="MARTINEZ CASALONE Braian Matias" userId="8f4a3559-bf36-482d-a89b-6eabd7ea45d4" providerId="ADAL" clId="{2DBF67D7-4D18-46C1-8F91-ED59557B97CF}" dt="2023-10-20T23:10:54.110" v="319" actId="478"/>
          <ac:spMkLst>
            <pc:docMk/>
            <pc:sldMk cId="2522898270" sldId="378"/>
            <ac:spMk id="3" creationId="{4C5536BC-C72E-57EC-F7DC-3344D4B0B68C}"/>
          </ac:spMkLst>
        </pc:spChg>
        <pc:spChg chg="add del">
          <ac:chgData name="MARTINEZ CASALONE Braian Matias" userId="8f4a3559-bf36-482d-a89b-6eabd7ea45d4" providerId="ADAL" clId="{2DBF67D7-4D18-46C1-8F91-ED59557B97CF}" dt="2023-10-20T23:10:56.135" v="321" actId="478"/>
          <ac:spMkLst>
            <pc:docMk/>
            <pc:sldMk cId="2522898270" sldId="378"/>
            <ac:spMk id="4" creationId="{86B65DC5-16B2-507C-56DC-204A184AFFB9}"/>
          </ac:spMkLst>
        </pc:spChg>
        <pc:spChg chg="del">
          <ac:chgData name="MARTINEZ CASALONE Braian Matias" userId="8f4a3559-bf36-482d-a89b-6eabd7ea45d4" providerId="ADAL" clId="{2DBF67D7-4D18-46C1-8F91-ED59557B97CF}" dt="2023-10-20T23:11:02.874" v="324" actId="478"/>
          <ac:spMkLst>
            <pc:docMk/>
            <pc:sldMk cId="2522898270" sldId="378"/>
            <ac:spMk id="10" creationId="{9C7CA6BE-F59C-11E2-992A-110F7646B162}"/>
          </ac:spMkLst>
        </pc:spChg>
        <pc:spChg chg="mod">
          <ac:chgData name="MARTINEZ CASALONE Braian Matias" userId="8f4a3559-bf36-482d-a89b-6eabd7ea45d4" providerId="ADAL" clId="{2DBF67D7-4D18-46C1-8F91-ED59557B97CF}" dt="2023-10-20T23:12:15.933" v="342" actId="20577"/>
          <ac:spMkLst>
            <pc:docMk/>
            <pc:sldMk cId="2522898270" sldId="378"/>
            <ac:spMk id="12" creationId="{7FEA2C08-E370-D07D-80D5-0FB11C0663A2}"/>
          </ac:spMkLst>
        </pc:spChg>
        <pc:spChg chg="del">
          <ac:chgData name="MARTINEZ CASALONE Braian Matias" userId="8f4a3559-bf36-482d-a89b-6eabd7ea45d4" providerId="ADAL" clId="{2DBF67D7-4D18-46C1-8F91-ED59557B97CF}" dt="2023-10-20T23:11:09.338" v="326" actId="478"/>
          <ac:spMkLst>
            <pc:docMk/>
            <pc:sldMk cId="2522898270" sldId="378"/>
            <ac:spMk id="13" creationId="{4838FC2B-0AAD-7EC3-597F-6F68A8012A43}"/>
          </ac:spMkLst>
        </pc:spChg>
        <pc:spChg chg="del">
          <ac:chgData name="MARTINEZ CASALONE Braian Matias" userId="8f4a3559-bf36-482d-a89b-6eabd7ea45d4" providerId="ADAL" clId="{2DBF67D7-4D18-46C1-8F91-ED59557B97CF}" dt="2023-10-20T23:11:01.168" v="323" actId="478"/>
          <ac:spMkLst>
            <pc:docMk/>
            <pc:sldMk cId="2522898270" sldId="378"/>
            <ac:spMk id="29" creationId="{6D539012-D58C-D6F5-719E-EB3FD4CF0572}"/>
          </ac:spMkLst>
        </pc:spChg>
        <pc:spChg chg="del">
          <ac:chgData name="MARTINEZ CASALONE Braian Matias" userId="8f4a3559-bf36-482d-a89b-6eabd7ea45d4" providerId="ADAL" clId="{2DBF67D7-4D18-46C1-8F91-ED59557B97CF}" dt="2023-10-20T23:10:59.191" v="322" actId="478"/>
          <ac:spMkLst>
            <pc:docMk/>
            <pc:sldMk cId="2522898270" sldId="378"/>
            <ac:spMk id="30" creationId="{4775263D-3BA9-AEB5-DEFF-91795324499B}"/>
          </ac:spMkLst>
        </pc:spChg>
        <pc:spChg chg="mod">
          <ac:chgData name="MARTINEZ CASALONE Braian Matias" userId="8f4a3559-bf36-482d-a89b-6eabd7ea45d4" providerId="ADAL" clId="{2DBF67D7-4D18-46C1-8F91-ED59557B97CF}" dt="2023-10-20T23:11:36.782" v="335" actId="1076"/>
          <ac:spMkLst>
            <pc:docMk/>
            <pc:sldMk cId="2522898270" sldId="378"/>
            <ac:spMk id="31" creationId="{3C325A4F-E4D8-F66C-1838-B503DABC82EE}"/>
          </ac:spMkLst>
        </pc:spChg>
        <pc:spChg chg="del">
          <ac:chgData name="MARTINEZ CASALONE Braian Matias" userId="8f4a3559-bf36-482d-a89b-6eabd7ea45d4" providerId="ADAL" clId="{2DBF67D7-4D18-46C1-8F91-ED59557B97CF}" dt="2023-10-20T23:11:07.467" v="325" actId="478"/>
          <ac:spMkLst>
            <pc:docMk/>
            <pc:sldMk cId="2522898270" sldId="378"/>
            <ac:spMk id="32" creationId="{687DAAE6-3DDC-E9DB-25CC-D67A280F3AB8}"/>
          </ac:spMkLst>
        </pc:spChg>
      </pc:sldChg>
      <pc:sldChg chg="add del">
        <pc:chgData name="MARTINEZ CASALONE Braian Matias" userId="8f4a3559-bf36-482d-a89b-6eabd7ea45d4" providerId="ADAL" clId="{2DBF67D7-4D18-46C1-8F91-ED59557B97CF}" dt="2023-10-20T23:13:18.630" v="344" actId="47"/>
        <pc:sldMkLst>
          <pc:docMk/>
          <pc:sldMk cId="2278045514" sldId="379"/>
        </pc:sldMkLst>
      </pc:sldChg>
      <pc:sldChg chg="modSp add mod">
        <pc:chgData name="MARTINEZ CASALONE Braian Matias" userId="8f4a3559-bf36-482d-a89b-6eabd7ea45d4" providerId="ADAL" clId="{2DBF67D7-4D18-46C1-8F91-ED59557B97CF}" dt="2023-10-30T21:41:52.390" v="1284" actId="20577"/>
        <pc:sldMkLst>
          <pc:docMk/>
          <pc:sldMk cId="2443229197" sldId="380"/>
        </pc:sldMkLst>
        <pc:spChg chg="mod">
          <ac:chgData name="MARTINEZ CASALONE Braian Matias" userId="8f4a3559-bf36-482d-a89b-6eabd7ea45d4" providerId="ADAL" clId="{2DBF67D7-4D18-46C1-8F91-ED59557B97CF}" dt="2023-10-30T21:41:52.390" v="1284" actId="20577"/>
          <ac:spMkLst>
            <pc:docMk/>
            <pc:sldMk cId="2443229197" sldId="380"/>
            <ac:spMk id="12" creationId="{7FEA2C08-E370-D07D-80D5-0FB11C0663A2}"/>
          </ac:spMkLst>
        </pc:spChg>
      </pc:sldChg>
      <pc:sldChg chg="delSp modSp add mod">
        <pc:chgData name="MARTINEZ CASALONE Braian Matias" userId="8f4a3559-bf36-482d-a89b-6eabd7ea45d4" providerId="ADAL" clId="{2DBF67D7-4D18-46C1-8F91-ED59557B97CF}" dt="2023-10-30T21:41:52.547" v="1285" actId="20577"/>
        <pc:sldMkLst>
          <pc:docMk/>
          <pc:sldMk cId="1459090911" sldId="381"/>
        </pc:sldMkLst>
        <pc:spChg chg="del">
          <ac:chgData name="MARTINEZ CASALONE Braian Matias" userId="8f4a3559-bf36-482d-a89b-6eabd7ea45d4" providerId="ADAL" clId="{2DBF67D7-4D18-46C1-8F91-ED59557B97CF}" dt="2023-10-20T23:13:45.995" v="347" actId="478"/>
          <ac:spMkLst>
            <pc:docMk/>
            <pc:sldMk cId="1459090911" sldId="381"/>
            <ac:spMk id="3" creationId="{4C5536BC-C72E-57EC-F7DC-3344D4B0B68C}"/>
          </ac:spMkLst>
        </pc:spChg>
        <pc:spChg chg="del mod">
          <ac:chgData name="MARTINEZ CASALONE Braian Matias" userId="8f4a3559-bf36-482d-a89b-6eabd7ea45d4" providerId="ADAL" clId="{2DBF67D7-4D18-46C1-8F91-ED59557B97CF}" dt="2023-10-20T23:13:51.378" v="351" actId="478"/>
          <ac:spMkLst>
            <pc:docMk/>
            <pc:sldMk cId="1459090911" sldId="381"/>
            <ac:spMk id="10" creationId="{9C7CA6BE-F59C-11E2-992A-110F7646B162}"/>
          </ac:spMkLst>
        </pc:spChg>
        <pc:spChg chg="mod">
          <ac:chgData name="MARTINEZ CASALONE Braian Matias" userId="8f4a3559-bf36-482d-a89b-6eabd7ea45d4" providerId="ADAL" clId="{2DBF67D7-4D18-46C1-8F91-ED59557B97CF}" dt="2023-10-30T21:41:52.547" v="1285" actId="20577"/>
          <ac:spMkLst>
            <pc:docMk/>
            <pc:sldMk cId="1459090911" sldId="381"/>
            <ac:spMk id="12" creationId="{7FEA2C08-E370-D07D-80D5-0FB11C0663A2}"/>
          </ac:spMkLst>
        </pc:spChg>
        <pc:spChg chg="del">
          <ac:chgData name="MARTINEZ CASALONE Braian Matias" userId="8f4a3559-bf36-482d-a89b-6eabd7ea45d4" providerId="ADAL" clId="{2DBF67D7-4D18-46C1-8F91-ED59557B97CF}" dt="2023-10-20T23:13:54.640" v="353" actId="478"/>
          <ac:spMkLst>
            <pc:docMk/>
            <pc:sldMk cId="1459090911" sldId="381"/>
            <ac:spMk id="13" creationId="{4838FC2B-0AAD-7EC3-597F-6F68A8012A43}"/>
          </ac:spMkLst>
        </pc:spChg>
        <pc:spChg chg="del">
          <ac:chgData name="MARTINEZ CASALONE Braian Matias" userId="8f4a3559-bf36-482d-a89b-6eabd7ea45d4" providerId="ADAL" clId="{2DBF67D7-4D18-46C1-8F91-ED59557B97CF}" dt="2023-10-20T23:13:49.901" v="349" actId="478"/>
          <ac:spMkLst>
            <pc:docMk/>
            <pc:sldMk cId="1459090911" sldId="381"/>
            <ac:spMk id="29" creationId="{6D539012-D58C-D6F5-719E-EB3FD4CF0572}"/>
          </ac:spMkLst>
        </pc:spChg>
        <pc:spChg chg="del">
          <ac:chgData name="MARTINEZ CASALONE Braian Matias" userId="8f4a3559-bf36-482d-a89b-6eabd7ea45d4" providerId="ADAL" clId="{2DBF67D7-4D18-46C1-8F91-ED59557B97CF}" dt="2023-10-20T23:13:48.342" v="348" actId="478"/>
          <ac:spMkLst>
            <pc:docMk/>
            <pc:sldMk cId="1459090911" sldId="381"/>
            <ac:spMk id="30" creationId="{4775263D-3BA9-AEB5-DEFF-91795324499B}"/>
          </ac:spMkLst>
        </pc:spChg>
        <pc:spChg chg="mod">
          <ac:chgData name="MARTINEZ CASALONE Braian Matias" userId="8f4a3559-bf36-482d-a89b-6eabd7ea45d4" providerId="ADAL" clId="{2DBF67D7-4D18-46C1-8F91-ED59557B97CF}" dt="2023-10-20T23:15:30.091" v="369" actId="1076"/>
          <ac:spMkLst>
            <pc:docMk/>
            <pc:sldMk cId="1459090911" sldId="381"/>
            <ac:spMk id="31" creationId="{3C325A4F-E4D8-F66C-1838-B503DABC82EE}"/>
          </ac:spMkLst>
        </pc:spChg>
        <pc:spChg chg="del">
          <ac:chgData name="MARTINEZ CASALONE Braian Matias" userId="8f4a3559-bf36-482d-a89b-6eabd7ea45d4" providerId="ADAL" clId="{2DBF67D7-4D18-46C1-8F91-ED59557B97CF}" dt="2023-10-20T23:13:52.937" v="352" actId="478"/>
          <ac:spMkLst>
            <pc:docMk/>
            <pc:sldMk cId="1459090911" sldId="381"/>
            <ac:spMk id="32" creationId="{687DAAE6-3DDC-E9DB-25CC-D67A280F3AB8}"/>
          </ac:spMkLst>
        </pc:spChg>
      </pc:sldChg>
      <pc:sldChg chg="modSp add mod">
        <pc:chgData name="MARTINEZ CASALONE Braian Matias" userId="8f4a3559-bf36-482d-a89b-6eabd7ea45d4" providerId="ADAL" clId="{2DBF67D7-4D18-46C1-8F91-ED59557B97CF}" dt="2023-10-30T21:41:51.408" v="1281" actId="20577"/>
        <pc:sldMkLst>
          <pc:docMk/>
          <pc:sldMk cId="653545145" sldId="382"/>
        </pc:sldMkLst>
        <pc:spChg chg="mod">
          <ac:chgData name="MARTINEZ CASALONE Braian Matias" userId="8f4a3559-bf36-482d-a89b-6eabd7ea45d4" providerId="ADAL" clId="{2DBF67D7-4D18-46C1-8F91-ED59557B97CF}" dt="2023-10-30T21:41:51.408" v="1281" actId="20577"/>
          <ac:spMkLst>
            <pc:docMk/>
            <pc:sldMk cId="653545145" sldId="382"/>
            <ac:spMk id="12" creationId="{7FEA2C08-E370-D07D-80D5-0FB11C0663A2}"/>
          </ac:spMkLst>
        </pc:spChg>
      </pc:sldChg>
      <pc:sldChg chg="delSp modSp add mod">
        <pc:chgData name="MARTINEZ CASALONE Braian Matias" userId="8f4a3559-bf36-482d-a89b-6eabd7ea45d4" providerId="ADAL" clId="{2DBF67D7-4D18-46C1-8F91-ED59557B97CF}" dt="2023-10-20T23:16:51.555" v="390" actId="1076"/>
        <pc:sldMkLst>
          <pc:docMk/>
          <pc:sldMk cId="2559640268" sldId="383"/>
        </pc:sldMkLst>
        <pc:spChg chg="del">
          <ac:chgData name="MARTINEZ CASALONE Braian Matias" userId="8f4a3559-bf36-482d-a89b-6eabd7ea45d4" providerId="ADAL" clId="{2DBF67D7-4D18-46C1-8F91-ED59557B97CF}" dt="2023-10-20T23:16:00.837" v="373" actId="478"/>
          <ac:spMkLst>
            <pc:docMk/>
            <pc:sldMk cId="2559640268" sldId="383"/>
            <ac:spMk id="3" creationId="{4C5536BC-C72E-57EC-F7DC-3344D4B0B68C}"/>
          </ac:spMkLst>
        </pc:spChg>
        <pc:spChg chg="del">
          <ac:chgData name="MARTINEZ CASALONE Braian Matias" userId="8f4a3559-bf36-482d-a89b-6eabd7ea45d4" providerId="ADAL" clId="{2DBF67D7-4D18-46C1-8F91-ED59557B97CF}" dt="2023-10-20T23:16:03.746" v="375" actId="478"/>
          <ac:spMkLst>
            <pc:docMk/>
            <pc:sldMk cId="2559640268" sldId="383"/>
            <ac:spMk id="10" creationId="{9C7CA6BE-F59C-11E2-992A-110F7646B162}"/>
          </ac:spMkLst>
        </pc:spChg>
        <pc:spChg chg="del">
          <ac:chgData name="MARTINEZ CASALONE Braian Matias" userId="8f4a3559-bf36-482d-a89b-6eabd7ea45d4" providerId="ADAL" clId="{2DBF67D7-4D18-46C1-8F91-ED59557B97CF}" dt="2023-10-20T23:15:55.583" v="371" actId="478"/>
          <ac:spMkLst>
            <pc:docMk/>
            <pc:sldMk cId="2559640268" sldId="383"/>
            <ac:spMk id="12" creationId="{7FEA2C08-E370-D07D-80D5-0FB11C0663A2}"/>
          </ac:spMkLst>
        </pc:spChg>
        <pc:spChg chg="mod">
          <ac:chgData name="MARTINEZ CASALONE Braian Matias" userId="8f4a3559-bf36-482d-a89b-6eabd7ea45d4" providerId="ADAL" clId="{2DBF67D7-4D18-46C1-8F91-ED59557B97CF}" dt="2023-10-20T23:16:51.555" v="390" actId="1076"/>
          <ac:spMkLst>
            <pc:docMk/>
            <pc:sldMk cId="2559640268" sldId="383"/>
            <ac:spMk id="13" creationId="{4838FC2B-0AAD-7EC3-597F-6F68A8012A43}"/>
          </ac:spMkLst>
        </pc:spChg>
        <pc:spChg chg="del">
          <ac:chgData name="MARTINEZ CASALONE Braian Matias" userId="8f4a3559-bf36-482d-a89b-6eabd7ea45d4" providerId="ADAL" clId="{2DBF67D7-4D18-46C1-8F91-ED59557B97CF}" dt="2023-10-20T23:16:05.062" v="376" actId="478"/>
          <ac:spMkLst>
            <pc:docMk/>
            <pc:sldMk cId="2559640268" sldId="383"/>
            <ac:spMk id="29" creationId="{6D539012-D58C-D6F5-719E-EB3FD4CF0572}"/>
          </ac:spMkLst>
        </pc:spChg>
        <pc:spChg chg="del">
          <ac:chgData name="MARTINEZ CASALONE Braian Matias" userId="8f4a3559-bf36-482d-a89b-6eabd7ea45d4" providerId="ADAL" clId="{2DBF67D7-4D18-46C1-8F91-ED59557B97CF}" dt="2023-10-20T23:16:02.347" v="374" actId="478"/>
          <ac:spMkLst>
            <pc:docMk/>
            <pc:sldMk cId="2559640268" sldId="383"/>
            <ac:spMk id="30" creationId="{4775263D-3BA9-AEB5-DEFF-91795324499B}"/>
          </ac:spMkLst>
        </pc:spChg>
        <pc:spChg chg="del">
          <ac:chgData name="MARTINEZ CASALONE Braian Matias" userId="8f4a3559-bf36-482d-a89b-6eabd7ea45d4" providerId="ADAL" clId="{2DBF67D7-4D18-46C1-8F91-ED59557B97CF}" dt="2023-10-20T23:15:58.416" v="372" actId="478"/>
          <ac:spMkLst>
            <pc:docMk/>
            <pc:sldMk cId="2559640268" sldId="383"/>
            <ac:spMk id="31" creationId="{3C325A4F-E4D8-F66C-1838-B503DABC82EE}"/>
          </ac:spMkLst>
        </pc:spChg>
        <pc:spChg chg="mod">
          <ac:chgData name="MARTINEZ CASALONE Braian Matias" userId="8f4a3559-bf36-482d-a89b-6eabd7ea45d4" providerId="ADAL" clId="{2DBF67D7-4D18-46C1-8F91-ED59557B97CF}" dt="2023-10-20T23:16:51.555" v="390" actId="1076"/>
          <ac:spMkLst>
            <pc:docMk/>
            <pc:sldMk cId="2559640268" sldId="383"/>
            <ac:spMk id="32" creationId="{687DAAE6-3DDC-E9DB-25CC-D67A280F3AB8}"/>
          </ac:spMkLst>
        </pc:spChg>
      </pc:sldChg>
      <pc:sldChg chg="modSp add mod">
        <pc:chgData name="MARTINEZ CASALONE Braian Matias" userId="8f4a3559-bf36-482d-a89b-6eabd7ea45d4" providerId="ADAL" clId="{2DBF67D7-4D18-46C1-8F91-ED59557B97CF}" dt="2023-10-30T21:41:50.781" v="1280" actId="20577"/>
        <pc:sldMkLst>
          <pc:docMk/>
          <pc:sldMk cId="2068668543" sldId="384"/>
        </pc:sldMkLst>
        <pc:spChg chg="mod">
          <ac:chgData name="MARTINEZ CASALONE Braian Matias" userId="8f4a3559-bf36-482d-a89b-6eabd7ea45d4" providerId="ADAL" clId="{2DBF67D7-4D18-46C1-8F91-ED59557B97CF}" dt="2023-10-30T21:41:50.781" v="1280" actId="20577"/>
          <ac:spMkLst>
            <pc:docMk/>
            <pc:sldMk cId="2068668543" sldId="384"/>
            <ac:spMk id="12" creationId="{7FEA2C08-E370-D07D-80D5-0FB11C0663A2}"/>
          </ac:spMkLst>
        </pc:spChg>
      </pc:sldChg>
      <pc:sldChg chg="addSp delSp modSp add mod modTransition">
        <pc:chgData name="MARTINEZ CASALONE Braian Matias" userId="8f4a3559-bf36-482d-a89b-6eabd7ea45d4" providerId="ADAL" clId="{2DBF67D7-4D18-46C1-8F91-ED59557B97CF}" dt="2023-10-21T01:55:50.098" v="868" actId="207"/>
        <pc:sldMkLst>
          <pc:docMk/>
          <pc:sldMk cId="122435852" sldId="385"/>
        </pc:sldMkLst>
        <pc:spChg chg="mod">
          <ac:chgData name="MARTINEZ CASALONE Braian Matias" userId="8f4a3559-bf36-482d-a89b-6eabd7ea45d4" providerId="ADAL" clId="{2DBF67D7-4D18-46C1-8F91-ED59557B97CF}" dt="2023-10-21T01:55:50.098" v="868" actId="207"/>
          <ac:spMkLst>
            <pc:docMk/>
            <pc:sldMk cId="122435852" sldId="385"/>
            <ac:spMk id="6" creationId="{F25B745F-B2DF-7A40-F712-26E686D49F6D}"/>
          </ac:spMkLst>
        </pc:spChg>
        <pc:spChg chg="del">
          <ac:chgData name="MARTINEZ CASALONE Braian Matias" userId="8f4a3559-bf36-482d-a89b-6eabd7ea45d4" providerId="ADAL" clId="{2DBF67D7-4D18-46C1-8F91-ED59557B97CF}" dt="2023-10-21T01:08:06.201" v="548" actId="478"/>
          <ac:spMkLst>
            <pc:docMk/>
            <pc:sldMk cId="122435852" sldId="385"/>
            <ac:spMk id="7" creationId="{7451DFE4-6C69-7D43-5653-DA5E14543B1A}"/>
          </ac:spMkLst>
        </pc:spChg>
        <pc:spChg chg="mod">
          <ac:chgData name="MARTINEZ CASALONE Braian Matias" userId="8f4a3559-bf36-482d-a89b-6eabd7ea45d4" providerId="ADAL" clId="{2DBF67D7-4D18-46C1-8F91-ED59557B97CF}" dt="2023-10-21T01:13:24.686" v="629" actId="1076"/>
          <ac:spMkLst>
            <pc:docMk/>
            <pc:sldMk cId="122435852" sldId="385"/>
            <ac:spMk id="8" creationId="{62B6581D-6AC8-3411-A5C5-FFFE5463B98E}"/>
          </ac:spMkLst>
        </pc:spChg>
        <pc:spChg chg="del">
          <ac:chgData name="MARTINEZ CASALONE Braian Matias" userId="8f4a3559-bf36-482d-a89b-6eabd7ea45d4" providerId="ADAL" clId="{2DBF67D7-4D18-46C1-8F91-ED59557B97CF}" dt="2023-10-21T01:08:10.284" v="549" actId="478"/>
          <ac:spMkLst>
            <pc:docMk/>
            <pc:sldMk cId="122435852" sldId="385"/>
            <ac:spMk id="9" creationId="{D0766407-1D06-F498-4C16-C041CF9381C4}"/>
          </ac:spMkLst>
        </pc:spChg>
        <pc:spChg chg="del">
          <ac:chgData name="MARTINEZ CASALONE Braian Matias" userId="8f4a3559-bf36-482d-a89b-6eabd7ea45d4" providerId="ADAL" clId="{2DBF67D7-4D18-46C1-8F91-ED59557B97CF}" dt="2023-10-21T01:08:03.449" v="547" actId="478"/>
          <ac:spMkLst>
            <pc:docMk/>
            <pc:sldMk cId="122435852" sldId="385"/>
            <ac:spMk id="13" creationId="{21721FB0-2830-B6D7-EA1D-DB222E515C87}"/>
          </ac:spMkLst>
        </pc:spChg>
        <pc:spChg chg="mod">
          <ac:chgData name="MARTINEZ CASALONE Braian Matias" userId="8f4a3559-bf36-482d-a89b-6eabd7ea45d4" providerId="ADAL" clId="{2DBF67D7-4D18-46C1-8F91-ED59557B97CF}" dt="2023-10-21T01:10:08.160" v="574" actId="1076"/>
          <ac:spMkLst>
            <pc:docMk/>
            <pc:sldMk cId="122435852" sldId="385"/>
            <ac:spMk id="16" creationId="{01DAC69F-3E32-D20B-C8BD-CCA74C567148}"/>
          </ac:spMkLst>
        </pc:spChg>
        <pc:spChg chg="del">
          <ac:chgData name="MARTINEZ CASALONE Braian Matias" userId="8f4a3559-bf36-482d-a89b-6eabd7ea45d4" providerId="ADAL" clId="{2DBF67D7-4D18-46C1-8F91-ED59557B97CF}" dt="2023-10-21T01:13:27.671" v="630" actId="478"/>
          <ac:spMkLst>
            <pc:docMk/>
            <pc:sldMk cId="122435852" sldId="385"/>
            <ac:spMk id="17" creationId="{AF903420-90E2-C0FF-C940-DAEFADF69975}"/>
          </ac:spMkLst>
        </pc:spChg>
        <pc:spChg chg="del mod">
          <ac:chgData name="MARTINEZ CASALONE Braian Matias" userId="8f4a3559-bf36-482d-a89b-6eabd7ea45d4" providerId="ADAL" clId="{2DBF67D7-4D18-46C1-8F91-ED59557B97CF}" dt="2023-10-21T01:11:55.904" v="590" actId="478"/>
          <ac:spMkLst>
            <pc:docMk/>
            <pc:sldMk cId="122435852" sldId="385"/>
            <ac:spMk id="18" creationId="{1F112150-79D6-1F6A-7BFA-F3E22013CFD5}"/>
          </ac:spMkLst>
        </pc:spChg>
        <pc:spChg chg="del mod">
          <ac:chgData name="MARTINEZ CASALONE Braian Matias" userId="8f4a3559-bf36-482d-a89b-6eabd7ea45d4" providerId="ADAL" clId="{2DBF67D7-4D18-46C1-8F91-ED59557B97CF}" dt="2023-10-21T01:12:16.173" v="595" actId="478"/>
          <ac:spMkLst>
            <pc:docMk/>
            <pc:sldMk cId="122435852" sldId="385"/>
            <ac:spMk id="19" creationId="{0F314F02-5499-7C95-2F53-30B147138E8B}"/>
          </ac:spMkLst>
        </pc:spChg>
        <pc:spChg chg="add mod">
          <ac:chgData name="MARTINEZ CASALONE Braian Matias" userId="8f4a3559-bf36-482d-a89b-6eabd7ea45d4" providerId="ADAL" clId="{2DBF67D7-4D18-46C1-8F91-ED59557B97CF}" dt="2023-10-21T01:24:35.199" v="683" actId="1076"/>
          <ac:spMkLst>
            <pc:docMk/>
            <pc:sldMk cId="122435852" sldId="385"/>
            <ac:spMk id="22" creationId="{D40DCEE3-4FF0-49FC-8300-88D3AA8362DF}"/>
          </ac:spMkLst>
        </pc:spChg>
        <pc:spChg chg="add del mod">
          <ac:chgData name="MARTINEZ CASALONE Braian Matias" userId="8f4a3559-bf36-482d-a89b-6eabd7ea45d4" providerId="ADAL" clId="{2DBF67D7-4D18-46C1-8F91-ED59557B97CF}" dt="2023-10-21T01:12:53.123" v="617" actId="478"/>
          <ac:spMkLst>
            <pc:docMk/>
            <pc:sldMk cId="122435852" sldId="385"/>
            <ac:spMk id="23" creationId="{A9155CFC-646B-7403-3829-723C78DA463C}"/>
          </ac:spMkLst>
        </pc:spChg>
        <pc:spChg chg="add mod">
          <ac:chgData name="MARTINEZ CASALONE Braian Matias" userId="8f4a3559-bf36-482d-a89b-6eabd7ea45d4" providerId="ADAL" clId="{2DBF67D7-4D18-46C1-8F91-ED59557B97CF}" dt="2023-10-21T01:20:39.268" v="664" actId="1076"/>
          <ac:spMkLst>
            <pc:docMk/>
            <pc:sldMk cId="122435852" sldId="385"/>
            <ac:spMk id="24" creationId="{AB921379-5857-7900-4B1A-F6388F9242BE}"/>
          </ac:spMkLst>
        </pc:spChg>
        <pc:spChg chg="add mod">
          <ac:chgData name="MARTINEZ CASALONE Braian Matias" userId="8f4a3559-bf36-482d-a89b-6eabd7ea45d4" providerId="ADAL" clId="{2DBF67D7-4D18-46C1-8F91-ED59557B97CF}" dt="2023-10-21T01:24:41.594" v="685" actId="1076"/>
          <ac:spMkLst>
            <pc:docMk/>
            <pc:sldMk cId="122435852" sldId="385"/>
            <ac:spMk id="26" creationId="{1FD25A27-E3AF-1771-140E-A919CA092FCF}"/>
          </ac:spMkLst>
        </pc:spChg>
        <pc:spChg chg="add mod">
          <ac:chgData name="MARTINEZ CASALONE Braian Matias" userId="8f4a3559-bf36-482d-a89b-6eabd7ea45d4" providerId="ADAL" clId="{2DBF67D7-4D18-46C1-8F91-ED59557B97CF}" dt="2023-10-21T01:25:00.439" v="692" actId="1076"/>
          <ac:spMkLst>
            <pc:docMk/>
            <pc:sldMk cId="122435852" sldId="385"/>
            <ac:spMk id="27" creationId="{9E4EB2E9-AB0B-2F68-133D-D5000E608BCC}"/>
          </ac:spMkLst>
        </pc:spChg>
        <pc:picChg chg="del">
          <ac:chgData name="MARTINEZ CASALONE Braian Matias" userId="8f4a3559-bf36-482d-a89b-6eabd7ea45d4" providerId="ADAL" clId="{2DBF67D7-4D18-46C1-8F91-ED59557B97CF}" dt="2023-10-21T01:08:18.635" v="550" actId="478"/>
          <ac:picMkLst>
            <pc:docMk/>
            <pc:sldMk cId="122435852" sldId="385"/>
            <ac:picMk id="2" creationId="{4E307895-06B3-57D1-3B0A-9A3A86D414A8}"/>
          </ac:picMkLst>
        </pc:picChg>
        <pc:picChg chg="mod">
          <ac:chgData name="MARTINEZ CASALONE Braian Matias" userId="8f4a3559-bf36-482d-a89b-6eabd7ea45d4" providerId="ADAL" clId="{2DBF67D7-4D18-46C1-8F91-ED59557B97CF}" dt="2023-10-21T01:09:40.040" v="563" actId="1076"/>
          <ac:picMkLst>
            <pc:docMk/>
            <pc:sldMk cId="122435852" sldId="385"/>
            <ac:picMk id="3" creationId="{5E94907B-21A6-EF33-69C1-20C979BD8C03}"/>
          </ac:picMkLst>
        </pc:picChg>
        <pc:picChg chg="del">
          <ac:chgData name="MARTINEZ CASALONE Braian Matias" userId="8f4a3559-bf36-482d-a89b-6eabd7ea45d4" providerId="ADAL" clId="{2DBF67D7-4D18-46C1-8F91-ED59557B97CF}" dt="2023-10-21T01:08:23.486" v="551" actId="478"/>
          <ac:picMkLst>
            <pc:docMk/>
            <pc:sldMk cId="122435852" sldId="385"/>
            <ac:picMk id="10" creationId="{A92D28C6-C6CD-A4A2-BA5D-4AE7145B08BF}"/>
          </ac:picMkLst>
        </pc:picChg>
        <pc:picChg chg="del">
          <ac:chgData name="MARTINEZ CASALONE Braian Matias" userId="8f4a3559-bf36-482d-a89b-6eabd7ea45d4" providerId="ADAL" clId="{2DBF67D7-4D18-46C1-8F91-ED59557B97CF}" dt="2023-10-21T01:08:24.107" v="552" actId="478"/>
          <ac:picMkLst>
            <pc:docMk/>
            <pc:sldMk cId="122435852" sldId="385"/>
            <ac:picMk id="11" creationId="{482AA199-B373-6C00-3D5C-ECAE046B94AF}"/>
          </ac:picMkLst>
        </pc:picChg>
        <pc:picChg chg="mod">
          <ac:chgData name="MARTINEZ CASALONE Braian Matias" userId="8f4a3559-bf36-482d-a89b-6eabd7ea45d4" providerId="ADAL" clId="{2DBF67D7-4D18-46C1-8F91-ED59557B97CF}" dt="2023-10-21T01:24:58.105" v="691" actId="1076"/>
          <ac:picMkLst>
            <pc:docMk/>
            <pc:sldMk cId="122435852" sldId="385"/>
            <ac:picMk id="12" creationId="{B50E6F23-5099-4FB6-884D-9EFE7087A966}"/>
          </ac:picMkLst>
        </pc:picChg>
        <pc:picChg chg="mod">
          <ac:chgData name="MARTINEZ CASALONE Braian Matias" userId="8f4a3559-bf36-482d-a89b-6eabd7ea45d4" providerId="ADAL" clId="{2DBF67D7-4D18-46C1-8F91-ED59557B97CF}" dt="2023-10-21T01:20:46.921" v="666" actId="1076"/>
          <ac:picMkLst>
            <pc:docMk/>
            <pc:sldMk cId="122435852" sldId="385"/>
            <ac:picMk id="14" creationId="{5CA6C3F7-08EA-E6D4-B17C-FF7281A09D3D}"/>
          </ac:picMkLst>
        </pc:picChg>
        <pc:picChg chg="add mod">
          <ac:chgData name="MARTINEZ CASALONE Braian Matias" userId="8f4a3559-bf36-482d-a89b-6eabd7ea45d4" providerId="ADAL" clId="{2DBF67D7-4D18-46C1-8F91-ED59557B97CF}" dt="2023-10-21T01:20:36.307" v="663" actId="14100"/>
          <ac:picMkLst>
            <pc:docMk/>
            <pc:sldMk cId="122435852" sldId="385"/>
            <ac:picMk id="21" creationId="{0EB45E3C-F60B-155D-3FE1-F88423300B02}"/>
          </ac:picMkLst>
        </pc:picChg>
        <pc:picChg chg="add mod">
          <ac:chgData name="MARTINEZ CASALONE Braian Matias" userId="8f4a3559-bf36-482d-a89b-6eabd7ea45d4" providerId="ADAL" clId="{2DBF67D7-4D18-46C1-8F91-ED59557B97CF}" dt="2023-10-21T01:24:43.620" v="686" actId="1076"/>
          <ac:picMkLst>
            <pc:docMk/>
            <pc:sldMk cId="122435852" sldId="385"/>
            <ac:picMk id="25" creationId="{911C0E45-A639-9440-E2EE-7F703A9BC2B4}"/>
          </ac:picMkLst>
        </pc:picChg>
        <pc:cxnChg chg="add mod">
          <ac:chgData name="MARTINEZ CASALONE Braian Matias" userId="8f4a3559-bf36-482d-a89b-6eabd7ea45d4" providerId="ADAL" clId="{2DBF67D7-4D18-46C1-8F91-ED59557B97CF}" dt="2023-10-21T01:09:38.427" v="562" actId="1076"/>
          <ac:cxnSpMkLst>
            <pc:docMk/>
            <pc:sldMk cId="122435852" sldId="385"/>
            <ac:cxnSpMk id="20" creationId="{C40E76BE-1F6C-5D77-8E40-070619B3EF3E}"/>
          </ac:cxnSpMkLst>
        </pc:cxnChg>
      </pc:sldChg>
      <pc:sldChg chg="addSp delSp modSp add del mod ord">
        <pc:chgData name="MARTINEZ CASALONE Braian Matias" userId="8f4a3559-bf36-482d-a89b-6eabd7ea45d4" providerId="ADAL" clId="{2DBF67D7-4D18-46C1-8F91-ED59557B97CF}" dt="2023-10-21T01:38:36.658" v="740" actId="47"/>
        <pc:sldMkLst>
          <pc:docMk/>
          <pc:sldMk cId="4287447280" sldId="386"/>
        </pc:sldMkLst>
        <pc:spChg chg="del">
          <ac:chgData name="MARTINEZ CASALONE Braian Matias" userId="8f4a3559-bf36-482d-a89b-6eabd7ea45d4" providerId="ADAL" clId="{2DBF67D7-4D18-46C1-8F91-ED59557B97CF}" dt="2023-10-21T00:36:42.078" v="394" actId="478"/>
          <ac:spMkLst>
            <pc:docMk/>
            <pc:sldMk cId="4287447280" sldId="386"/>
            <ac:spMk id="8" creationId="{62B6581D-6AC8-3411-A5C5-FFFE5463B98E}"/>
          </ac:spMkLst>
        </pc:spChg>
        <pc:spChg chg="del">
          <ac:chgData name="MARTINEZ CASALONE Braian Matias" userId="8f4a3559-bf36-482d-a89b-6eabd7ea45d4" providerId="ADAL" clId="{2DBF67D7-4D18-46C1-8F91-ED59557B97CF}" dt="2023-10-21T00:36:43.976" v="395" actId="478"/>
          <ac:spMkLst>
            <pc:docMk/>
            <pc:sldMk cId="4287447280" sldId="386"/>
            <ac:spMk id="9" creationId="{D0766407-1D06-F498-4C16-C041CF9381C4}"/>
          </ac:spMkLst>
        </pc:spChg>
        <pc:spChg chg="del">
          <ac:chgData name="MARTINEZ CASALONE Braian Matias" userId="8f4a3559-bf36-482d-a89b-6eabd7ea45d4" providerId="ADAL" clId="{2DBF67D7-4D18-46C1-8F91-ED59557B97CF}" dt="2023-10-21T00:36:40.665" v="393" actId="478"/>
          <ac:spMkLst>
            <pc:docMk/>
            <pc:sldMk cId="4287447280" sldId="386"/>
            <ac:spMk id="19" creationId="{0F314F02-5499-7C95-2F53-30B147138E8B}"/>
          </ac:spMkLst>
        </pc:spChg>
        <pc:picChg chg="mod">
          <ac:chgData name="MARTINEZ CASALONE Braian Matias" userId="8f4a3559-bf36-482d-a89b-6eabd7ea45d4" providerId="ADAL" clId="{2DBF67D7-4D18-46C1-8F91-ED59557B97CF}" dt="2023-10-21T00:37:17.293" v="398" actId="1076"/>
          <ac:picMkLst>
            <pc:docMk/>
            <pc:sldMk cId="4287447280" sldId="386"/>
            <ac:picMk id="2" creationId="{4E307895-06B3-57D1-3B0A-9A3A86D414A8}"/>
          </ac:picMkLst>
        </pc:picChg>
        <pc:picChg chg="add mod">
          <ac:chgData name="MARTINEZ CASALONE Braian Matias" userId="8f4a3559-bf36-482d-a89b-6eabd7ea45d4" providerId="ADAL" clId="{2DBF67D7-4D18-46C1-8F91-ED59557B97CF}" dt="2023-10-21T01:34:14.403" v="714" actId="14100"/>
          <ac:picMkLst>
            <pc:docMk/>
            <pc:sldMk cId="4287447280" sldId="386"/>
            <ac:picMk id="15" creationId="{A9B22CF7-7BE9-94AE-4EB6-D41C1CEDBBEC}"/>
          </ac:picMkLst>
        </pc:picChg>
      </pc:sldChg>
      <pc:sldChg chg="addSp delSp modSp add mod modTransition">
        <pc:chgData name="MARTINEZ CASALONE Braian Matias" userId="8f4a3559-bf36-482d-a89b-6eabd7ea45d4" providerId="ADAL" clId="{2DBF67D7-4D18-46C1-8F91-ED59557B97CF}" dt="2023-10-21T01:54:21.711" v="863"/>
        <pc:sldMkLst>
          <pc:docMk/>
          <pc:sldMk cId="431400902" sldId="387"/>
        </pc:sldMkLst>
        <pc:spChg chg="mod">
          <ac:chgData name="MARTINEZ CASALONE Braian Matias" userId="8f4a3559-bf36-482d-a89b-6eabd7ea45d4" providerId="ADAL" clId="{2DBF67D7-4D18-46C1-8F91-ED59557B97CF}" dt="2023-10-21T00:55:08.400" v="534" actId="1076"/>
          <ac:spMkLst>
            <pc:docMk/>
            <pc:sldMk cId="431400902" sldId="387"/>
            <ac:spMk id="6" creationId="{F25B745F-B2DF-7A40-F712-26E686D49F6D}"/>
          </ac:spMkLst>
        </pc:spChg>
        <pc:spChg chg="mod">
          <ac:chgData name="MARTINEZ CASALONE Braian Matias" userId="8f4a3559-bf36-482d-a89b-6eabd7ea45d4" providerId="ADAL" clId="{2DBF67D7-4D18-46C1-8F91-ED59557B97CF}" dt="2023-10-21T01:22:59.572" v="674" actId="1076"/>
          <ac:spMkLst>
            <pc:docMk/>
            <pc:sldMk cId="431400902" sldId="387"/>
            <ac:spMk id="7" creationId="{7451DFE4-6C69-7D43-5653-DA5E14543B1A}"/>
          </ac:spMkLst>
        </pc:spChg>
        <pc:spChg chg="add del">
          <ac:chgData name="MARTINEZ CASALONE Braian Matias" userId="8f4a3559-bf36-482d-a89b-6eabd7ea45d4" providerId="ADAL" clId="{2DBF67D7-4D18-46C1-8F91-ED59557B97CF}" dt="2023-10-21T00:52:03.720" v="460" actId="478"/>
          <ac:spMkLst>
            <pc:docMk/>
            <pc:sldMk cId="431400902" sldId="387"/>
            <ac:spMk id="8" creationId="{62B6581D-6AC8-3411-A5C5-FFFE5463B98E}"/>
          </ac:spMkLst>
        </pc:spChg>
        <pc:spChg chg="del">
          <ac:chgData name="MARTINEZ CASALONE Braian Matias" userId="8f4a3559-bf36-482d-a89b-6eabd7ea45d4" providerId="ADAL" clId="{2DBF67D7-4D18-46C1-8F91-ED59557B97CF}" dt="2023-10-21T00:52:08.111" v="461" actId="478"/>
          <ac:spMkLst>
            <pc:docMk/>
            <pc:sldMk cId="431400902" sldId="387"/>
            <ac:spMk id="9" creationId="{D0766407-1D06-F498-4C16-C041CF9381C4}"/>
          </ac:spMkLst>
        </pc:spChg>
        <pc:spChg chg="mod">
          <ac:chgData name="MARTINEZ CASALONE Braian Matias" userId="8f4a3559-bf36-482d-a89b-6eabd7ea45d4" providerId="ADAL" clId="{2DBF67D7-4D18-46C1-8F91-ED59557B97CF}" dt="2023-10-21T00:55:10.809" v="535" actId="1076"/>
          <ac:spMkLst>
            <pc:docMk/>
            <pc:sldMk cId="431400902" sldId="387"/>
            <ac:spMk id="13" creationId="{21721FB0-2830-B6D7-EA1D-DB222E515C87}"/>
          </ac:spMkLst>
        </pc:spChg>
        <pc:spChg chg="del">
          <ac:chgData name="MARTINEZ CASALONE Braian Matias" userId="8f4a3559-bf36-482d-a89b-6eabd7ea45d4" providerId="ADAL" clId="{2DBF67D7-4D18-46C1-8F91-ED59557B97CF}" dt="2023-10-21T00:53:08.900" v="481" actId="478"/>
          <ac:spMkLst>
            <pc:docMk/>
            <pc:sldMk cId="431400902" sldId="387"/>
            <ac:spMk id="16" creationId="{01DAC69F-3E32-D20B-C8BD-CCA74C567148}"/>
          </ac:spMkLst>
        </pc:spChg>
        <pc:spChg chg="del">
          <ac:chgData name="MARTINEZ CASALONE Braian Matias" userId="8f4a3559-bf36-482d-a89b-6eabd7ea45d4" providerId="ADAL" clId="{2DBF67D7-4D18-46C1-8F91-ED59557B97CF}" dt="2023-10-21T00:55:21.647" v="540" actId="478"/>
          <ac:spMkLst>
            <pc:docMk/>
            <pc:sldMk cId="431400902" sldId="387"/>
            <ac:spMk id="17" creationId="{AF903420-90E2-C0FF-C940-DAEFADF69975}"/>
          </ac:spMkLst>
        </pc:spChg>
        <pc:spChg chg="del">
          <ac:chgData name="MARTINEZ CASALONE Braian Matias" userId="8f4a3559-bf36-482d-a89b-6eabd7ea45d4" providerId="ADAL" clId="{2DBF67D7-4D18-46C1-8F91-ED59557B97CF}" dt="2023-10-21T00:53:06.588" v="479" actId="478"/>
          <ac:spMkLst>
            <pc:docMk/>
            <pc:sldMk cId="431400902" sldId="387"/>
            <ac:spMk id="18" creationId="{1F112150-79D6-1F6A-7BFA-F3E22013CFD5}"/>
          </ac:spMkLst>
        </pc:spChg>
        <pc:spChg chg="del">
          <ac:chgData name="MARTINEZ CASALONE Braian Matias" userId="8f4a3559-bf36-482d-a89b-6eabd7ea45d4" providerId="ADAL" clId="{2DBF67D7-4D18-46C1-8F91-ED59557B97CF}" dt="2023-10-21T00:52:01.940" v="459" actId="478"/>
          <ac:spMkLst>
            <pc:docMk/>
            <pc:sldMk cId="431400902" sldId="387"/>
            <ac:spMk id="19" creationId="{0F314F02-5499-7C95-2F53-30B147138E8B}"/>
          </ac:spMkLst>
        </pc:spChg>
        <pc:picChg chg="mod">
          <ac:chgData name="MARTINEZ CASALONE Braian Matias" userId="8f4a3559-bf36-482d-a89b-6eabd7ea45d4" providerId="ADAL" clId="{2DBF67D7-4D18-46C1-8F91-ED59557B97CF}" dt="2023-10-21T01:31:25.808" v="710" actId="14100"/>
          <ac:picMkLst>
            <pc:docMk/>
            <pc:sldMk cId="431400902" sldId="387"/>
            <ac:picMk id="2" creationId="{4E307895-06B3-57D1-3B0A-9A3A86D414A8}"/>
          </ac:picMkLst>
        </pc:picChg>
        <pc:picChg chg="del">
          <ac:chgData name="MARTINEZ CASALONE Braian Matias" userId="8f4a3559-bf36-482d-a89b-6eabd7ea45d4" providerId="ADAL" clId="{2DBF67D7-4D18-46C1-8F91-ED59557B97CF}" dt="2023-10-21T00:53:07.238" v="480" actId="478"/>
          <ac:picMkLst>
            <pc:docMk/>
            <pc:sldMk cId="431400902" sldId="387"/>
            <ac:picMk id="3" creationId="{5E94907B-21A6-EF33-69C1-20C979BD8C03}"/>
          </ac:picMkLst>
        </pc:picChg>
        <pc:picChg chg="del mod">
          <ac:chgData name="MARTINEZ CASALONE Braian Matias" userId="8f4a3559-bf36-482d-a89b-6eabd7ea45d4" providerId="ADAL" clId="{2DBF67D7-4D18-46C1-8F91-ED59557B97CF}" dt="2023-10-21T00:55:17.925" v="538" actId="478"/>
          <ac:picMkLst>
            <pc:docMk/>
            <pc:sldMk cId="431400902" sldId="387"/>
            <ac:picMk id="10" creationId="{A92D28C6-C6CD-A4A2-BA5D-4AE7145B08BF}"/>
          </ac:picMkLst>
        </pc:picChg>
        <pc:picChg chg="mod">
          <ac:chgData name="MARTINEZ CASALONE Braian Matias" userId="8f4a3559-bf36-482d-a89b-6eabd7ea45d4" providerId="ADAL" clId="{2DBF67D7-4D18-46C1-8F91-ED59557B97CF}" dt="2023-10-21T01:23:11.880" v="680" actId="1076"/>
          <ac:picMkLst>
            <pc:docMk/>
            <pc:sldMk cId="431400902" sldId="387"/>
            <ac:picMk id="11" creationId="{482AA199-B373-6C00-3D5C-ECAE046B94AF}"/>
          </ac:picMkLst>
        </pc:picChg>
        <pc:picChg chg="del">
          <ac:chgData name="MARTINEZ CASALONE Braian Matias" userId="8f4a3559-bf36-482d-a89b-6eabd7ea45d4" providerId="ADAL" clId="{2DBF67D7-4D18-46C1-8F91-ED59557B97CF}" dt="2023-10-21T00:55:18.608" v="539" actId="478"/>
          <ac:picMkLst>
            <pc:docMk/>
            <pc:sldMk cId="431400902" sldId="387"/>
            <ac:picMk id="12" creationId="{B50E6F23-5099-4FB6-884D-9EFE7087A966}"/>
          </ac:picMkLst>
        </pc:picChg>
        <pc:picChg chg="del">
          <ac:chgData name="MARTINEZ CASALONE Braian Matias" userId="8f4a3559-bf36-482d-a89b-6eabd7ea45d4" providerId="ADAL" clId="{2DBF67D7-4D18-46C1-8F91-ED59557B97CF}" dt="2023-10-21T00:53:04.902" v="478" actId="478"/>
          <ac:picMkLst>
            <pc:docMk/>
            <pc:sldMk cId="431400902" sldId="387"/>
            <ac:picMk id="14" creationId="{5CA6C3F7-08EA-E6D4-B17C-FF7281A09D3D}"/>
          </ac:picMkLst>
        </pc:picChg>
        <pc:picChg chg="del mod">
          <ac:chgData name="MARTINEZ CASALONE Braian Matias" userId="8f4a3559-bf36-482d-a89b-6eabd7ea45d4" providerId="ADAL" clId="{2DBF67D7-4D18-46C1-8F91-ED59557B97CF}" dt="2023-10-21T00:54:55.800" v="527" actId="478"/>
          <ac:picMkLst>
            <pc:docMk/>
            <pc:sldMk cId="431400902" sldId="387"/>
            <ac:picMk id="20" creationId="{D30F5319-DE08-5A34-366F-F30266E8A48F}"/>
          </ac:picMkLst>
        </pc:picChg>
        <pc:picChg chg="add mod modCrop">
          <ac:chgData name="MARTINEZ CASALONE Braian Matias" userId="8f4a3559-bf36-482d-a89b-6eabd7ea45d4" providerId="ADAL" clId="{2DBF67D7-4D18-46C1-8F91-ED59557B97CF}" dt="2023-10-21T01:16:29.194" v="639"/>
          <ac:picMkLst>
            <pc:docMk/>
            <pc:sldMk cId="431400902" sldId="387"/>
            <ac:picMk id="21" creationId="{6B9CB973-5083-1195-829F-4F37BAE2C20D}"/>
          </ac:picMkLst>
        </pc:picChg>
        <pc:picChg chg="mod modCrop">
          <ac:chgData name="MARTINEZ CASALONE Braian Matias" userId="8f4a3559-bf36-482d-a89b-6eabd7ea45d4" providerId="ADAL" clId="{2DBF67D7-4D18-46C1-8F91-ED59557B97CF}" dt="2023-10-21T01:16:51.471" v="643" actId="1076"/>
          <ac:picMkLst>
            <pc:docMk/>
            <pc:sldMk cId="431400902" sldId="387"/>
            <ac:picMk id="22" creationId="{7AD5EE44-303B-064B-ABB1-8BC62C7C34EC}"/>
          </ac:picMkLst>
        </pc:picChg>
        <pc:picChg chg="add mod">
          <ac:chgData name="MARTINEZ CASALONE Braian Matias" userId="8f4a3559-bf36-482d-a89b-6eabd7ea45d4" providerId="ADAL" clId="{2DBF67D7-4D18-46C1-8F91-ED59557B97CF}" dt="2023-10-21T01:23:08.740" v="676" actId="1076"/>
          <ac:picMkLst>
            <pc:docMk/>
            <pc:sldMk cId="431400902" sldId="387"/>
            <ac:picMk id="23" creationId="{7AF78409-AC74-D46A-F427-D7270AFC920D}"/>
          </ac:picMkLst>
        </pc:picChg>
        <pc:picChg chg="add del mod">
          <ac:chgData name="MARTINEZ CASALONE Braian Matias" userId="8f4a3559-bf36-482d-a89b-6eabd7ea45d4" providerId="ADAL" clId="{2DBF67D7-4D18-46C1-8F91-ED59557B97CF}" dt="2023-10-21T01:22:43.244" v="672" actId="478"/>
          <ac:picMkLst>
            <pc:docMk/>
            <pc:sldMk cId="431400902" sldId="387"/>
            <ac:picMk id="24" creationId="{2E9837EA-E4C9-C57A-3921-B16B21A18966}"/>
          </ac:picMkLst>
        </pc:picChg>
        <pc:picChg chg="del mod">
          <ac:chgData name="MARTINEZ CASALONE Braian Matias" userId="8f4a3559-bf36-482d-a89b-6eabd7ea45d4" providerId="ADAL" clId="{2DBF67D7-4D18-46C1-8F91-ED59557B97CF}" dt="2023-10-21T01:16:14.869" v="634" actId="478"/>
          <ac:picMkLst>
            <pc:docMk/>
            <pc:sldMk cId="431400902" sldId="387"/>
            <ac:picMk id="26" creationId="{EBFB7A00-F701-ADA4-8474-9E9B6E6C4183}"/>
          </ac:picMkLst>
        </pc:picChg>
      </pc:sldChg>
      <pc:sldChg chg="addSp delSp modSp add del mod modTransition">
        <pc:chgData name="MARTINEZ CASALONE Braian Matias" userId="8f4a3559-bf36-482d-a89b-6eabd7ea45d4" providerId="ADAL" clId="{2DBF67D7-4D18-46C1-8F91-ED59557B97CF}" dt="2023-10-31T20:19:06.990" v="1314" actId="47"/>
        <pc:sldMkLst>
          <pc:docMk/>
          <pc:sldMk cId="2804102357" sldId="388"/>
        </pc:sldMkLst>
        <pc:spChg chg="del">
          <ac:chgData name="MARTINEZ CASALONE Braian Matias" userId="8f4a3559-bf36-482d-a89b-6eabd7ea45d4" providerId="ADAL" clId="{2DBF67D7-4D18-46C1-8F91-ED59557B97CF}" dt="2023-10-31T20:19:01.778" v="1307" actId="478"/>
          <ac:spMkLst>
            <pc:docMk/>
            <pc:sldMk cId="2804102357" sldId="388"/>
            <ac:spMk id="5" creationId="{14B6C034-DFE5-9957-1838-CADE82EF0FEE}"/>
          </ac:spMkLst>
        </pc:spChg>
        <pc:spChg chg="del mod">
          <ac:chgData name="MARTINEZ CASALONE Braian Matias" userId="8f4a3559-bf36-482d-a89b-6eabd7ea45d4" providerId="ADAL" clId="{2DBF67D7-4D18-46C1-8F91-ED59557B97CF}" dt="2023-10-31T20:19:00.749" v="1306" actId="478"/>
          <ac:spMkLst>
            <pc:docMk/>
            <pc:sldMk cId="2804102357" sldId="388"/>
            <ac:spMk id="6" creationId="{F25B745F-B2DF-7A40-F712-26E686D49F6D}"/>
          </ac:spMkLst>
        </pc:spChg>
        <pc:spChg chg="del mod">
          <ac:chgData name="MARTINEZ CASALONE Braian Matias" userId="8f4a3559-bf36-482d-a89b-6eabd7ea45d4" providerId="ADAL" clId="{2DBF67D7-4D18-46C1-8F91-ED59557B97CF}" dt="2023-10-21T01:26:14.982" v="702" actId="478"/>
          <ac:spMkLst>
            <pc:docMk/>
            <pc:sldMk cId="2804102357" sldId="388"/>
            <ac:spMk id="7" creationId="{7451DFE4-6C69-7D43-5653-DA5E14543B1A}"/>
          </ac:spMkLst>
        </pc:spChg>
        <pc:spChg chg="del">
          <ac:chgData name="MARTINEZ CASALONE Braian Matias" userId="8f4a3559-bf36-482d-a89b-6eabd7ea45d4" providerId="ADAL" clId="{2DBF67D7-4D18-46C1-8F91-ED59557B97CF}" dt="2023-10-21T01:26:12.332" v="699" actId="478"/>
          <ac:spMkLst>
            <pc:docMk/>
            <pc:sldMk cId="2804102357" sldId="388"/>
            <ac:spMk id="8" creationId="{62B6581D-6AC8-3411-A5C5-FFFE5463B98E}"/>
          </ac:spMkLst>
        </pc:spChg>
        <pc:spChg chg="mod">
          <ac:chgData name="MARTINEZ CASALONE Braian Matias" userId="8f4a3559-bf36-482d-a89b-6eabd7ea45d4" providerId="ADAL" clId="{2DBF67D7-4D18-46C1-8F91-ED59557B97CF}" dt="2023-10-30T23:20:15.489" v="1303" actId="20577"/>
          <ac:spMkLst>
            <pc:docMk/>
            <pc:sldMk cId="2804102357" sldId="388"/>
            <ac:spMk id="9" creationId="{D0766407-1D06-F498-4C16-C041CF9381C4}"/>
          </ac:spMkLst>
        </pc:spChg>
        <pc:spChg chg="del mod">
          <ac:chgData name="MARTINEZ CASALONE Braian Matias" userId="8f4a3559-bf36-482d-a89b-6eabd7ea45d4" providerId="ADAL" clId="{2DBF67D7-4D18-46C1-8F91-ED59557B97CF}" dt="2023-10-21T01:26:17.929" v="704" actId="478"/>
          <ac:spMkLst>
            <pc:docMk/>
            <pc:sldMk cId="2804102357" sldId="388"/>
            <ac:spMk id="13" creationId="{21721FB0-2830-B6D7-EA1D-DB222E515C87}"/>
          </ac:spMkLst>
        </pc:spChg>
        <pc:spChg chg="del">
          <ac:chgData name="MARTINEZ CASALONE Braian Matias" userId="8f4a3559-bf36-482d-a89b-6eabd7ea45d4" providerId="ADAL" clId="{2DBF67D7-4D18-46C1-8F91-ED59557B97CF}" dt="2023-10-21T01:36:36.557" v="724" actId="478"/>
          <ac:spMkLst>
            <pc:docMk/>
            <pc:sldMk cId="2804102357" sldId="388"/>
            <ac:spMk id="16" creationId="{01DAC69F-3E32-D20B-C8BD-CCA74C567148}"/>
          </ac:spMkLst>
        </pc:spChg>
        <pc:spChg chg="del">
          <ac:chgData name="MARTINEZ CASALONE Braian Matias" userId="8f4a3559-bf36-482d-a89b-6eabd7ea45d4" providerId="ADAL" clId="{2DBF67D7-4D18-46C1-8F91-ED59557B97CF}" dt="2023-10-21T01:38:18.891" v="736" actId="478"/>
          <ac:spMkLst>
            <pc:docMk/>
            <pc:sldMk cId="2804102357" sldId="388"/>
            <ac:spMk id="17" creationId="{AF903420-90E2-C0FF-C940-DAEFADF69975}"/>
          </ac:spMkLst>
        </pc:spChg>
        <pc:spChg chg="del">
          <ac:chgData name="MARTINEZ CASALONE Braian Matias" userId="8f4a3559-bf36-482d-a89b-6eabd7ea45d4" providerId="ADAL" clId="{2DBF67D7-4D18-46C1-8F91-ED59557B97CF}" dt="2023-10-21T01:36:33.898" v="723" actId="478"/>
          <ac:spMkLst>
            <pc:docMk/>
            <pc:sldMk cId="2804102357" sldId="388"/>
            <ac:spMk id="18" creationId="{1F112150-79D6-1F6A-7BFA-F3E22013CFD5}"/>
          </ac:spMkLst>
        </pc:spChg>
        <pc:spChg chg="del mod">
          <ac:chgData name="MARTINEZ CASALONE Braian Matias" userId="8f4a3559-bf36-482d-a89b-6eabd7ea45d4" providerId="ADAL" clId="{2DBF67D7-4D18-46C1-8F91-ED59557B97CF}" dt="2023-10-21T01:26:10.813" v="698" actId="478"/>
          <ac:spMkLst>
            <pc:docMk/>
            <pc:sldMk cId="2804102357" sldId="388"/>
            <ac:spMk id="19" creationId="{0F314F02-5499-7C95-2F53-30B147138E8B}"/>
          </ac:spMkLst>
        </pc:spChg>
        <pc:picChg chg="del mod">
          <ac:chgData name="MARTINEZ CASALONE Braian Matias" userId="8f4a3559-bf36-482d-a89b-6eabd7ea45d4" providerId="ADAL" clId="{2DBF67D7-4D18-46C1-8F91-ED59557B97CF}" dt="2023-10-31T20:19:05.517" v="1313" actId="478"/>
          <ac:picMkLst>
            <pc:docMk/>
            <pc:sldMk cId="2804102357" sldId="388"/>
            <ac:picMk id="2" creationId="{4E307895-06B3-57D1-3B0A-9A3A86D414A8}"/>
          </ac:picMkLst>
        </pc:picChg>
        <pc:picChg chg="del">
          <ac:chgData name="MARTINEZ CASALONE Braian Matias" userId="8f4a3559-bf36-482d-a89b-6eabd7ea45d4" providerId="ADAL" clId="{2DBF67D7-4D18-46C1-8F91-ED59557B97CF}" dt="2023-10-21T01:36:32.128" v="722" actId="478"/>
          <ac:picMkLst>
            <pc:docMk/>
            <pc:sldMk cId="2804102357" sldId="388"/>
            <ac:picMk id="3" creationId="{5E94907B-21A6-EF33-69C1-20C979BD8C03}"/>
          </ac:picMkLst>
        </pc:picChg>
        <pc:picChg chg="del">
          <ac:chgData name="MARTINEZ CASALONE Braian Matias" userId="8f4a3559-bf36-482d-a89b-6eabd7ea45d4" providerId="ADAL" clId="{2DBF67D7-4D18-46C1-8F91-ED59557B97CF}" dt="2023-10-31T20:19:02.515" v="1308" actId="478"/>
          <ac:picMkLst>
            <pc:docMk/>
            <pc:sldMk cId="2804102357" sldId="388"/>
            <ac:picMk id="4" creationId="{59B68F6C-5EE2-3774-EA82-FAE8D3FA1BF7}"/>
          </ac:picMkLst>
        </pc:picChg>
        <pc:picChg chg="del">
          <ac:chgData name="MARTINEZ CASALONE Braian Matias" userId="8f4a3559-bf36-482d-a89b-6eabd7ea45d4" providerId="ADAL" clId="{2DBF67D7-4D18-46C1-8F91-ED59557B97CF}" dt="2023-10-21T01:38:20.152" v="737" actId="478"/>
          <ac:picMkLst>
            <pc:docMk/>
            <pc:sldMk cId="2804102357" sldId="388"/>
            <ac:picMk id="10" creationId="{A92D28C6-C6CD-A4A2-BA5D-4AE7145B08BF}"/>
          </ac:picMkLst>
        </pc:picChg>
        <pc:picChg chg="mod">
          <ac:chgData name="MARTINEZ CASALONE Braian Matias" userId="8f4a3559-bf36-482d-a89b-6eabd7ea45d4" providerId="ADAL" clId="{2DBF67D7-4D18-46C1-8F91-ED59557B97CF}" dt="2023-10-21T01:59:57.007" v="874" actId="1076"/>
          <ac:picMkLst>
            <pc:docMk/>
            <pc:sldMk cId="2804102357" sldId="388"/>
            <ac:picMk id="11" creationId="{482AA199-B373-6C00-3D5C-ECAE046B94AF}"/>
          </ac:picMkLst>
        </pc:picChg>
        <pc:picChg chg="del">
          <ac:chgData name="MARTINEZ CASALONE Braian Matias" userId="8f4a3559-bf36-482d-a89b-6eabd7ea45d4" providerId="ADAL" clId="{2DBF67D7-4D18-46C1-8F91-ED59557B97CF}" dt="2023-10-21T01:38:15.108" v="733" actId="478"/>
          <ac:picMkLst>
            <pc:docMk/>
            <pc:sldMk cId="2804102357" sldId="388"/>
            <ac:picMk id="12" creationId="{B50E6F23-5099-4FB6-884D-9EFE7087A966}"/>
          </ac:picMkLst>
        </pc:picChg>
        <pc:picChg chg="del">
          <ac:chgData name="MARTINEZ CASALONE Braian Matias" userId="8f4a3559-bf36-482d-a89b-6eabd7ea45d4" providerId="ADAL" clId="{2DBF67D7-4D18-46C1-8F91-ED59557B97CF}" dt="2023-10-21T01:38:16.026" v="734" actId="478"/>
          <ac:picMkLst>
            <pc:docMk/>
            <pc:sldMk cId="2804102357" sldId="388"/>
            <ac:picMk id="14" creationId="{5CA6C3F7-08EA-E6D4-B17C-FF7281A09D3D}"/>
          </ac:picMkLst>
        </pc:picChg>
        <pc:picChg chg="add del mod">
          <ac:chgData name="MARTINEZ CASALONE Braian Matias" userId="8f4a3559-bf36-482d-a89b-6eabd7ea45d4" providerId="ADAL" clId="{2DBF67D7-4D18-46C1-8F91-ED59557B97CF}" dt="2023-10-21T01:44:50.428" v="774" actId="478"/>
          <ac:picMkLst>
            <pc:docMk/>
            <pc:sldMk cId="2804102357" sldId="388"/>
            <ac:picMk id="15" creationId="{0AB7063A-4E4D-A7CB-2E67-09DCA8A510CF}"/>
          </ac:picMkLst>
        </pc:picChg>
        <pc:picChg chg="add del mod">
          <ac:chgData name="MARTINEZ CASALONE Braian Matias" userId="8f4a3559-bf36-482d-a89b-6eabd7ea45d4" providerId="ADAL" clId="{2DBF67D7-4D18-46C1-8F91-ED59557B97CF}" dt="2023-10-21T01:35:38.164" v="716" actId="478"/>
          <ac:picMkLst>
            <pc:docMk/>
            <pc:sldMk cId="2804102357" sldId="388"/>
            <ac:picMk id="20" creationId="{44391A9C-3CC2-236F-DCE7-06A4F09A744A}"/>
          </ac:picMkLst>
        </pc:picChg>
        <pc:picChg chg="add del mod">
          <ac:chgData name="MARTINEZ CASALONE Braian Matias" userId="8f4a3559-bf36-482d-a89b-6eabd7ea45d4" providerId="ADAL" clId="{2DBF67D7-4D18-46C1-8F91-ED59557B97CF}" dt="2023-10-21T01:36:06.880" v="719" actId="478"/>
          <ac:picMkLst>
            <pc:docMk/>
            <pc:sldMk cId="2804102357" sldId="388"/>
            <ac:picMk id="21" creationId="{03792A8B-D336-F2D8-B3DD-962D63881668}"/>
          </ac:picMkLst>
        </pc:picChg>
        <pc:picChg chg="add del mod">
          <ac:chgData name="MARTINEZ CASALONE Braian Matias" userId="8f4a3559-bf36-482d-a89b-6eabd7ea45d4" providerId="ADAL" clId="{2DBF67D7-4D18-46C1-8F91-ED59557B97CF}" dt="2023-10-21T01:44:30.114" v="766" actId="478"/>
          <ac:picMkLst>
            <pc:docMk/>
            <pc:sldMk cId="2804102357" sldId="388"/>
            <ac:picMk id="22" creationId="{62EDE94F-2485-7B64-37D7-E5F4BA857C2A}"/>
          </ac:picMkLst>
        </pc:picChg>
        <pc:picChg chg="add del mod">
          <ac:chgData name="MARTINEZ CASALONE Braian Matias" userId="8f4a3559-bf36-482d-a89b-6eabd7ea45d4" providerId="ADAL" clId="{2DBF67D7-4D18-46C1-8F91-ED59557B97CF}" dt="2023-10-31T20:19:03.964" v="1310" actId="478"/>
          <ac:picMkLst>
            <pc:docMk/>
            <pc:sldMk cId="2804102357" sldId="388"/>
            <ac:picMk id="23" creationId="{FC13DCD7-6844-0AA0-3EC7-BE36339CEDD4}"/>
          </ac:picMkLst>
        </pc:picChg>
        <pc:picChg chg="add del mod">
          <ac:chgData name="MARTINEZ CASALONE Braian Matias" userId="8f4a3559-bf36-482d-a89b-6eabd7ea45d4" providerId="ADAL" clId="{2DBF67D7-4D18-46C1-8F91-ED59557B97CF}" dt="2023-10-31T20:19:03.520" v="1309" actId="478"/>
          <ac:picMkLst>
            <pc:docMk/>
            <pc:sldMk cId="2804102357" sldId="388"/>
            <ac:picMk id="25" creationId="{8A132B1C-5E3D-F4D1-FE93-FD0412CD3839}"/>
          </ac:picMkLst>
        </pc:picChg>
        <pc:picChg chg="add del mod">
          <ac:chgData name="MARTINEZ CASALONE Braian Matias" userId="8f4a3559-bf36-482d-a89b-6eabd7ea45d4" providerId="ADAL" clId="{2DBF67D7-4D18-46C1-8F91-ED59557B97CF}" dt="2023-10-31T20:19:04.911" v="1312" actId="478"/>
          <ac:picMkLst>
            <pc:docMk/>
            <pc:sldMk cId="2804102357" sldId="388"/>
            <ac:picMk id="27" creationId="{3868B7F3-8C0D-30E3-ECB7-845545A06B16}"/>
          </ac:picMkLst>
        </pc:picChg>
        <pc:picChg chg="add del mod">
          <ac:chgData name="MARTINEZ CASALONE Braian Matias" userId="8f4a3559-bf36-482d-a89b-6eabd7ea45d4" providerId="ADAL" clId="{2DBF67D7-4D18-46C1-8F91-ED59557B97CF}" dt="2023-10-21T01:46:04.733" v="781" actId="478"/>
          <ac:picMkLst>
            <pc:docMk/>
            <pc:sldMk cId="2804102357" sldId="388"/>
            <ac:picMk id="29" creationId="{A5621208-59CE-CB60-06B8-C7119C33ACC5}"/>
          </ac:picMkLst>
        </pc:picChg>
        <pc:picChg chg="add del mod modCrop">
          <ac:chgData name="MARTINEZ CASALONE Braian Matias" userId="8f4a3559-bf36-482d-a89b-6eabd7ea45d4" providerId="ADAL" clId="{2DBF67D7-4D18-46C1-8F91-ED59557B97CF}" dt="2023-10-31T20:19:04.412" v="1311" actId="478"/>
          <ac:picMkLst>
            <pc:docMk/>
            <pc:sldMk cId="2804102357" sldId="388"/>
            <ac:picMk id="31" creationId="{35751510-C2B9-5A13-6254-0CD6F0A97D66}"/>
          </ac:picMkLst>
        </pc:picChg>
      </pc:sldChg>
      <pc:sldChg chg="delSp modSp add mod modTransition">
        <pc:chgData name="MARTINEZ CASALONE Braian Matias" userId="8f4a3559-bf36-482d-a89b-6eabd7ea45d4" providerId="ADAL" clId="{2DBF67D7-4D18-46C1-8F91-ED59557B97CF}" dt="2023-10-21T02:03:02.850" v="916"/>
        <pc:sldMkLst>
          <pc:docMk/>
          <pc:sldMk cId="980126421" sldId="389"/>
        </pc:sldMkLst>
        <pc:spChg chg="del mod">
          <ac:chgData name="MARTINEZ CASALONE Braian Matias" userId="8f4a3559-bf36-482d-a89b-6eabd7ea45d4" providerId="ADAL" clId="{2DBF67D7-4D18-46C1-8F91-ED59557B97CF}" dt="2023-10-21T02:02:57.635" v="914" actId="478"/>
          <ac:spMkLst>
            <pc:docMk/>
            <pc:sldMk cId="980126421" sldId="389"/>
            <ac:spMk id="11" creationId="{B5EAE4C0-2B52-1B58-659F-CC8F0741B083}"/>
          </ac:spMkLst>
        </pc:spChg>
        <pc:spChg chg="del">
          <ac:chgData name="MARTINEZ CASALONE Braian Matias" userId="8f4a3559-bf36-482d-a89b-6eabd7ea45d4" providerId="ADAL" clId="{2DBF67D7-4D18-46C1-8F91-ED59557B97CF}" dt="2023-10-21T02:02:46.516" v="901" actId="478"/>
          <ac:spMkLst>
            <pc:docMk/>
            <pc:sldMk cId="980126421" sldId="389"/>
            <ac:spMk id="58" creationId="{E11D1B12-8DB1-9EF7-6944-986EE7962060}"/>
          </ac:spMkLst>
        </pc:spChg>
        <pc:picChg chg="del">
          <ac:chgData name="MARTINEZ CASALONE Braian Matias" userId="8f4a3559-bf36-482d-a89b-6eabd7ea45d4" providerId="ADAL" clId="{2DBF67D7-4D18-46C1-8F91-ED59557B97CF}" dt="2023-10-21T02:02:52.797" v="908" actId="478"/>
          <ac:picMkLst>
            <pc:docMk/>
            <pc:sldMk cId="980126421" sldId="389"/>
            <ac:picMk id="12" creationId="{93DE9F73-D813-7B6A-1BAB-ED44BE7D9EAB}"/>
          </ac:picMkLst>
        </pc:picChg>
        <pc:picChg chg="del">
          <ac:chgData name="MARTINEZ CASALONE Braian Matias" userId="8f4a3559-bf36-482d-a89b-6eabd7ea45d4" providerId="ADAL" clId="{2DBF67D7-4D18-46C1-8F91-ED59557B97CF}" dt="2023-10-21T02:02:58.415" v="915" actId="478"/>
          <ac:picMkLst>
            <pc:docMk/>
            <pc:sldMk cId="980126421" sldId="389"/>
            <ac:picMk id="14" creationId="{ADE11FEB-CB4B-84B2-46FB-3ED77269F8A3}"/>
          </ac:picMkLst>
        </pc:picChg>
        <pc:picChg chg="del">
          <ac:chgData name="MARTINEZ CASALONE Braian Matias" userId="8f4a3559-bf36-482d-a89b-6eabd7ea45d4" providerId="ADAL" clId="{2DBF67D7-4D18-46C1-8F91-ED59557B97CF}" dt="2023-10-21T02:02:54.429" v="911" actId="478"/>
          <ac:picMkLst>
            <pc:docMk/>
            <pc:sldMk cId="980126421" sldId="389"/>
            <ac:picMk id="22" creationId="{DA91F1F7-99CD-546D-1712-A77CC810D58B}"/>
          </ac:picMkLst>
        </pc:picChg>
        <pc:picChg chg="del">
          <ac:chgData name="MARTINEZ CASALONE Braian Matias" userId="8f4a3559-bf36-482d-a89b-6eabd7ea45d4" providerId="ADAL" clId="{2DBF67D7-4D18-46C1-8F91-ED59557B97CF}" dt="2023-10-21T02:02:54.933" v="912" actId="478"/>
          <ac:picMkLst>
            <pc:docMk/>
            <pc:sldMk cId="980126421" sldId="389"/>
            <ac:picMk id="23" creationId="{19EEA108-5926-6762-B490-36B265BB8D18}"/>
          </ac:picMkLst>
        </pc:picChg>
        <pc:picChg chg="del">
          <ac:chgData name="MARTINEZ CASALONE Braian Matias" userId="8f4a3559-bf36-482d-a89b-6eabd7ea45d4" providerId="ADAL" clId="{2DBF67D7-4D18-46C1-8F91-ED59557B97CF}" dt="2023-10-21T02:02:53.362" v="909" actId="478"/>
          <ac:picMkLst>
            <pc:docMk/>
            <pc:sldMk cId="980126421" sldId="389"/>
            <ac:picMk id="25" creationId="{54424C21-6EF8-EDD4-B59D-EBC4325A9EB6}"/>
          </ac:picMkLst>
        </pc:picChg>
        <pc:picChg chg="del">
          <ac:chgData name="MARTINEZ CASALONE Braian Matias" userId="8f4a3559-bf36-482d-a89b-6eabd7ea45d4" providerId="ADAL" clId="{2DBF67D7-4D18-46C1-8F91-ED59557B97CF}" dt="2023-10-21T02:02:53.908" v="910" actId="478"/>
          <ac:picMkLst>
            <pc:docMk/>
            <pc:sldMk cId="980126421" sldId="389"/>
            <ac:picMk id="27" creationId="{84097F7E-A865-5AFF-D371-2A7D75EEF5D0}"/>
          </ac:picMkLst>
        </pc:picChg>
        <pc:picChg chg="del">
          <ac:chgData name="MARTINEZ CASALONE Braian Matias" userId="8f4a3559-bf36-482d-a89b-6eabd7ea45d4" providerId="ADAL" clId="{2DBF67D7-4D18-46C1-8F91-ED59557B97CF}" dt="2023-10-21T02:02:47.132" v="902" actId="478"/>
          <ac:picMkLst>
            <pc:docMk/>
            <pc:sldMk cId="980126421" sldId="389"/>
            <ac:picMk id="59" creationId="{A0E9DFE6-CC1F-2185-9CE0-FFC903608EDC}"/>
          </ac:picMkLst>
        </pc:picChg>
        <pc:picChg chg="del">
          <ac:chgData name="MARTINEZ CASALONE Braian Matias" userId="8f4a3559-bf36-482d-a89b-6eabd7ea45d4" providerId="ADAL" clId="{2DBF67D7-4D18-46C1-8F91-ED59557B97CF}" dt="2023-10-21T02:02:47.586" v="903" actId="478"/>
          <ac:picMkLst>
            <pc:docMk/>
            <pc:sldMk cId="980126421" sldId="389"/>
            <ac:picMk id="60" creationId="{F7E48D32-9FE8-D54C-EF4F-E80EE4295D8F}"/>
          </ac:picMkLst>
        </pc:picChg>
        <pc:picChg chg="del">
          <ac:chgData name="MARTINEZ CASALONE Braian Matias" userId="8f4a3559-bf36-482d-a89b-6eabd7ea45d4" providerId="ADAL" clId="{2DBF67D7-4D18-46C1-8F91-ED59557B97CF}" dt="2023-10-21T02:02:49.909" v="906" actId="478"/>
          <ac:picMkLst>
            <pc:docMk/>
            <pc:sldMk cId="980126421" sldId="389"/>
            <ac:picMk id="61" creationId="{427590E3-2FE1-F987-73C0-4B7703CD5968}"/>
          </ac:picMkLst>
        </pc:picChg>
        <pc:picChg chg="del">
          <ac:chgData name="MARTINEZ CASALONE Braian Matias" userId="8f4a3559-bf36-482d-a89b-6eabd7ea45d4" providerId="ADAL" clId="{2DBF67D7-4D18-46C1-8F91-ED59557B97CF}" dt="2023-10-21T02:02:51.005" v="907" actId="478"/>
          <ac:picMkLst>
            <pc:docMk/>
            <pc:sldMk cId="980126421" sldId="389"/>
            <ac:picMk id="63" creationId="{E4362E02-A3B8-C42A-8812-77DB184F6A3B}"/>
          </ac:picMkLst>
        </pc:picChg>
        <pc:picChg chg="del">
          <ac:chgData name="MARTINEZ CASALONE Braian Matias" userId="8f4a3559-bf36-482d-a89b-6eabd7ea45d4" providerId="ADAL" clId="{2DBF67D7-4D18-46C1-8F91-ED59557B97CF}" dt="2023-10-21T02:02:48.084" v="904" actId="478"/>
          <ac:picMkLst>
            <pc:docMk/>
            <pc:sldMk cId="980126421" sldId="389"/>
            <ac:picMk id="3083" creationId="{01CB6E0B-E77E-AD2E-D094-DF0EF74CE551}"/>
          </ac:picMkLst>
        </pc:picChg>
        <pc:picChg chg="del">
          <ac:chgData name="MARTINEZ CASALONE Braian Matias" userId="8f4a3559-bf36-482d-a89b-6eabd7ea45d4" providerId="ADAL" clId="{2DBF67D7-4D18-46C1-8F91-ED59557B97CF}" dt="2023-10-21T02:02:49.355" v="905" actId="478"/>
          <ac:picMkLst>
            <pc:docMk/>
            <pc:sldMk cId="980126421" sldId="389"/>
            <ac:picMk id="3089" creationId="{6DBBE953-8449-CCE3-1B34-9F51767F4211}"/>
          </ac:picMkLst>
        </pc:picChg>
      </pc:sldChg>
      <pc:sldChg chg="addSp delSp modSp add mod modTransition">
        <pc:chgData name="MARTINEZ CASALONE Braian Matias" userId="8f4a3559-bf36-482d-a89b-6eabd7ea45d4" providerId="ADAL" clId="{2DBF67D7-4D18-46C1-8F91-ED59557B97CF}" dt="2023-10-21T02:05:30.880" v="944" actId="1076"/>
        <pc:sldMkLst>
          <pc:docMk/>
          <pc:sldMk cId="3154970063" sldId="390"/>
        </pc:sldMkLst>
        <pc:spChg chg="add mod">
          <ac:chgData name="MARTINEZ CASALONE Braian Matias" userId="8f4a3559-bf36-482d-a89b-6eabd7ea45d4" providerId="ADAL" clId="{2DBF67D7-4D18-46C1-8F91-ED59557B97CF}" dt="2023-10-21T02:05:30.880" v="944" actId="1076"/>
          <ac:spMkLst>
            <pc:docMk/>
            <pc:sldMk cId="3154970063" sldId="390"/>
            <ac:spMk id="18" creationId="{42ED6739-51CC-A2A2-9B38-1F4C0EB1BDB8}"/>
          </ac:spMkLst>
        </pc:spChg>
        <pc:spChg chg="del">
          <ac:chgData name="MARTINEZ CASALONE Braian Matias" userId="8f4a3559-bf36-482d-a89b-6eabd7ea45d4" providerId="ADAL" clId="{2DBF67D7-4D18-46C1-8F91-ED59557B97CF}" dt="2023-10-21T02:01:53.623" v="889" actId="478"/>
          <ac:spMkLst>
            <pc:docMk/>
            <pc:sldMk cId="3154970063" sldId="390"/>
            <ac:spMk id="28" creationId="{BC918B6B-AE6B-41EC-DF49-9EC9D295BE74}"/>
          </ac:spMkLst>
        </pc:spChg>
        <pc:spChg chg="del">
          <ac:chgData name="MARTINEZ CASALONE Braian Matias" userId="8f4a3559-bf36-482d-a89b-6eabd7ea45d4" providerId="ADAL" clId="{2DBF67D7-4D18-46C1-8F91-ED59557B97CF}" dt="2023-10-21T02:01:48.763" v="881" actId="478"/>
          <ac:spMkLst>
            <pc:docMk/>
            <pc:sldMk cId="3154970063" sldId="390"/>
            <ac:spMk id="58" creationId="{E11D1B12-8DB1-9EF7-6944-986EE7962060}"/>
          </ac:spMkLst>
        </pc:spChg>
        <pc:picChg chg="add mod">
          <ac:chgData name="MARTINEZ CASALONE Braian Matias" userId="8f4a3559-bf36-482d-a89b-6eabd7ea45d4" providerId="ADAL" clId="{2DBF67D7-4D18-46C1-8F91-ED59557B97CF}" dt="2023-10-21T02:03:38.172" v="918" actId="1076"/>
          <ac:picMkLst>
            <pc:docMk/>
            <pc:sldMk cId="3154970063" sldId="390"/>
            <ac:picMk id="2" creationId="{40260571-46DC-584C-BE8D-1A7DFEFD2593}"/>
          </ac:picMkLst>
        </pc:picChg>
        <pc:picChg chg="add mod">
          <ac:chgData name="MARTINEZ CASALONE Braian Matias" userId="8f4a3559-bf36-482d-a89b-6eabd7ea45d4" providerId="ADAL" clId="{2DBF67D7-4D18-46C1-8F91-ED59557B97CF}" dt="2023-10-21T02:03:38.172" v="918" actId="1076"/>
          <ac:picMkLst>
            <pc:docMk/>
            <pc:sldMk cId="3154970063" sldId="390"/>
            <ac:picMk id="3" creationId="{8A3C207B-7F8D-CC2B-4AA7-888DE38E11EE}"/>
          </ac:picMkLst>
        </pc:picChg>
        <pc:picChg chg="add mod">
          <ac:chgData name="MARTINEZ CASALONE Braian Matias" userId="8f4a3559-bf36-482d-a89b-6eabd7ea45d4" providerId="ADAL" clId="{2DBF67D7-4D18-46C1-8F91-ED59557B97CF}" dt="2023-10-21T02:03:38.172" v="918" actId="1076"/>
          <ac:picMkLst>
            <pc:docMk/>
            <pc:sldMk cId="3154970063" sldId="390"/>
            <ac:picMk id="4" creationId="{D24E4938-40B3-C68E-704D-4DE10EACFAA1}"/>
          </ac:picMkLst>
        </pc:picChg>
        <pc:picChg chg="add mod">
          <ac:chgData name="MARTINEZ CASALONE Braian Matias" userId="8f4a3559-bf36-482d-a89b-6eabd7ea45d4" providerId="ADAL" clId="{2DBF67D7-4D18-46C1-8F91-ED59557B97CF}" dt="2023-10-21T02:03:38.172" v="918" actId="1076"/>
          <ac:picMkLst>
            <pc:docMk/>
            <pc:sldMk cId="3154970063" sldId="390"/>
            <ac:picMk id="6" creationId="{2FB32D24-6D56-DED1-6241-3ACCE2FBF9AA}"/>
          </ac:picMkLst>
        </pc:picChg>
        <pc:picChg chg="add mod">
          <ac:chgData name="MARTINEZ CASALONE Braian Matias" userId="8f4a3559-bf36-482d-a89b-6eabd7ea45d4" providerId="ADAL" clId="{2DBF67D7-4D18-46C1-8F91-ED59557B97CF}" dt="2023-10-21T02:03:38.172" v="918" actId="1076"/>
          <ac:picMkLst>
            <pc:docMk/>
            <pc:sldMk cId="3154970063" sldId="390"/>
            <ac:picMk id="10" creationId="{369798EA-2642-19C6-6E04-F72B8FAFE449}"/>
          </ac:picMkLst>
        </pc:picChg>
        <pc:picChg chg="add mod">
          <ac:chgData name="MARTINEZ CASALONE Braian Matias" userId="8f4a3559-bf36-482d-a89b-6eabd7ea45d4" providerId="ADAL" clId="{2DBF67D7-4D18-46C1-8F91-ED59557B97CF}" dt="2023-10-21T02:03:38.172" v="918" actId="1076"/>
          <ac:picMkLst>
            <pc:docMk/>
            <pc:sldMk cId="3154970063" sldId="390"/>
            <ac:picMk id="13" creationId="{740C1969-29FF-04FA-8651-BD44AA0C22EC}"/>
          </ac:picMkLst>
        </pc:picChg>
        <pc:picChg chg="add mod">
          <ac:chgData name="MARTINEZ CASALONE Braian Matias" userId="8f4a3559-bf36-482d-a89b-6eabd7ea45d4" providerId="ADAL" clId="{2DBF67D7-4D18-46C1-8F91-ED59557B97CF}" dt="2023-10-21T02:03:38.172" v="918" actId="1076"/>
          <ac:picMkLst>
            <pc:docMk/>
            <pc:sldMk cId="3154970063" sldId="390"/>
            <ac:picMk id="15" creationId="{5637F793-4CCE-E8B4-FA90-FF77F15DC713}"/>
          </ac:picMkLst>
        </pc:picChg>
        <pc:picChg chg="add mod">
          <ac:chgData name="MARTINEZ CASALONE Braian Matias" userId="8f4a3559-bf36-482d-a89b-6eabd7ea45d4" providerId="ADAL" clId="{2DBF67D7-4D18-46C1-8F91-ED59557B97CF}" dt="2023-10-21T02:03:38.172" v="918" actId="1076"/>
          <ac:picMkLst>
            <pc:docMk/>
            <pc:sldMk cId="3154970063" sldId="390"/>
            <ac:picMk id="16" creationId="{5B26748C-483D-6443-F26B-10781097ED00}"/>
          </ac:picMkLst>
        </pc:picChg>
        <pc:picChg chg="add mod">
          <ac:chgData name="MARTINEZ CASALONE Braian Matias" userId="8f4a3559-bf36-482d-a89b-6eabd7ea45d4" providerId="ADAL" clId="{2DBF67D7-4D18-46C1-8F91-ED59557B97CF}" dt="2023-10-21T02:03:38.172" v="918" actId="1076"/>
          <ac:picMkLst>
            <pc:docMk/>
            <pc:sldMk cId="3154970063" sldId="390"/>
            <ac:picMk id="17" creationId="{524D3CD9-08DD-4BC5-97FA-F8AD4689E3D2}"/>
          </ac:picMkLst>
        </pc:picChg>
        <pc:picChg chg="del">
          <ac:chgData name="MARTINEZ CASALONE Braian Matias" userId="8f4a3559-bf36-482d-a89b-6eabd7ea45d4" providerId="ADAL" clId="{2DBF67D7-4D18-46C1-8F91-ED59557B97CF}" dt="2023-10-21T02:01:58.760" v="894" actId="478"/>
          <ac:picMkLst>
            <pc:docMk/>
            <pc:sldMk cId="3154970063" sldId="390"/>
            <ac:picMk id="32" creationId="{E7DF19DF-617A-40B2-E1EF-082F4038B818}"/>
          </ac:picMkLst>
        </pc:picChg>
        <pc:picChg chg="del">
          <ac:chgData name="MARTINEZ CASALONE Braian Matias" userId="8f4a3559-bf36-482d-a89b-6eabd7ea45d4" providerId="ADAL" clId="{2DBF67D7-4D18-46C1-8F91-ED59557B97CF}" dt="2023-10-21T02:01:52.903" v="888" actId="478"/>
          <ac:picMkLst>
            <pc:docMk/>
            <pc:sldMk cId="3154970063" sldId="390"/>
            <ac:picMk id="34" creationId="{86C5D386-1C74-AB80-0D07-8E21852080A1}"/>
          </ac:picMkLst>
        </pc:picChg>
        <pc:picChg chg="del">
          <ac:chgData name="MARTINEZ CASALONE Braian Matias" userId="8f4a3559-bf36-482d-a89b-6eabd7ea45d4" providerId="ADAL" clId="{2DBF67D7-4D18-46C1-8F91-ED59557B97CF}" dt="2023-10-21T02:01:54.251" v="890" actId="478"/>
          <ac:picMkLst>
            <pc:docMk/>
            <pc:sldMk cId="3154970063" sldId="390"/>
            <ac:picMk id="36" creationId="{7BF82429-AD88-7C36-EBA0-3D0E3ED43F7B}"/>
          </ac:picMkLst>
        </pc:picChg>
        <pc:picChg chg="del">
          <ac:chgData name="MARTINEZ CASALONE Braian Matias" userId="8f4a3559-bf36-482d-a89b-6eabd7ea45d4" providerId="ADAL" clId="{2DBF67D7-4D18-46C1-8F91-ED59557B97CF}" dt="2023-10-21T02:01:54.831" v="891" actId="478"/>
          <ac:picMkLst>
            <pc:docMk/>
            <pc:sldMk cId="3154970063" sldId="390"/>
            <ac:picMk id="38" creationId="{E6459319-BB0F-9251-7B59-7FAF6BD6D908}"/>
          </ac:picMkLst>
        </pc:picChg>
        <pc:picChg chg="del">
          <ac:chgData name="MARTINEZ CASALONE Braian Matias" userId="8f4a3559-bf36-482d-a89b-6eabd7ea45d4" providerId="ADAL" clId="{2DBF67D7-4D18-46C1-8F91-ED59557B97CF}" dt="2023-10-21T02:01:55.396" v="892" actId="478"/>
          <ac:picMkLst>
            <pc:docMk/>
            <pc:sldMk cId="3154970063" sldId="390"/>
            <ac:picMk id="40" creationId="{3A47DBC2-CB90-A196-C98B-54142333C937}"/>
          </ac:picMkLst>
        </pc:picChg>
        <pc:picChg chg="del">
          <ac:chgData name="MARTINEZ CASALONE Braian Matias" userId="8f4a3559-bf36-482d-a89b-6eabd7ea45d4" providerId="ADAL" clId="{2DBF67D7-4D18-46C1-8F91-ED59557B97CF}" dt="2023-10-21T02:01:55.985" v="893" actId="478"/>
          <ac:picMkLst>
            <pc:docMk/>
            <pc:sldMk cId="3154970063" sldId="390"/>
            <ac:picMk id="42" creationId="{5343FB81-4656-E579-0E06-196C66CA9515}"/>
          </ac:picMkLst>
        </pc:picChg>
        <pc:picChg chg="del">
          <ac:chgData name="MARTINEZ CASALONE Braian Matias" userId="8f4a3559-bf36-482d-a89b-6eabd7ea45d4" providerId="ADAL" clId="{2DBF67D7-4D18-46C1-8F91-ED59557B97CF}" dt="2023-10-21T02:02:00.329" v="895" actId="478"/>
          <ac:picMkLst>
            <pc:docMk/>
            <pc:sldMk cId="3154970063" sldId="390"/>
            <ac:picMk id="50" creationId="{BFCBFC9E-635C-3AD2-1666-A8B7725F1EAA}"/>
          </ac:picMkLst>
        </pc:picChg>
        <pc:picChg chg="del">
          <ac:chgData name="MARTINEZ CASALONE Braian Matias" userId="8f4a3559-bf36-482d-a89b-6eabd7ea45d4" providerId="ADAL" clId="{2DBF67D7-4D18-46C1-8F91-ED59557B97CF}" dt="2023-10-21T02:02:01.449" v="897" actId="478"/>
          <ac:picMkLst>
            <pc:docMk/>
            <pc:sldMk cId="3154970063" sldId="390"/>
            <ac:picMk id="55" creationId="{8866B2A9-EB24-CC99-9860-E88EFE90890D}"/>
          </ac:picMkLst>
        </pc:picChg>
        <pc:picChg chg="del">
          <ac:chgData name="MARTINEZ CASALONE Braian Matias" userId="8f4a3559-bf36-482d-a89b-6eabd7ea45d4" providerId="ADAL" clId="{2DBF67D7-4D18-46C1-8F91-ED59557B97CF}" dt="2023-10-21T02:02:00.908" v="896" actId="478"/>
          <ac:picMkLst>
            <pc:docMk/>
            <pc:sldMk cId="3154970063" sldId="390"/>
            <ac:picMk id="57" creationId="{23DD3436-DECB-AEC6-F397-DEC0767FF331}"/>
          </ac:picMkLst>
        </pc:picChg>
        <pc:picChg chg="del">
          <ac:chgData name="MARTINEZ CASALONE Braian Matias" userId="8f4a3559-bf36-482d-a89b-6eabd7ea45d4" providerId="ADAL" clId="{2DBF67D7-4D18-46C1-8F91-ED59557B97CF}" dt="2023-10-21T02:01:49.637" v="882" actId="478"/>
          <ac:picMkLst>
            <pc:docMk/>
            <pc:sldMk cId="3154970063" sldId="390"/>
            <ac:picMk id="59" creationId="{A0E9DFE6-CC1F-2185-9CE0-FFC903608EDC}"/>
          </ac:picMkLst>
        </pc:picChg>
        <pc:picChg chg="del">
          <ac:chgData name="MARTINEZ CASALONE Braian Matias" userId="8f4a3559-bf36-482d-a89b-6eabd7ea45d4" providerId="ADAL" clId="{2DBF67D7-4D18-46C1-8F91-ED59557B97CF}" dt="2023-10-21T02:01:50.150" v="883" actId="478"/>
          <ac:picMkLst>
            <pc:docMk/>
            <pc:sldMk cId="3154970063" sldId="390"/>
            <ac:picMk id="60" creationId="{F7E48D32-9FE8-D54C-EF4F-E80EE4295D8F}"/>
          </ac:picMkLst>
        </pc:picChg>
        <pc:picChg chg="del">
          <ac:chgData name="MARTINEZ CASALONE Braian Matias" userId="8f4a3559-bf36-482d-a89b-6eabd7ea45d4" providerId="ADAL" clId="{2DBF67D7-4D18-46C1-8F91-ED59557B97CF}" dt="2023-10-21T02:01:52.385" v="887" actId="478"/>
          <ac:picMkLst>
            <pc:docMk/>
            <pc:sldMk cId="3154970063" sldId="390"/>
            <ac:picMk id="61" creationId="{427590E3-2FE1-F987-73C0-4B7703CD5968}"/>
          </ac:picMkLst>
        </pc:picChg>
        <pc:picChg chg="del">
          <ac:chgData name="MARTINEZ CASALONE Braian Matias" userId="8f4a3559-bf36-482d-a89b-6eabd7ea45d4" providerId="ADAL" clId="{2DBF67D7-4D18-46C1-8F91-ED59557B97CF}" dt="2023-10-21T02:01:50.741" v="884" actId="478"/>
          <ac:picMkLst>
            <pc:docMk/>
            <pc:sldMk cId="3154970063" sldId="390"/>
            <ac:picMk id="63" creationId="{E4362E02-A3B8-C42A-8812-77DB184F6A3B}"/>
          </ac:picMkLst>
        </pc:picChg>
        <pc:picChg chg="del">
          <ac:chgData name="MARTINEZ CASALONE Braian Matias" userId="8f4a3559-bf36-482d-a89b-6eabd7ea45d4" providerId="ADAL" clId="{2DBF67D7-4D18-46C1-8F91-ED59557B97CF}" dt="2023-10-21T02:01:51.285" v="885" actId="478"/>
          <ac:picMkLst>
            <pc:docMk/>
            <pc:sldMk cId="3154970063" sldId="390"/>
            <ac:picMk id="3083" creationId="{01CB6E0B-E77E-AD2E-D094-DF0EF74CE551}"/>
          </ac:picMkLst>
        </pc:picChg>
        <pc:picChg chg="del">
          <ac:chgData name="MARTINEZ CASALONE Braian Matias" userId="8f4a3559-bf36-482d-a89b-6eabd7ea45d4" providerId="ADAL" clId="{2DBF67D7-4D18-46C1-8F91-ED59557B97CF}" dt="2023-10-21T02:01:51.910" v="886" actId="478"/>
          <ac:picMkLst>
            <pc:docMk/>
            <pc:sldMk cId="3154970063" sldId="390"/>
            <ac:picMk id="3089" creationId="{6DBBE953-8449-CCE3-1B34-9F51767F4211}"/>
          </ac:picMkLst>
        </pc:picChg>
      </pc:sldChg>
      <pc:sldChg chg="add modTransition">
        <pc:chgData name="MARTINEZ CASALONE Braian Matias" userId="8f4a3559-bf36-482d-a89b-6eabd7ea45d4" providerId="ADAL" clId="{2DBF67D7-4D18-46C1-8F91-ED59557B97CF}" dt="2023-10-21T02:05:53.294" v="945"/>
        <pc:sldMkLst>
          <pc:docMk/>
          <pc:sldMk cId="468967902" sldId="391"/>
        </pc:sldMkLst>
      </pc:sldChg>
      <pc:sldChg chg="addSp delSp add mod modTransition">
        <pc:chgData name="MARTINEZ CASALONE Braian Matias" userId="8f4a3559-bf36-482d-a89b-6eabd7ea45d4" providerId="ADAL" clId="{2DBF67D7-4D18-46C1-8F91-ED59557B97CF}" dt="2023-10-21T02:05:10.325" v="943"/>
        <pc:sldMkLst>
          <pc:docMk/>
          <pc:sldMk cId="2271991726" sldId="392"/>
        </pc:sldMkLst>
        <pc:spChg chg="add del">
          <ac:chgData name="MARTINEZ CASALONE Braian Matias" userId="8f4a3559-bf36-482d-a89b-6eabd7ea45d4" providerId="ADAL" clId="{2DBF67D7-4D18-46C1-8F91-ED59557B97CF}" dt="2023-10-21T02:04:39.662" v="936" actId="478"/>
          <ac:spMkLst>
            <pc:docMk/>
            <pc:sldMk cId="2271991726" sldId="392"/>
            <ac:spMk id="7" creationId="{F60B54BA-ABCE-3B36-2C65-66FF18A65EB4}"/>
          </ac:spMkLst>
        </pc:spChg>
        <pc:spChg chg="del">
          <ac:chgData name="MARTINEZ CASALONE Braian Matias" userId="8f4a3559-bf36-482d-a89b-6eabd7ea45d4" providerId="ADAL" clId="{2DBF67D7-4D18-46C1-8F91-ED59557B97CF}" dt="2023-10-21T02:04:42.465" v="939" actId="478"/>
          <ac:spMkLst>
            <pc:docMk/>
            <pc:sldMk cId="2271991726" sldId="392"/>
            <ac:spMk id="11" creationId="{B5EAE4C0-2B52-1B58-659F-CC8F0741B083}"/>
          </ac:spMkLst>
        </pc:spChg>
        <pc:spChg chg="del">
          <ac:chgData name="MARTINEZ CASALONE Braian Matias" userId="8f4a3559-bf36-482d-a89b-6eabd7ea45d4" providerId="ADAL" clId="{2DBF67D7-4D18-46C1-8F91-ED59557B97CF}" dt="2023-10-21T02:04:30.584" v="922" actId="478"/>
          <ac:spMkLst>
            <pc:docMk/>
            <pc:sldMk cId="2271991726" sldId="392"/>
            <ac:spMk id="28" creationId="{BC918B6B-AE6B-41EC-DF49-9EC9D295BE74}"/>
          </ac:spMkLst>
        </pc:spChg>
        <pc:picChg chg="del">
          <ac:chgData name="MARTINEZ CASALONE Braian Matias" userId="8f4a3559-bf36-482d-a89b-6eabd7ea45d4" providerId="ADAL" clId="{2DBF67D7-4D18-46C1-8F91-ED59557B97CF}" dt="2023-10-21T02:04:41.411" v="938" actId="478"/>
          <ac:picMkLst>
            <pc:docMk/>
            <pc:sldMk cId="2271991726" sldId="392"/>
            <ac:picMk id="12" creationId="{93DE9F73-D813-7B6A-1BAB-ED44BE7D9EAB}"/>
          </ac:picMkLst>
        </pc:picChg>
        <pc:picChg chg="del">
          <ac:chgData name="MARTINEZ CASALONE Braian Matias" userId="8f4a3559-bf36-482d-a89b-6eabd7ea45d4" providerId="ADAL" clId="{2DBF67D7-4D18-46C1-8F91-ED59557B97CF}" dt="2023-10-21T02:04:43.331" v="940" actId="478"/>
          <ac:picMkLst>
            <pc:docMk/>
            <pc:sldMk cId="2271991726" sldId="392"/>
            <ac:picMk id="14" creationId="{ADE11FEB-CB4B-84B2-46FB-3ED77269F8A3}"/>
          </ac:picMkLst>
        </pc:picChg>
        <pc:picChg chg="del">
          <ac:chgData name="MARTINEZ CASALONE Braian Matias" userId="8f4a3559-bf36-482d-a89b-6eabd7ea45d4" providerId="ADAL" clId="{2DBF67D7-4D18-46C1-8F91-ED59557B97CF}" dt="2023-10-21T02:04:37.151" v="933" actId="478"/>
          <ac:picMkLst>
            <pc:docMk/>
            <pc:sldMk cId="2271991726" sldId="392"/>
            <ac:picMk id="22" creationId="{DA91F1F7-99CD-546D-1712-A77CC810D58B}"/>
          </ac:picMkLst>
        </pc:picChg>
        <pc:picChg chg="del">
          <ac:chgData name="MARTINEZ CASALONE Braian Matias" userId="8f4a3559-bf36-482d-a89b-6eabd7ea45d4" providerId="ADAL" clId="{2DBF67D7-4D18-46C1-8F91-ED59557B97CF}" dt="2023-10-21T02:04:36.673" v="932" actId="478"/>
          <ac:picMkLst>
            <pc:docMk/>
            <pc:sldMk cId="2271991726" sldId="392"/>
            <ac:picMk id="23" creationId="{19EEA108-5926-6762-B490-36B265BB8D18}"/>
          </ac:picMkLst>
        </pc:picChg>
        <pc:picChg chg="del">
          <ac:chgData name="MARTINEZ CASALONE Braian Matias" userId="8f4a3559-bf36-482d-a89b-6eabd7ea45d4" providerId="ADAL" clId="{2DBF67D7-4D18-46C1-8F91-ED59557B97CF}" dt="2023-10-21T02:04:37.642" v="934" actId="478"/>
          <ac:picMkLst>
            <pc:docMk/>
            <pc:sldMk cId="2271991726" sldId="392"/>
            <ac:picMk id="25" creationId="{54424C21-6EF8-EDD4-B59D-EBC4325A9EB6}"/>
          </ac:picMkLst>
        </pc:picChg>
        <pc:picChg chg="del">
          <ac:chgData name="MARTINEZ CASALONE Braian Matias" userId="8f4a3559-bf36-482d-a89b-6eabd7ea45d4" providerId="ADAL" clId="{2DBF67D7-4D18-46C1-8F91-ED59557B97CF}" dt="2023-10-21T02:04:40.926" v="937" actId="478"/>
          <ac:picMkLst>
            <pc:docMk/>
            <pc:sldMk cId="2271991726" sldId="392"/>
            <ac:picMk id="27" creationId="{84097F7E-A865-5AFF-D371-2A7D75EEF5D0}"/>
          </ac:picMkLst>
        </pc:picChg>
        <pc:picChg chg="del">
          <ac:chgData name="MARTINEZ CASALONE Braian Matias" userId="8f4a3559-bf36-482d-a89b-6eabd7ea45d4" providerId="ADAL" clId="{2DBF67D7-4D18-46C1-8F91-ED59557B97CF}" dt="2023-10-21T02:04:34.145" v="928" actId="478"/>
          <ac:picMkLst>
            <pc:docMk/>
            <pc:sldMk cId="2271991726" sldId="392"/>
            <ac:picMk id="32" creationId="{E7DF19DF-617A-40B2-E1EF-082F4038B818}"/>
          </ac:picMkLst>
        </pc:picChg>
        <pc:picChg chg="del">
          <ac:chgData name="MARTINEZ CASALONE Braian Matias" userId="8f4a3559-bf36-482d-a89b-6eabd7ea45d4" providerId="ADAL" clId="{2DBF67D7-4D18-46C1-8F91-ED59557B97CF}" dt="2023-10-21T02:04:31.171" v="923" actId="478"/>
          <ac:picMkLst>
            <pc:docMk/>
            <pc:sldMk cId="2271991726" sldId="392"/>
            <ac:picMk id="34" creationId="{86C5D386-1C74-AB80-0D07-8E21852080A1}"/>
          </ac:picMkLst>
        </pc:picChg>
        <pc:picChg chg="del">
          <ac:chgData name="MARTINEZ CASALONE Braian Matias" userId="8f4a3559-bf36-482d-a89b-6eabd7ea45d4" providerId="ADAL" clId="{2DBF67D7-4D18-46C1-8F91-ED59557B97CF}" dt="2023-10-21T02:04:31.705" v="924" actId="478"/>
          <ac:picMkLst>
            <pc:docMk/>
            <pc:sldMk cId="2271991726" sldId="392"/>
            <ac:picMk id="36" creationId="{7BF82429-AD88-7C36-EBA0-3D0E3ED43F7B}"/>
          </ac:picMkLst>
        </pc:picChg>
        <pc:picChg chg="del">
          <ac:chgData name="MARTINEZ CASALONE Braian Matias" userId="8f4a3559-bf36-482d-a89b-6eabd7ea45d4" providerId="ADAL" clId="{2DBF67D7-4D18-46C1-8F91-ED59557B97CF}" dt="2023-10-21T02:04:32.279" v="925" actId="478"/>
          <ac:picMkLst>
            <pc:docMk/>
            <pc:sldMk cId="2271991726" sldId="392"/>
            <ac:picMk id="38" creationId="{E6459319-BB0F-9251-7B59-7FAF6BD6D908}"/>
          </ac:picMkLst>
        </pc:picChg>
        <pc:picChg chg="del">
          <ac:chgData name="MARTINEZ CASALONE Braian Matias" userId="8f4a3559-bf36-482d-a89b-6eabd7ea45d4" providerId="ADAL" clId="{2DBF67D7-4D18-46C1-8F91-ED59557B97CF}" dt="2023-10-21T02:04:32.901" v="926" actId="478"/>
          <ac:picMkLst>
            <pc:docMk/>
            <pc:sldMk cId="2271991726" sldId="392"/>
            <ac:picMk id="40" creationId="{3A47DBC2-CB90-A196-C98B-54142333C937}"/>
          </ac:picMkLst>
        </pc:picChg>
        <pc:picChg chg="del">
          <ac:chgData name="MARTINEZ CASALONE Braian Matias" userId="8f4a3559-bf36-482d-a89b-6eabd7ea45d4" providerId="ADAL" clId="{2DBF67D7-4D18-46C1-8F91-ED59557B97CF}" dt="2023-10-21T02:04:33.606" v="927" actId="478"/>
          <ac:picMkLst>
            <pc:docMk/>
            <pc:sldMk cId="2271991726" sldId="392"/>
            <ac:picMk id="42" creationId="{5343FB81-4656-E579-0E06-196C66CA9515}"/>
          </ac:picMkLst>
        </pc:picChg>
        <pc:picChg chg="del">
          <ac:chgData name="MARTINEZ CASALONE Braian Matias" userId="8f4a3559-bf36-482d-a89b-6eabd7ea45d4" providerId="ADAL" clId="{2DBF67D7-4D18-46C1-8F91-ED59557B97CF}" dt="2023-10-21T02:04:34.941" v="929" actId="478"/>
          <ac:picMkLst>
            <pc:docMk/>
            <pc:sldMk cId="2271991726" sldId="392"/>
            <ac:picMk id="50" creationId="{BFCBFC9E-635C-3AD2-1666-A8B7725F1EAA}"/>
          </ac:picMkLst>
        </pc:picChg>
        <pc:picChg chg="del">
          <ac:chgData name="MARTINEZ CASALONE Braian Matias" userId="8f4a3559-bf36-482d-a89b-6eabd7ea45d4" providerId="ADAL" clId="{2DBF67D7-4D18-46C1-8F91-ED59557B97CF}" dt="2023-10-21T02:04:36.018" v="931" actId="478"/>
          <ac:picMkLst>
            <pc:docMk/>
            <pc:sldMk cId="2271991726" sldId="392"/>
            <ac:picMk id="55" creationId="{8866B2A9-EB24-CC99-9860-E88EFE90890D}"/>
          </ac:picMkLst>
        </pc:picChg>
        <pc:picChg chg="del">
          <ac:chgData name="MARTINEZ CASALONE Braian Matias" userId="8f4a3559-bf36-482d-a89b-6eabd7ea45d4" providerId="ADAL" clId="{2DBF67D7-4D18-46C1-8F91-ED59557B97CF}" dt="2023-10-21T02:04:35.482" v="930" actId="478"/>
          <ac:picMkLst>
            <pc:docMk/>
            <pc:sldMk cId="2271991726" sldId="392"/>
            <ac:picMk id="57" creationId="{23DD3436-DECB-AEC6-F397-DEC0767FF331}"/>
          </ac:picMkLst>
        </pc:picChg>
      </pc:sldChg>
      <pc:sldChg chg="addSp modSp add mod">
        <pc:chgData name="MARTINEZ CASALONE Braian Matias" userId="8f4a3559-bf36-482d-a89b-6eabd7ea45d4" providerId="ADAL" clId="{2DBF67D7-4D18-46C1-8F91-ED59557B97CF}" dt="2023-10-21T02:04:56.420" v="942" actId="1076"/>
        <pc:sldMkLst>
          <pc:docMk/>
          <pc:sldMk cId="1522959064" sldId="393"/>
        </pc:sldMkLst>
        <pc:spChg chg="add mod">
          <ac:chgData name="MARTINEZ CASALONE Braian Matias" userId="8f4a3559-bf36-482d-a89b-6eabd7ea45d4" providerId="ADAL" clId="{2DBF67D7-4D18-46C1-8F91-ED59557B97CF}" dt="2023-10-21T02:04:56.420" v="942" actId="1076"/>
          <ac:spMkLst>
            <pc:docMk/>
            <pc:sldMk cId="1522959064" sldId="393"/>
            <ac:spMk id="2" creationId="{1DF36C30-A908-C829-13D7-0833A0F24D59}"/>
          </ac:spMkLst>
        </pc:spChg>
        <pc:picChg chg="add mod">
          <ac:chgData name="MARTINEZ CASALONE Braian Matias" userId="8f4a3559-bf36-482d-a89b-6eabd7ea45d4" providerId="ADAL" clId="{2DBF67D7-4D18-46C1-8F91-ED59557B97CF}" dt="2023-10-21T02:04:56.420" v="942" actId="1076"/>
          <ac:picMkLst>
            <pc:docMk/>
            <pc:sldMk cId="1522959064" sldId="393"/>
            <ac:picMk id="3" creationId="{DA51D291-F452-F187-3747-9450F1BABF34}"/>
          </ac:picMkLst>
        </pc:picChg>
        <pc:picChg chg="add mod">
          <ac:chgData name="MARTINEZ CASALONE Braian Matias" userId="8f4a3559-bf36-482d-a89b-6eabd7ea45d4" providerId="ADAL" clId="{2DBF67D7-4D18-46C1-8F91-ED59557B97CF}" dt="2023-10-21T02:04:56.420" v="942" actId="1076"/>
          <ac:picMkLst>
            <pc:docMk/>
            <pc:sldMk cId="1522959064" sldId="393"/>
            <ac:picMk id="4" creationId="{BEE57EE0-696D-ED1A-809D-880E5D4ED9C8}"/>
          </ac:picMkLst>
        </pc:picChg>
        <pc:picChg chg="add mod">
          <ac:chgData name="MARTINEZ CASALONE Braian Matias" userId="8f4a3559-bf36-482d-a89b-6eabd7ea45d4" providerId="ADAL" clId="{2DBF67D7-4D18-46C1-8F91-ED59557B97CF}" dt="2023-10-21T02:04:56.420" v="942" actId="1076"/>
          <ac:picMkLst>
            <pc:docMk/>
            <pc:sldMk cId="1522959064" sldId="393"/>
            <ac:picMk id="6" creationId="{CF81167B-DD27-8534-17B0-442AC3F2861C}"/>
          </ac:picMkLst>
        </pc:picChg>
        <pc:picChg chg="add mod">
          <ac:chgData name="MARTINEZ CASALONE Braian Matias" userId="8f4a3559-bf36-482d-a89b-6eabd7ea45d4" providerId="ADAL" clId="{2DBF67D7-4D18-46C1-8F91-ED59557B97CF}" dt="2023-10-21T02:04:56.420" v="942" actId="1076"/>
          <ac:picMkLst>
            <pc:docMk/>
            <pc:sldMk cId="1522959064" sldId="393"/>
            <ac:picMk id="10" creationId="{6720FFE7-6A7F-341A-3CF3-3C62AB275DE3}"/>
          </ac:picMkLst>
        </pc:picChg>
        <pc:picChg chg="add mod">
          <ac:chgData name="MARTINEZ CASALONE Braian Matias" userId="8f4a3559-bf36-482d-a89b-6eabd7ea45d4" providerId="ADAL" clId="{2DBF67D7-4D18-46C1-8F91-ED59557B97CF}" dt="2023-10-21T02:04:56.420" v="942" actId="1076"/>
          <ac:picMkLst>
            <pc:docMk/>
            <pc:sldMk cId="1522959064" sldId="393"/>
            <ac:picMk id="11" creationId="{89A1C808-D604-CC04-5108-B699B0960470}"/>
          </ac:picMkLst>
        </pc:picChg>
        <pc:picChg chg="add mod">
          <ac:chgData name="MARTINEZ CASALONE Braian Matias" userId="8f4a3559-bf36-482d-a89b-6eabd7ea45d4" providerId="ADAL" clId="{2DBF67D7-4D18-46C1-8F91-ED59557B97CF}" dt="2023-10-21T02:04:56.420" v="942" actId="1076"/>
          <ac:picMkLst>
            <pc:docMk/>
            <pc:sldMk cId="1522959064" sldId="393"/>
            <ac:picMk id="12" creationId="{F5CF4C13-9AA4-7B24-7245-6751895C7902}"/>
          </ac:picMkLst>
        </pc:picChg>
      </pc:sldChg>
      <pc:sldChg chg="addSp delSp modSp new del mod">
        <pc:chgData name="MARTINEZ CASALONE Braian Matias" userId="8f4a3559-bf36-482d-a89b-6eabd7ea45d4" providerId="ADAL" clId="{2DBF67D7-4D18-46C1-8F91-ED59557B97CF}" dt="2023-10-21T02:40:12.981" v="977" actId="47"/>
        <pc:sldMkLst>
          <pc:docMk/>
          <pc:sldMk cId="256584894" sldId="394"/>
        </pc:sldMkLst>
        <pc:spChg chg="del">
          <ac:chgData name="MARTINEZ CASALONE Braian Matias" userId="8f4a3559-bf36-482d-a89b-6eabd7ea45d4" providerId="ADAL" clId="{2DBF67D7-4D18-46C1-8F91-ED59557B97CF}" dt="2023-10-21T02:22:51.713" v="949" actId="478"/>
          <ac:spMkLst>
            <pc:docMk/>
            <pc:sldMk cId="256584894" sldId="394"/>
            <ac:spMk id="2" creationId="{7C5DCF21-D7F7-F2ED-ABB9-AE004ECAC673}"/>
          </ac:spMkLst>
        </pc:spChg>
        <pc:spChg chg="del">
          <ac:chgData name="MARTINEZ CASALONE Braian Matias" userId="8f4a3559-bf36-482d-a89b-6eabd7ea45d4" providerId="ADAL" clId="{2DBF67D7-4D18-46C1-8F91-ED59557B97CF}" dt="2023-10-21T02:22:49.869" v="948" actId="478"/>
          <ac:spMkLst>
            <pc:docMk/>
            <pc:sldMk cId="256584894" sldId="394"/>
            <ac:spMk id="3" creationId="{9BFCEC95-EEE3-618A-6E98-C6640EFD7FE1}"/>
          </ac:spMkLst>
        </pc:spChg>
        <pc:graphicFrameChg chg="add mod modGraphic">
          <ac:chgData name="MARTINEZ CASALONE Braian Matias" userId="8f4a3559-bf36-482d-a89b-6eabd7ea45d4" providerId="ADAL" clId="{2DBF67D7-4D18-46C1-8F91-ED59557B97CF}" dt="2023-10-21T02:25:07.756" v="958" actId="21"/>
          <ac:graphicFrameMkLst>
            <pc:docMk/>
            <pc:sldMk cId="256584894" sldId="394"/>
            <ac:graphicFrameMk id="4" creationId="{53C68CF7-0265-4116-4B3E-EC7F29375D70}"/>
          </ac:graphicFrameMkLst>
        </pc:graphicFrameChg>
        <pc:graphicFrameChg chg="add mod modGraphic">
          <ac:chgData name="MARTINEZ CASALONE Braian Matias" userId="8f4a3559-bf36-482d-a89b-6eabd7ea45d4" providerId="ADAL" clId="{2DBF67D7-4D18-46C1-8F91-ED59557B97CF}" dt="2023-10-21T02:27:59.876" v="972" actId="21"/>
          <ac:graphicFrameMkLst>
            <pc:docMk/>
            <pc:sldMk cId="256584894" sldId="394"/>
            <ac:graphicFrameMk id="5" creationId="{26AD0E0A-7C4A-2C13-7370-D9F3291A791B}"/>
          </ac:graphicFrameMkLst>
        </pc:graphicFrameChg>
      </pc:sldChg>
      <pc:sldChg chg="modSp add del mod">
        <pc:chgData name="MARTINEZ CASALONE Braian Matias" userId="8f4a3559-bf36-482d-a89b-6eabd7ea45d4" providerId="ADAL" clId="{2DBF67D7-4D18-46C1-8F91-ED59557B97CF}" dt="2023-10-21T15:35:32.191" v="1134" actId="47"/>
        <pc:sldMkLst>
          <pc:docMk/>
          <pc:sldMk cId="807330131" sldId="394"/>
        </pc:sldMkLst>
        <pc:spChg chg="mod">
          <ac:chgData name="MARTINEZ CASALONE Braian Matias" userId="8f4a3559-bf36-482d-a89b-6eabd7ea45d4" providerId="ADAL" clId="{2DBF67D7-4D18-46C1-8F91-ED59557B97CF}" dt="2023-10-21T15:23:07.218" v="1039" actId="20577"/>
          <ac:spMkLst>
            <pc:docMk/>
            <pc:sldMk cId="807330131" sldId="394"/>
            <ac:spMk id="18" creationId="{021B635A-F35F-F4EE-14C4-F5E10D9917DF}"/>
          </ac:spMkLst>
        </pc:spChg>
        <pc:spChg chg="mod">
          <ac:chgData name="MARTINEZ CASALONE Braian Matias" userId="8f4a3559-bf36-482d-a89b-6eabd7ea45d4" providerId="ADAL" clId="{2DBF67D7-4D18-46C1-8F91-ED59557B97CF}" dt="2023-10-21T15:26:15.455" v="1072" actId="5793"/>
          <ac:spMkLst>
            <pc:docMk/>
            <pc:sldMk cId="807330131" sldId="394"/>
            <ac:spMk id="19" creationId="{122F5A4B-020E-DC1E-89A2-5021C162DD7B}"/>
          </ac:spMkLst>
        </pc:spChg>
        <pc:spChg chg="mod">
          <ac:chgData name="MARTINEZ CASALONE Braian Matias" userId="8f4a3559-bf36-482d-a89b-6eabd7ea45d4" providerId="ADAL" clId="{2DBF67D7-4D18-46C1-8F91-ED59557B97CF}" dt="2023-10-21T15:27:06.592" v="1115" actId="404"/>
          <ac:spMkLst>
            <pc:docMk/>
            <pc:sldMk cId="807330131" sldId="394"/>
            <ac:spMk id="20" creationId="{6DC673BD-F8B7-A896-A431-9B0E9B4465B4}"/>
          </ac:spMkLst>
        </pc:spChg>
      </pc:sldChg>
      <pc:sldChg chg="addSp delSp modSp new del mod">
        <pc:chgData name="MARTINEZ CASALONE Braian Matias" userId="8f4a3559-bf36-482d-a89b-6eabd7ea45d4" providerId="ADAL" clId="{2DBF67D7-4D18-46C1-8F91-ED59557B97CF}" dt="2023-10-21T15:19:56.133" v="1011" actId="47"/>
        <pc:sldMkLst>
          <pc:docMk/>
          <pc:sldMk cId="1991798550" sldId="394"/>
        </pc:sldMkLst>
        <pc:spChg chg="del">
          <ac:chgData name="MARTINEZ CASALONE Braian Matias" userId="8f4a3559-bf36-482d-a89b-6eabd7ea45d4" providerId="ADAL" clId="{2DBF67D7-4D18-46C1-8F91-ED59557B97CF}" dt="2023-10-21T15:14:59.006" v="989" actId="478"/>
          <ac:spMkLst>
            <pc:docMk/>
            <pc:sldMk cId="1991798550" sldId="394"/>
            <ac:spMk id="2" creationId="{4F2D5C21-12A1-CE2E-A308-1436A479FBA9}"/>
          </ac:spMkLst>
        </pc:spChg>
        <pc:spChg chg="del">
          <ac:chgData name="MARTINEZ CASALONE Braian Matias" userId="8f4a3559-bf36-482d-a89b-6eabd7ea45d4" providerId="ADAL" clId="{2DBF67D7-4D18-46C1-8F91-ED59557B97CF}" dt="2023-10-21T15:14:58.381" v="988" actId="478"/>
          <ac:spMkLst>
            <pc:docMk/>
            <pc:sldMk cId="1991798550" sldId="394"/>
            <ac:spMk id="3" creationId="{F1564478-27CC-E70F-CC76-5E0020880CA5}"/>
          </ac:spMkLst>
        </pc:spChg>
        <pc:graphicFrameChg chg="add mod modGraphic">
          <ac:chgData name="MARTINEZ CASALONE Braian Matias" userId="8f4a3559-bf36-482d-a89b-6eabd7ea45d4" providerId="ADAL" clId="{2DBF67D7-4D18-46C1-8F91-ED59557B97CF}" dt="2023-10-21T15:16:20.152" v="997" actId="2165"/>
          <ac:graphicFrameMkLst>
            <pc:docMk/>
            <pc:sldMk cId="1991798550" sldId="394"/>
            <ac:graphicFrameMk id="4" creationId="{1BBA3A6B-A7F6-13EA-6AD6-C467A8DEC128}"/>
          </ac:graphicFrameMkLst>
        </pc:graphicFrameChg>
      </pc:sldChg>
      <pc:sldChg chg="modSp add del mod">
        <pc:chgData name="MARTINEZ CASALONE Braian Matias" userId="8f4a3559-bf36-482d-a89b-6eabd7ea45d4" providerId="ADAL" clId="{2DBF67D7-4D18-46C1-8F91-ED59557B97CF}" dt="2023-10-21T16:37:13.657" v="1164" actId="47"/>
        <pc:sldMkLst>
          <pc:docMk/>
          <pc:sldMk cId="2608686683" sldId="394"/>
        </pc:sldMkLst>
        <pc:picChg chg="mod modCrop">
          <ac:chgData name="MARTINEZ CASALONE Braian Matias" userId="8f4a3559-bf36-482d-a89b-6eabd7ea45d4" providerId="ADAL" clId="{2DBF67D7-4D18-46C1-8F91-ED59557B97CF}" dt="2023-10-21T16:31:09.504" v="1146" actId="732"/>
          <ac:picMkLst>
            <pc:docMk/>
            <pc:sldMk cId="2608686683" sldId="394"/>
            <ac:picMk id="16" creationId="{8A53AB45-722B-504F-C687-8D3479162F7A}"/>
          </ac:picMkLst>
        </pc:picChg>
      </pc:sldChg>
      <pc:sldChg chg="addSp delSp modSp add mod">
        <pc:chgData name="MARTINEZ CASALONE Braian Matias" userId="8f4a3559-bf36-482d-a89b-6eabd7ea45d4" providerId="ADAL" clId="{2DBF67D7-4D18-46C1-8F91-ED59557B97CF}" dt="2023-10-30T21:47:48.178" v="1300" actId="1076"/>
        <pc:sldMkLst>
          <pc:docMk/>
          <pc:sldMk cId="2478524932" sldId="395"/>
        </pc:sldMkLst>
        <pc:picChg chg="add del mod">
          <ac:chgData name="MARTINEZ CASALONE Braian Matias" userId="8f4a3559-bf36-482d-a89b-6eabd7ea45d4" providerId="ADAL" clId="{2DBF67D7-4D18-46C1-8F91-ED59557B97CF}" dt="2023-10-30T21:47:40.889" v="1298" actId="478"/>
          <ac:picMkLst>
            <pc:docMk/>
            <pc:sldMk cId="2478524932" sldId="395"/>
            <ac:picMk id="3" creationId="{A62C5B83-7B77-C65F-49B2-52B15D73E819}"/>
          </ac:picMkLst>
        </pc:picChg>
        <pc:picChg chg="mod">
          <ac:chgData name="MARTINEZ CASALONE Braian Matias" userId="8f4a3559-bf36-482d-a89b-6eabd7ea45d4" providerId="ADAL" clId="{2DBF67D7-4D18-46C1-8F91-ED59557B97CF}" dt="2023-10-21T16:34:56.016" v="1158" actId="1076"/>
          <ac:picMkLst>
            <pc:docMk/>
            <pc:sldMk cId="2478524932" sldId="395"/>
            <ac:picMk id="8" creationId="{67426EE3-CD20-E1B6-C35B-307C4D40BDD9}"/>
          </ac:picMkLst>
        </pc:picChg>
        <pc:picChg chg="del">
          <ac:chgData name="MARTINEZ CASALONE Braian Matias" userId="8f4a3559-bf36-482d-a89b-6eabd7ea45d4" providerId="ADAL" clId="{2DBF67D7-4D18-46C1-8F91-ED59557B97CF}" dt="2023-10-21T16:34:32.791" v="1156" actId="478"/>
          <ac:picMkLst>
            <pc:docMk/>
            <pc:sldMk cId="2478524932" sldId="395"/>
            <ac:picMk id="9" creationId="{62F713B5-A3A2-2E08-B52E-FBC31270F797}"/>
          </ac:picMkLst>
        </pc:picChg>
        <pc:picChg chg="add mod">
          <ac:chgData name="MARTINEZ CASALONE Braian Matias" userId="8f4a3559-bf36-482d-a89b-6eabd7ea45d4" providerId="ADAL" clId="{2DBF67D7-4D18-46C1-8F91-ED59557B97CF}" dt="2023-10-30T21:47:48.178" v="1300" actId="1076"/>
          <ac:picMkLst>
            <pc:docMk/>
            <pc:sldMk cId="2478524932" sldId="395"/>
            <ac:picMk id="9" creationId="{904C89F6-D898-700B-36F7-A93361E37B7F}"/>
          </ac:picMkLst>
        </pc:picChg>
        <pc:picChg chg="mod">
          <ac:chgData name="MARTINEZ CASALONE Braian Matias" userId="8f4a3559-bf36-482d-a89b-6eabd7ea45d4" providerId="ADAL" clId="{2DBF67D7-4D18-46C1-8F91-ED59557B97CF}" dt="2023-10-21T16:33:39.871" v="1149" actId="14100"/>
          <ac:picMkLst>
            <pc:docMk/>
            <pc:sldMk cId="2478524932" sldId="395"/>
            <ac:picMk id="10" creationId="{65644794-5D92-F477-2D9F-B6B233908694}"/>
          </ac:picMkLst>
        </pc:picChg>
      </pc:sldChg>
      <pc:sldChg chg="modSp add del mod">
        <pc:chgData name="MARTINEZ CASALONE Braian Matias" userId="8f4a3559-bf36-482d-a89b-6eabd7ea45d4" providerId="ADAL" clId="{2DBF67D7-4D18-46C1-8F91-ED59557B97CF}" dt="2023-10-21T15:18:55.597" v="1007" actId="47"/>
        <pc:sldMkLst>
          <pc:docMk/>
          <pc:sldMk cId="4230081215" sldId="395"/>
        </pc:sldMkLst>
        <pc:graphicFrameChg chg="mod modGraphic">
          <ac:chgData name="MARTINEZ CASALONE Braian Matias" userId="8f4a3559-bf36-482d-a89b-6eabd7ea45d4" providerId="ADAL" clId="{2DBF67D7-4D18-46C1-8F91-ED59557B97CF}" dt="2023-10-21T15:18:34.572" v="1006" actId="1076"/>
          <ac:graphicFrameMkLst>
            <pc:docMk/>
            <pc:sldMk cId="4230081215" sldId="395"/>
            <ac:graphicFrameMk id="19" creationId="{75ED893A-5FD2-890A-A5C6-5EDE755A7C62}"/>
          </ac:graphicFrameMkLst>
        </pc:graphicFrameChg>
      </pc:sldChg>
      <pc:sldChg chg="modSp add mod">
        <pc:chgData name="MARTINEZ CASALONE Braian Matias" userId="8f4a3559-bf36-482d-a89b-6eabd7ea45d4" providerId="ADAL" clId="{2DBF67D7-4D18-46C1-8F91-ED59557B97CF}" dt="2023-10-30T21:46:46.421" v="1292" actId="732"/>
        <pc:sldMkLst>
          <pc:docMk/>
          <pc:sldMk cId="1088197102" sldId="396"/>
        </pc:sldMkLst>
        <pc:picChg chg="mod modCrop">
          <ac:chgData name="MARTINEZ CASALONE Braian Matias" userId="8f4a3559-bf36-482d-a89b-6eabd7ea45d4" providerId="ADAL" clId="{2DBF67D7-4D18-46C1-8F91-ED59557B97CF}" dt="2023-10-30T21:46:46.421" v="1292" actId="732"/>
          <ac:picMkLst>
            <pc:docMk/>
            <pc:sldMk cId="1088197102" sldId="396"/>
            <ac:picMk id="9" creationId="{62F713B5-A3A2-2E08-B52E-FBC31270F797}"/>
          </ac:picMkLst>
        </pc:picChg>
      </pc:sldChg>
      <pc:sldChg chg="addSp delSp modSp add mod">
        <pc:chgData name="MARTINEZ CASALONE Braian Matias" userId="8f4a3559-bf36-482d-a89b-6eabd7ea45d4" providerId="ADAL" clId="{2DBF67D7-4D18-46C1-8F91-ED59557B97CF}" dt="2023-10-30T21:47:23.747" v="1296"/>
        <pc:sldMkLst>
          <pc:docMk/>
          <pc:sldMk cId="2900794190" sldId="397"/>
        </pc:sldMkLst>
        <pc:picChg chg="add del mod">
          <ac:chgData name="MARTINEZ CASALONE Braian Matias" userId="8f4a3559-bf36-482d-a89b-6eabd7ea45d4" providerId="ADAL" clId="{2DBF67D7-4D18-46C1-8F91-ED59557B97CF}" dt="2023-10-30T21:47:22.668" v="1295" actId="478"/>
          <ac:picMkLst>
            <pc:docMk/>
            <pc:sldMk cId="2900794190" sldId="397"/>
            <ac:picMk id="3" creationId="{51D42884-50E7-4CCF-7A19-2653C5734C67}"/>
          </ac:picMkLst>
        </pc:picChg>
        <pc:picChg chg="del">
          <ac:chgData name="MARTINEZ CASALONE Braian Matias" userId="8f4a3559-bf36-482d-a89b-6eabd7ea45d4" providerId="ADAL" clId="{2DBF67D7-4D18-46C1-8F91-ED59557B97CF}" dt="2023-10-30T21:46:53.751" v="1293" actId="478"/>
          <ac:picMkLst>
            <pc:docMk/>
            <pc:sldMk cId="2900794190" sldId="397"/>
            <ac:picMk id="9" creationId="{62F713B5-A3A2-2E08-B52E-FBC31270F797}"/>
          </ac:picMkLst>
        </pc:picChg>
        <pc:picChg chg="add mod">
          <ac:chgData name="MARTINEZ CASALONE Braian Matias" userId="8f4a3559-bf36-482d-a89b-6eabd7ea45d4" providerId="ADAL" clId="{2DBF67D7-4D18-46C1-8F91-ED59557B97CF}" dt="2023-10-30T21:47:23.747" v="1296"/>
          <ac:picMkLst>
            <pc:docMk/>
            <pc:sldMk cId="2900794190" sldId="397"/>
            <ac:picMk id="12" creationId="{6A5256EA-2890-F0BB-0877-94B73365D1F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8CA81-B8BC-0A36-335B-3F00E1B60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6645F9-1B0A-93BC-D672-5A7DED3FB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60FDEF-6FE3-85C1-2D4B-6893C1C20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A4B53-99A5-4E72-A16A-EECE130D3F3D}" type="datetimeFigureOut">
              <a:rPr lang="es-AR" smtClean="0"/>
              <a:t>31/10/2023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A390C0-A71D-5940-DA91-EFDAE6509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27D9DF-3E75-694C-26D7-1CC4D48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61F6-F0AF-4868-A2EC-19E4879949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38761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60DAD-A0DC-D902-7608-3FA73898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ADE4A6D-E6CC-B9EE-CF5F-F329E00F2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6C592F-7A18-1D62-5628-0BE9127EE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A4B53-99A5-4E72-A16A-EECE130D3F3D}" type="datetimeFigureOut">
              <a:rPr lang="es-AR" smtClean="0"/>
              <a:t>31/10/2023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4462A-8A9F-E1A0-83D6-654ECFAB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CF7589-8F18-C2BA-D9D9-67D216D8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61F6-F0AF-4868-A2EC-19E4879949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019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93E34C1-6A97-7AB4-A05D-B68BC0EE9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E0674C-8E86-8A4F-F175-6D3D1ACA8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A77011-352D-FA47-2D7C-5EFD59396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A4B53-99A5-4E72-A16A-EECE130D3F3D}" type="datetimeFigureOut">
              <a:rPr lang="es-AR" smtClean="0"/>
              <a:t>31/10/2023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6E2133-373B-4E88-1A94-8F491C187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0EAB0B-F7FB-B20E-3531-45F4D299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61F6-F0AF-4868-A2EC-19E4879949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2287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FB86F-4A44-6873-038C-250DF1B2B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44A795-06F6-0E8B-BA1F-FFB2EF0A5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BF3AAC-CC4A-66FC-DB33-2358455E8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A4B53-99A5-4E72-A16A-EECE130D3F3D}" type="datetimeFigureOut">
              <a:rPr lang="es-AR" smtClean="0"/>
              <a:t>31/10/2023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65058B-B00E-055D-DE9B-8931F71A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0F35EE-855D-6E7C-7722-D71E5615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61F6-F0AF-4868-A2EC-19E4879949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6507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96727F-DFC3-4C0E-4215-A6787C00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A410A6-6740-B8BD-579F-113C827A4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E3C431-53AC-ED2D-515C-15FAA8658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A4B53-99A5-4E72-A16A-EECE130D3F3D}" type="datetimeFigureOut">
              <a:rPr lang="es-AR" smtClean="0"/>
              <a:t>31/10/2023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7A260B-867A-379D-F808-C6BF4316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0AD313-797A-02FF-A8C1-BBFF4651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61F6-F0AF-4868-A2EC-19E4879949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5541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7AB6B-C67B-12CF-060C-054B0864B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6B5325-AC8C-6B8F-8E26-17331235A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5F3F80-E5A0-AC24-8FC2-F22C853AB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867B03-62CD-D29A-8381-8259F5367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A4B53-99A5-4E72-A16A-EECE130D3F3D}" type="datetimeFigureOut">
              <a:rPr lang="es-AR" smtClean="0"/>
              <a:t>31/10/2023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C623D1-F9AF-D7FA-A5D0-490796EEB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4AF9ED-3EAA-B1FE-D698-5D2C4A5F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61F6-F0AF-4868-A2EC-19E4879949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285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5A724-E480-E08E-E076-0DFC00519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F9C6C0-E638-9A1E-3D65-DAFBD3422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0089E6-A65C-9487-41F8-8D3E29A89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00F34C-1FD9-6C70-E394-56622C79E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807D72-5A40-EF41-E5B9-AB9888726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0104BC0-D0E5-956F-4A53-06F1423AC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A4B53-99A5-4E72-A16A-EECE130D3F3D}" type="datetimeFigureOut">
              <a:rPr lang="es-AR" smtClean="0"/>
              <a:t>31/10/2023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A22D553-8166-5A50-C195-180B78F98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D01E05-499C-98EE-3B5D-84CF587A9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61F6-F0AF-4868-A2EC-19E4879949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6574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06B4C-5DBC-D1AD-0678-1E1A80D3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C6E4348-7ABB-34AC-4419-3EEB9F76D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A4B53-99A5-4E72-A16A-EECE130D3F3D}" type="datetimeFigureOut">
              <a:rPr lang="es-AR" smtClean="0"/>
              <a:t>31/10/2023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B160A01-F1E1-6C23-A664-735758E66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7EC3978-5AD1-8B2D-24D7-6A82CC9AA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61F6-F0AF-4868-A2EC-19E4879949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5446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DDCF0AE-16CA-D2D4-17E1-A77A04583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A4B53-99A5-4E72-A16A-EECE130D3F3D}" type="datetimeFigureOut">
              <a:rPr lang="es-AR" smtClean="0"/>
              <a:t>31/10/2023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7343EE8-64E9-254A-C216-C62207300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978708-176D-7DB0-F0B8-8F6B8D7F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61F6-F0AF-4868-A2EC-19E4879949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4121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73058C-2E5B-3AA2-56BC-E5BCAF3C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C53444-C654-44C7-C3F3-49306CB98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D1321EF-FC9C-74C8-64CC-BC6CE97C3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DAAA9B-E6F1-9AA5-70B5-0950DE5A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A4B53-99A5-4E72-A16A-EECE130D3F3D}" type="datetimeFigureOut">
              <a:rPr lang="es-AR" smtClean="0"/>
              <a:t>31/10/2023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75F61F-E280-FDA2-C20A-21787C174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7896BD-698A-45DE-DB9F-F03EE32E2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61F6-F0AF-4868-A2EC-19E4879949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210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86E8E8-F943-BE20-45EB-6DC864DA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694267F-AD90-C94E-E856-A6410CE3D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C3894A-E4CF-62CD-75DA-74555E3DE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512E6C-01D0-AE85-F05D-61EFEDC5D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A4B53-99A5-4E72-A16A-EECE130D3F3D}" type="datetimeFigureOut">
              <a:rPr lang="es-AR" smtClean="0"/>
              <a:t>31/10/2023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A9E763-6EA4-8190-02D0-573B326D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AE3F0D-24D0-EEEA-C3DC-7351C99F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61F6-F0AF-4868-A2EC-19E4879949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1660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FA1B8A7-548E-8D13-83A7-BE99CF2E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F61F5E-BC29-DE6E-F5CF-6FC26645A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187539-2422-CD4A-A622-368ABFD7EE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A4B53-99A5-4E72-A16A-EECE130D3F3D}" type="datetimeFigureOut">
              <a:rPr lang="es-AR" smtClean="0"/>
              <a:t>31/10/2023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5B797B-B5BE-F021-593D-527CCC107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E75FEE-BA7E-9000-8A39-BF15398DE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261F6-F0AF-4868-A2EC-19E4879949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996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18" Type="http://schemas.openxmlformats.org/officeDocument/2006/relationships/image" Target="../media/image29.png"/><Relationship Id="rId26" Type="http://schemas.openxmlformats.org/officeDocument/2006/relationships/image" Target="../media/image18.png"/><Relationship Id="rId3" Type="http://schemas.openxmlformats.org/officeDocument/2006/relationships/image" Target="../media/image10.png"/><Relationship Id="rId21" Type="http://schemas.microsoft.com/office/2007/relationships/hdphoto" Target="../media/hdphoto9.wdp"/><Relationship Id="rId7" Type="http://schemas.microsoft.com/office/2007/relationships/hdphoto" Target="../media/hdphoto4.wdp"/><Relationship Id="rId12" Type="http://schemas.openxmlformats.org/officeDocument/2006/relationships/image" Target="../media/image26.png"/><Relationship Id="rId17" Type="http://schemas.microsoft.com/office/2007/relationships/hdphoto" Target="../media/hdphoto7.wdp"/><Relationship Id="rId25" Type="http://schemas.microsoft.com/office/2007/relationships/hdphoto" Target="../media/hdphoto10.wdp"/><Relationship Id="rId2" Type="http://schemas.openxmlformats.org/officeDocument/2006/relationships/image" Target="../media/image19.jp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5" Type="http://schemas.openxmlformats.org/officeDocument/2006/relationships/image" Target="../media/image20.png"/><Relationship Id="rId15" Type="http://schemas.microsoft.com/office/2007/relationships/hdphoto" Target="../media/hdphoto6.wdp"/><Relationship Id="rId23" Type="http://schemas.openxmlformats.org/officeDocument/2006/relationships/image" Target="../media/image32.png"/><Relationship Id="rId28" Type="http://schemas.openxmlformats.org/officeDocument/2006/relationships/image" Target="../media/image34.jpeg"/><Relationship Id="rId10" Type="http://schemas.openxmlformats.org/officeDocument/2006/relationships/image" Target="../media/image24.png"/><Relationship Id="rId19" Type="http://schemas.microsoft.com/office/2007/relationships/hdphoto" Target="../media/hdphoto8.wdp"/><Relationship Id="rId31" Type="http://schemas.microsoft.com/office/2007/relationships/hdphoto" Target="../media/hdphoto11.wdp"/><Relationship Id="rId4" Type="http://schemas.microsoft.com/office/2007/relationships/hdphoto" Target="../media/hdphoto2.wdp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openxmlformats.org/officeDocument/2006/relationships/image" Target="../media/image17.png"/><Relationship Id="rId30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18" Type="http://schemas.openxmlformats.org/officeDocument/2006/relationships/image" Target="../media/image29.png"/><Relationship Id="rId3" Type="http://schemas.openxmlformats.org/officeDocument/2006/relationships/image" Target="../media/image10.png"/><Relationship Id="rId21" Type="http://schemas.microsoft.com/office/2007/relationships/hdphoto" Target="../media/hdphoto9.wdp"/><Relationship Id="rId7" Type="http://schemas.microsoft.com/office/2007/relationships/hdphoto" Target="../media/hdphoto4.wdp"/><Relationship Id="rId12" Type="http://schemas.openxmlformats.org/officeDocument/2006/relationships/image" Target="../media/image26.png"/><Relationship Id="rId17" Type="http://schemas.microsoft.com/office/2007/relationships/hdphoto" Target="../media/hdphoto7.wdp"/><Relationship Id="rId25" Type="http://schemas.microsoft.com/office/2007/relationships/hdphoto" Target="../media/hdphoto10.wdp"/><Relationship Id="rId2" Type="http://schemas.openxmlformats.org/officeDocument/2006/relationships/image" Target="../media/image19.jp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24" Type="http://schemas.openxmlformats.org/officeDocument/2006/relationships/image" Target="../media/image33.png"/><Relationship Id="rId5" Type="http://schemas.openxmlformats.org/officeDocument/2006/relationships/image" Target="../media/image20.png"/><Relationship Id="rId15" Type="http://schemas.microsoft.com/office/2007/relationships/hdphoto" Target="../media/hdphoto6.wdp"/><Relationship Id="rId23" Type="http://schemas.openxmlformats.org/officeDocument/2006/relationships/image" Target="../media/image32.png"/><Relationship Id="rId10" Type="http://schemas.openxmlformats.org/officeDocument/2006/relationships/image" Target="../media/image24.png"/><Relationship Id="rId19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17" Type="http://schemas.microsoft.com/office/2007/relationships/hdphoto" Target="../media/hdphoto10.wdp"/><Relationship Id="rId2" Type="http://schemas.openxmlformats.org/officeDocument/2006/relationships/image" Target="../media/image19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18" Type="http://schemas.openxmlformats.org/officeDocument/2006/relationships/image" Target="../media/image18.png"/><Relationship Id="rId3" Type="http://schemas.openxmlformats.org/officeDocument/2006/relationships/image" Target="../media/image25.png"/><Relationship Id="rId21" Type="http://schemas.openxmlformats.org/officeDocument/2006/relationships/image" Target="../media/image35.png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17" Type="http://schemas.microsoft.com/office/2007/relationships/hdphoto" Target="../media/hdphoto10.wdp"/><Relationship Id="rId2" Type="http://schemas.openxmlformats.org/officeDocument/2006/relationships/image" Target="../media/image19.jpg"/><Relationship Id="rId16" Type="http://schemas.openxmlformats.org/officeDocument/2006/relationships/image" Target="../media/image33.pn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24" Type="http://schemas.openxmlformats.org/officeDocument/2006/relationships/image" Target="../media/image37.png"/><Relationship Id="rId5" Type="http://schemas.microsoft.com/office/2007/relationships/hdphoto" Target="../media/hdphoto5.wdp"/><Relationship Id="rId15" Type="http://schemas.openxmlformats.org/officeDocument/2006/relationships/image" Target="../media/image32.png"/><Relationship Id="rId23" Type="http://schemas.microsoft.com/office/2007/relationships/hdphoto" Target="../media/hdphoto11.wdp"/><Relationship Id="rId10" Type="http://schemas.openxmlformats.org/officeDocument/2006/relationships/image" Target="../media/image29.png"/><Relationship Id="rId19" Type="http://schemas.openxmlformats.org/officeDocument/2006/relationships/image" Target="../media/image17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31.png"/><Relationship Id="rId2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7.pn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18" Type="http://schemas.openxmlformats.org/officeDocument/2006/relationships/image" Target="../media/image29.png"/><Relationship Id="rId26" Type="http://schemas.openxmlformats.org/officeDocument/2006/relationships/image" Target="../media/image18.png"/><Relationship Id="rId3" Type="http://schemas.openxmlformats.org/officeDocument/2006/relationships/image" Target="../media/image10.png"/><Relationship Id="rId21" Type="http://schemas.microsoft.com/office/2007/relationships/hdphoto" Target="../media/hdphoto9.wdp"/><Relationship Id="rId7" Type="http://schemas.microsoft.com/office/2007/relationships/hdphoto" Target="../media/hdphoto4.wdp"/><Relationship Id="rId12" Type="http://schemas.openxmlformats.org/officeDocument/2006/relationships/image" Target="../media/image26.png"/><Relationship Id="rId17" Type="http://schemas.microsoft.com/office/2007/relationships/hdphoto" Target="../media/hdphoto7.wdp"/><Relationship Id="rId25" Type="http://schemas.microsoft.com/office/2007/relationships/hdphoto" Target="../media/hdphoto10.wdp"/><Relationship Id="rId2" Type="http://schemas.openxmlformats.org/officeDocument/2006/relationships/image" Target="../media/image19.jp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5" Type="http://schemas.openxmlformats.org/officeDocument/2006/relationships/image" Target="../media/image20.png"/><Relationship Id="rId15" Type="http://schemas.microsoft.com/office/2007/relationships/hdphoto" Target="../media/hdphoto6.wdp"/><Relationship Id="rId23" Type="http://schemas.openxmlformats.org/officeDocument/2006/relationships/image" Target="../media/image32.png"/><Relationship Id="rId28" Type="http://schemas.openxmlformats.org/officeDocument/2006/relationships/image" Target="../media/image34.jpeg"/><Relationship Id="rId10" Type="http://schemas.openxmlformats.org/officeDocument/2006/relationships/image" Target="../media/image24.png"/><Relationship Id="rId19" Type="http://schemas.microsoft.com/office/2007/relationships/hdphoto" Target="../media/hdphoto8.wdp"/><Relationship Id="rId31" Type="http://schemas.microsoft.com/office/2007/relationships/hdphoto" Target="../media/hdphoto11.wdp"/><Relationship Id="rId4" Type="http://schemas.microsoft.com/office/2007/relationships/hdphoto" Target="../media/hdphoto2.wdp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openxmlformats.org/officeDocument/2006/relationships/image" Target="../media/image17.png"/><Relationship Id="rId30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3.wdp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12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2.wdp"/><Relationship Id="rId5" Type="http://schemas.microsoft.com/office/2007/relationships/hdphoto" Target="../media/hdphoto5.wdp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3.wdp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12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2.wdp"/><Relationship Id="rId5" Type="http://schemas.microsoft.com/office/2007/relationships/hdphoto" Target="../media/hdphoto5.wdp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3.wdp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12" Type="http://schemas.openxmlformats.org/officeDocument/2006/relationships/image" Target="../media/image40.png"/><Relationship Id="rId2" Type="http://schemas.openxmlformats.org/officeDocument/2006/relationships/image" Target="../media/image38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2.wdp"/><Relationship Id="rId5" Type="http://schemas.microsoft.com/office/2007/relationships/hdphoto" Target="../media/hdphoto5.wdp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4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9.png"/><Relationship Id="rId7" Type="http://schemas.openxmlformats.org/officeDocument/2006/relationships/image" Target="../media/image2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6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9.png"/><Relationship Id="rId7" Type="http://schemas.microsoft.com/office/2007/relationships/hdphoto" Target="../media/hdphoto6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Relationship Id="rId9" Type="http://schemas.openxmlformats.org/officeDocument/2006/relationships/image" Target="../media/image61.emf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1.emf"/><Relationship Id="rId7" Type="http://schemas.openxmlformats.org/officeDocument/2006/relationships/image" Target="../media/image2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10" Type="http://schemas.openxmlformats.org/officeDocument/2006/relationships/image" Target="../media/image62.emf"/><Relationship Id="rId4" Type="http://schemas.openxmlformats.org/officeDocument/2006/relationships/image" Target="../media/image59.png"/><Relationship Id="rId9" Type="http://schemas.openxmlformats.org/officeDocument/2006/relationships/image" Target="../media/image60.emf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1.emf"/><Relationship Id="rId7" Type="http://schemas.openxmlformats.org/officeDocument/2006/relationships/image" Target="../media/image2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10" Type="http://schemas.openxmlformats.org/officeDocument/2006/relationships/image" Target="../media/image62.emf"/><Relationship Id="rId4" Type="http://schemas.openxmlformats.org/officeDocument/2006/relationships/image" Target="../media/image59.png"/><Relationship Id="rId9" Type="http://schemas.openxmlformats.org/officeDocument/2006/relationships/image" Target="../media/image60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1.emf"/><Relationship Id="rId7" Type="http://schemas.microsoft.com/office/2007/relationships/hdphoto" Target="../media/hdphoto5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9.png"/><Relationship Id="rId10" Type="http://schemas.openxmlformats.org/officeDocument/2006/relationships/image" Target="../media/image60.emf"/><Relationship Id="rId4" Type="http://schemas.openxmlformats.org/officeDocument/2006/relationships/image" Target="../media/image62.emf"/><Relationship Id="rId9" Type="http://schemas.microsoft.com/office/2007/relationships/hdphoto" Target="../media/hdphoto6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1.emf"/><Relationship Id="rId7" Type="http://schemas.microsoft.com/office/2007/relationships/hdphoto" Target="../media/hdphoto5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9.png"/><Relationship Id="rId10" Type="http://schemas.openxmlformats.org/officeDocument/2006/relationships/image" Target="../media/image60.emf"/><Relationship Id="rId4" Type="http://schemas.openxmlformats.org/officeDocument/2006/relationships/image" Target="../media/image62.emf"/><Relationship Id="rId9" Type="http://schemas.microsoft.com/office/2007/relationships/hdphoto" Target="../media/hdphoto6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4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4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4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a torre de un edificio&#10;&#10;Descripción generada automáticamente">
            <a:extLst>
              <a:ext uri="{FF2B5EF4-FFF2-40B4-BE49-F238E27FC236}">
                <a16:creationId xmlns:a16="http://schemas.microsoft.com/office/drawing/2014/main" id="{DA22430E-6315-C666-5DB9-6ECE672C6D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54"/>
            <a:ext cx="10336696" cy="6884240"/>
          </a:xfrm>
          <a:prstGeom prst="rect">
            <a:avLst/>
          </a:prstGeom>
        </p:spPr>
      </p:pic>
      <p:pic>
        <p:nvPicPr>
          <p:cNvPr id="5" name="Marcador de contenido 4" descr="Imagen que contiene edificio, grande, camioneta, estacionado&#10;&#10;Descripción generada automáticamente">
            <a:extLst>
              <a:ext uri="{FF2B5EF4-FFF2-40B4-BE49-F238E27FC236}">
                <a16:creationId xmlns:a16="http://schemas.microsoft.com/office/drawing/2014/main" id="{3F70EDD2-AE38-3667-404E-C89C02DD6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"/>
          <a:stretch/>
        </p:blipFill>
        <p:spPr>
          <a:xfrm>
            <a:off x="6203852" y="0"/>
            <a:ext cx="5988148" cy="6887161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7F49C81-4864-19AE-1100-C96F7EDF6DE4}"/>
              </a:ext>
            </a:extLst>
          </p:cNvPr>
          <p:cNvSpPr txBox="1"/>
          <p:nvPr/>
        </p:nvSpPr>
        <p:spPr>
          <a:xfrm>
            <a:off x="-6085416" y="196840"/>
            <a:ext cx="9692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Practica Supervisada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0E5FB55-7901-72EF-D049-7C4C84B5CBCD}"/>
              </a:ext>
            </a:extLst>
          </p:cNvPr>
          <p:cNvSpPr txBox="1"/>
          <p:nvPr/>
        </p:nvSpPr>
        <p:spPr>
          <a:xfrm>
            <a:off x="-5571067" y="1173375"/>
            <a:ext cx="9692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PDC Reductor mecánico VRM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1ABC359-3C9A-D413-3428-23F6FED14490}"/>
              </a:ext>
            </a:extLst>
          </p:cNvPr>
          <p:cNvSpPr txBox="1"/>
          <p:nvPr/>
        </p:nvSpPr>
        <p:spPr>
          <a:xfrm>
            <a:off x="-6280180" y="4655445"/>
            <a:ext cx="969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Empresa : Holcim S.A (Planta Campana)</a:t>
            </a:r>
            <a:endParaRPr lang="en-US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B92B0AB-F5E8-8D2B-56BF-34A8AE32FB50}"/>
              </a:ext>
            </a:extLst>
          </p:cNvPr>
          <p:cNvSpPr txBox="1"/>
          <p:nvPr/>
        </p:nvSpPr>
        <p:spPr>
          <a:xfrm>
            <a:off x="-6267337" y="5347122"/>
            <a:ext cx="969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Profesor : Juan Ferrari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95FA13-19FF-7EA2-6904-24AA45BA6C53}"/>
              </a:ext>
            </a:extLst>
          </p:cNvPr>
          <p:cNvSpPr txBox="1"/>
          <p:nvPr/>
        </p:nvSpPr>
        <p:spPr>
          <a:xfrm>
            <a:off x="-6267337" y="5710307"/>
            <a:ext cx="969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>
              <a:defRPr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defRPr>
            </a:lvl1pPr>
          </a:lstStyle>
          <a:p>
            <a:r>
              <a:rPr lang="es-CO" dirty="0"/>
              <a:t>Alumno : Braian Matias Martínez Casalone </a:t>
            </a:r>
            <a:endParaRPr lang="en-U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9E84AAF-E6AB-7CE2-8EB8-6AAF0D5CDC13}"/>
              </a:ext>
            </a:extLst>
          </p:cNvPr>
          <p:cNvSpPr txBox="1"/>
          <p:nvPr/>
        </p:nvSpPr>
        <p:spPr>
          <a:xfrm>
            <a:off x="-6267337" y="6063087"/>
            <a:ext cx="969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Fecha   </a:t>
            </a:r>
            <a:r>
              <a:rPr lang="es-CO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: 31/10/2023</a:t>
            </a:r>
            <a:endParaRPr lang="en-US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921BD06-853E-D1F8-C312-A24053BB76E7}"/>
              </a:ext>
            </a:extLst>
          </p:cNvPr>
          <p:cNvSpPr txBox="1"/>
          <p:nvPr/>
        </p:nvSpPr>
        <p:spPr>
          <a:xfrm>
            <a:off x="-6280179" y="4980754"/>
            <a:ext cx="969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>
              <a:defRPr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defRPr>
            </a:lvl1pPr>
          </a:lstStyle>
          <a:p>
            <a:r>
              <a:rPr lang="es-CO" dirty="0"/>
              <a:t>Carrera  : Ingeniera Mecánica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02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047214-785A-3FB2-DD31-8080DF28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55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6B65DC5-16B2-507C-56DC-204A184AFFB9}"/>
              </a:ext>
            </a:extLst>
          </p:cNvPr>
          <p:cNvSpPr/>
          <p:nvPr/>
        </p:nvSpPr>
        <p:spPr>
          <a:xfrm>
            <a:off x="3456508" y="-14515"/>
            <a:ext cx="8782049" cy="6887029"/>
          </a:xfrm>
          <a:custGeom>
            <a:avLst/>
            <a:gdLst>
              <a:gd name="connsiteX0" fmla="*/ 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0 w 6819900"/>
              <a:gd name="connsiteY4" fmla="*/ 0 h 6858000"/>
              <a:gd name="connsiteX0" fmla="*/ 1885950 w 6819900"/>
              <a:gd name="connsiteY0" fmla="*/ 3810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85950 w 6819900"/>
              <a:gd name="connsiteY4" fmla="*/ 38100 h 6858000"/>
              <a:gd name="connsiteX0" fmla="*/ 186690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66900 w 6819900"/>
              <a:gd name="connsiteY4" fmla="*/ 0 h 6858000"/>
              <a:gd name="connsiteX0" fmla="*/ 2065242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2065242 w 6819900"/>
              <a:gd name="connsiteY4" fmla="*/ 0 h 6858000"/>
              <a:gd name="connsiteX0" fmla="*/ 2736552 w 7491210"/>
              <a:gd name="connsiteY0" fmla="*/ 0 h 6858000"/>
              <a:gd name="connsiteX1" fmla="*/ 7491210 w 7491210"/>
              <a:gd name="connsiteY1" fmla="*/ 0 h 6858000"/>
              <a:gd name="connsiteX2" fmla="*/ 7491210 w 7491210"/>
              <a:gd name="connsiteY2" fmla="*/ 6858000 h 6858000"/>
              <a:gd name="connsiteX3" fmla="*/ 0 w 7491210"/>
              <a:gd name="connsiteY3" fmla="*/ 6858000 h 6858000"/>
              <a:gd name="connsiteX4" fmla="*/ 2736552 w 7491210"/>
              <a:gd name="connsiteY4" fmla="*/ 0 h 6858000"/>
              <a:gd name="connsiteX0" fmla="*/ 2919670 w 7674328"/>
              <a:gd name="connsiteY0" fmla="*/ 0 h 6877050"/>
              <a:gd name="connsiteX1" fmla="*/ 7674328 w 7674328"/>
              <a:gd name="connsiteY1" fmla="*/ 0 h 6877050"/>
              <a:gd name="connsiteX2" fmla="*/ 7674328 w 7674328"/>
              <a:gd name="connsiteY2" fmla="*/ 6858000 h 6877050"/>
              <a:gd name="connsiteX3" fmla="*/ 0 w 7674328"/>
              <a:gd name="connsiteY3" fmla="*/ 6877050 h 6877050"/>
              <a:gd name="connsiteX4" fmla="*/ 2919670 w 7674328"/>
              <a:gd name="connsiteY4" fmla="*/ 0 h 6877050"/>
              <a:gd name="connsiteX0" fmla="*/ 2932354 w 7674328"/>
              <a:gd name="connsiteY0" fmla="*/ 0 h 6906079"/>
              <a:gd name="connsiteX1" fmla="*/ 7674328 w 7674328"/>
              <a:gd name="connsiteY1" fmla="*/ 29029 h 6906079"/>
              <a:gd name="connsiteX2" fmla="*/ 7674328 w 7674328"/>
              <a:gd name="connsiteY2" fmla="*/ 6887029 h 6906079"/>
              <a:gd name="connsiteX3" fmla="*/ 0 w 7674328"/>
              <a:gd name="connsiteY3" fmla="*/ 6906079 h 6906079"/>
              <a:gd name="connsiteX4" fmla="*/ 2932354 w 7674328"/>
              <a:gd name="connsiteY4" fmla="*/ 0 h 6906079"/>
              <a:gd name="connsiteX0" fmla="*/ 2932354 w 7674328"/>
              <a:gd name="connsiteY0" fmla="*/ 0 h 6887029"/>
              <a:gd name="connsiteX1" fmla="*/ 7674328 w 7674328"/>
              <a:gd name="connsiteY1" fmla="*/ 29029 h 6887029"/>
              <a:gd name="connsiteX2" fmla="*/ 7674328 w 7674328"/>
              <a:gd name="connsiteY2" fmla="*/ 6887029 h 6887029"/>
              <a:gd name="connsiteX3" fmla="*/ 0 w 7674328"/>
              <a:gd name="connsiteY3" fmla="*/ 6867979 h 6887029"/>
              <a:gd name="connsiteX4" fmla="*/ 2932354 w 7674328"/>
              <a:gd name="connsiteY4" fmla="*/ 0 h 688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328" h="6887029">
                <a:moveTo>
                  <a:pt x="2932354" y="0"/>
                </a:moveTo>
                <a:lnTo>
                  <a:pt x="7674328" y="29029"/>
                </a:lnTo>
                <a:lnTo>
                  <a:pt x="7674328" y="6887029"/>
                </a:lnTo>
                <a:lnTo>
                  <a:pt x="0" y="6867979"/>
                </a:lnTo>
                <a:lnTo>
                  <a:pt x="293235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</a:t>
            </a:r>
            <a:endParaRPr lang="es-AR" dirty="0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511D4EF2-D0E7-9F8E-DB18-91001AA58500}"/>
              </a:ext>
            </a:extLst>
          </p:cNvPr>
          <p:cNvSpPr/>
          <p:nvPr/>
        </p:nvSpPr>
        <p:spPr>
          <a:xfrm rot="10800000">
            <a:off x="0" y="-38100"/>
            <a:ext cx="3424238" cy="6858000"/>
          </a:xfrm>
          <a:custGeom>
            <a:avLst/>
            <a:gdLst>
              <a:gd name="connsiteX0" fmla="*/ 0 w 3429000"/>
              <a:gd name="connsiteY0" fmla="*/ 6858000 h 6858000"/>
              <a:gd name="connsiteX1" fmla="*/ 3429000 w 3429000"/>
              <a:gd name="connsiteY1" fmla="*/ 0 h 6858000"/>
              <a:gd name="connsiteX2" fmla="*/ 3429000 w 3429000"/>
              <a:gd name="connsiteY2" fmla="*/ 6858000 h 6858000"/>
              <a:gd name="connsiteX3" fmla="*/ 0 w 3429000"/>
              <a:gd name="connsiteY3" fmla="*/ 6858000 h 6858000"/>
              <a:gd name="connsiteX0" fmla="*/ 0 w 3424238"/>
              <a:gd name="connsiteY0" fmla="*/ 6824663 h 6858000"/>
              <a:gd name="connsiteX1" fmla="*/ 3424238 w 3424238"/>
              <a:gd name="connsiteY1" fmla="*/ 0 h 6858000"/>
              <a:gd name="connsiteX2" fmla="*/ 3424238 w 3424238"/>
              <a:gd name="connsiteY2" fmla="*/ 6858000 h 6858000"/>
              <a:gd name="connsiteX3" fmla="*/ 0 w 3424238"/>
              <a:gd name="connsiteY3" fmla="*/ 68246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238" h="6858000">
                <a:moveTo>
                  <a:pt x="0" y="6824663"/>
                </a:moveTo>
                <a:lnTo>
                  <a:pt x="3424238" y="0"/>
                </a:lnTo>
                <a:lnTo>
                  <a:pt x="3424238" y="6858000"/>
                </a:lnTo>
                <a:lnTo>
                  <a:pt x="0" y="68246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BFFC3-AC46-8B50-4767-660873696067}"/>
              </a:ext>
            </a:extLst>
          </p:cNvPr>
          <p:cNvSpPr txBox="1"/>
          <p:nvPr/>
        </p:nvSpPr>
        <p:spPr>
          <a:xfrm>
            <a:off x="8286444" y="357990"/>
            <a:ext cx="173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Índice 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C7CA6BE-F59C-11E2-992A-110F7646B162}"/>
              </a:ext>
            </a:extLst>
          </p:cNvPr>
          <p:cNvSpPr txBox="1"/>
          <p:nvPr/>
        </p:nvSpPr>
        <p:spPr>
          <a:xfrm>
            <a:off x="7289961" y="2079178"/>
            <a:ext cx="41313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Introducción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Objetivo y alcance del  informe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Declaración del problema o desafío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Etapas involucradas en el proyecto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FEA2C08-E370-D07D-80D5-0FB11C0663A2}"/>
              </a:ext>
            </a:extLst>
          </p:cNvPr>
          <p:cNvSpPr txBox="1"/>
          <p:nvPr/>
        </p:nvSpPr>
        <p:spPr>
          <a:xfrm>
            <a:off x="7295821" y="3806771"/>
            <a:ext cx="41313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Desarrollo </a:t>
            </a:r>
            <a:endParaRPr lang="es-ES" sz="1050" dirty="0">
              <a:solidFill>
                <a:srgbClr val="37415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Análisis en profundidad de la problemática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Exploración de las distintas soluciones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Ventajas y desventajas de cada solución.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Preparación / Entrega de documentación necesaria para la solución abordada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Planificación y programación de la solución elegida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838FC2B-0AAD-7EC3-597F-6F68A8012A43}"/>
              </a:ext>
            </a:extLst>
          </p:cNvPr>
          <p:cNvSpPr txBox="1"/>
          <p:nvPr/>
        </p:nvSpPr>
        <p:spPr>
          <a:xfrm>
            <a:off x="7303561" y="5225047"/>
            <a:ext cx="41313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Conclusión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Conclusiones obtenidas después de analizar la problemática y explorar soluciones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Identificación de puntos de mejoras para mejorar el proceso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6D539012-D58C-D6F5-719E-EB3FD4CF0572}"/>
              </a:ext>
            </a:extLst>
          </p:cNvPr>
          <p:cNvSpPr/>
          <p:nvPr/>
        </p:nvSpPr>
        <p:spPr>
          <a:xfrm>
            <a:off x="6698944" y="2282235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775263D-3BA9-AEB5-DEFF-91795324499B}"/>
              </a:ext>
            </a:extLst>
          </p:cNvPr>
          <p:cNvSpPr/>
          <p:nvPr/>
        </p:nvSpPr>
        <p:spPr>
          <a:xfrm>
            <a:off x="6698944" y="3193830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C325A4F-E4D8-F66C-1838-B503DABC82EE}"/>
              </a:ext>
            </a:extLst>
          </p:cNvPr>
          <p:cNvSpPr/>
          <p:nvPr/>
        </p:nvSpPr>
        <p:spPr>
          <a:xfrm>
            <a:off x="6698944" y="4183797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87DAAE6-3DDC-E9DB-25CC-D67A280F3AB8}"/>
              </a:ext>
            </a:extLst>
          </p:cNvPr>
          <p:cNvSpPr/>
          <p:nvPr/>
        </p:nvSpPr>
        <p:spPr>
          <a:xfrm>
            <a:off x="6698944" y="5410804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07A789-E08F-EAB8-0D91-B39DBA30E2F8}"/>
              </a:ext>
            </a:extLst>
          </p:cNvPr>
          <p:cNvSpPr txBox="1"/>
          <p:nvPr/>
        </p:nvSpPr>
        <p:spPr>
          <a:xfrm>
            <a:off x="4362519" y="-1821751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</a:rPr>
              <a:t>Introducción</a:t>
            </a:r>
            <a:endParaRPr lang="es-AR" sz="5400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5536BC-C72E-57EC-F7DC-3344D4B0B68C}"/>
              </a:ext>
            </a:extLst>
          </p:cNvPr>
          <p:cNvSpPr txBox="1"/>
          <p:nvPr/>
        </p:nvSpPr>
        <p:spPr>
          <a:xfrm>
            <a:off x="7263552" y="2985050"/>
            <a:ext cx="413131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Problemática </a:t>
            </a:r>
            <a:endParaRPr lang="es-ES" sz="1800" dirty="0">
              <a:solidFill>
                <a:srgbClr val="374151"/>
              </a:solidFill>
              <a:latin typeface="Futura Bk BT" panose="020B05020202040203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Descripción detallada del problema central.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Antecedentes históricos o tendencias relevantes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Análisis de los desafíos presentados</a:t>
            </a:r>
          </a:p>
        </p:txBody>
      </p:sp>
    </p:spTree>
    <p:extLst>
      <p:ext uri="{BB962C8B-B14F-4D97-AF65-F5344CB8AC3E}">
        <p14:creationId xmlns:p14="http://schemas.microsoft.com/office/powerpoint/2010/main" val="653545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047214-785A-3FB2-DD31-8080DF28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55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6B65DC5-16B2-507C-56DC-204A184AFFB9}"/>
              </a:ext>
            </a:extLst>
          </p:cNvPr>
          <p:cNvSpPr/>
          <p:nvPr/>
        </p:nvSpPr>
        <p:spPr>
          <a:xfrm>
            <a:off x="3456508" y="-14515"/>
            <a:ext cx="8782049" cy="6887029"/>
          </a:xfrm>
          <a:custGeom>
            <a:avLst/>
            <a:gdLst>
              <a:gd name="connsiteX0" fmla="*/ 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0 w 6819900"/>
              <a:gd name="connsiteY4" fmla="*/ 0 h 6858000"/>
              <a:gd name="connsiteX0" fmla="*/ 1885950 w 6819900"/>
              <a:gd name="connsiteY0" fmla="*/ 3810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85950 w 6819900"/>
              <a:gd name="connsiteY4" fmla="*/ 38100 h 6858000"/>
              <a:gd name="connsiteX0" fmla="*/ 186690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66900 w 6819900"/>
              <a:gd name="connsiteY4" fmla="*/ 0 h 6858000"/>
              <a:gd name="connsiteX0" fmla="*/ 2065242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2065242 w 6819900"/>
              <a:gd name="connsiteY4" fmla="*/ 0 h 6858000"/>
              <a:gd name="connsiteX0" fmla="*/ 2736552 w 7491210"/>
              <a:gd name="connsiteY0" fmla="*/ 0 h 6858000"/>
              <a:gd name="connsiteX1" fmla="*/ 7491210 w 7491210"/>
              <a:gd name="connsiteY1" fmla="*/ 0 h 6858000"/>
              <a:gd name="connsiteX2" fmla="*/ 7491210 w 7491210"/>
              <a:gd name="connsiteY2" fmla="*/ 6858000 h 6858000"/>
              <a:gd name="connsiteX3" fmla="*/ 0 w 7491210"/>
              <a:gd name="connsiteY3" fmla="*/ 6858000 h 6858000"/>
              <a:gd name="connsiteX4" fmla="*/ 2736552 w 7491210"/>
              <a:gd name="connsiteY4" fmla="*/ 0 h 6858000"/>
              <a:gd name="connsiteX0" fmla="*/ 2919670 w 7674328"/>
              <a:gd name="connsiteY0" fmla="*/ 0 h 6877050"/>
              <a:gd name="connsiteX1" fmla="*/ 7674328 w 7674328"/>
              <a:gd name="connsiteY1" fmla="*/ 0 h 6877050"/>
              <a:gd name="connsiteX2" fmla="*/ 7674328 w 7674328"/>
              <a:gd name="connsiteY2" fmla="*/ 6858000 h 6877050"/>
              <a:gd name="connsiteX3" fmla="*/ 0 w 7674328"/>
              <a:gd name="connsiteY3" fmla="*/ 6877050 h 6877050"/>
              <a:gd name="connsiteX4" fmla="*/ 2919670 w 7674328"/>
              <a:gd name="connsiteY4" fmla="*/ 0 h 6877050"/>
              <a:gd name="connsiteX0" fmla="*/ 2932354 w 7674328"/>
              <a:gd name="connsiteY0" fmla="*/ 0 h 6906079"/>
              <a:gd name="connsiteX1" fmla="*/ 7674328 w 7674328"/>
              <a:gd name="connsiteY1" fmla="*/ 29029 h 6906079"/>
              <a:gd name="connsiteX2" fmla="*/ 7674328 w 7674328"/>
              <a:gd name="connsiteY2" fmla="*/ 6887029 h 6906079"/>
              <a:gd name="connsiteX3" fmla="*/ 0 w 7674328"/>
              <a:gd name="connsiteY3" fmla="*/ 6906079 h 6906079"/>
              <a:gd name="connsiteX4" fmla="*/ 2932354 w 7674328"/>
              <a:gd name="connsiteY4" fmla="*/ 0 h 6906079"/>
              <a:gd name="connsiteX0" fmla="*/ 2932354 w 7674328"/>
              <a:gd name="connsiteY0" fmla="*/ 0 h 6887029"/>
              <a:gd name="connsiteX1" fmla="*/ 7674328 w 7674328"/>
              <a:gd name="connsiteY1" fmla="*/ 29029 h 6887029"/>
              <a:gd name="connsiteX2" fmla="*/ 7674328 w 7674328"/>
              <a:gd name="connsiteY2" fmla="*/ 6887029 h 6887029"/>
              <a:gd name="connsiteX3" fmla="*/ 0 w 7674328"/>
              <a:gd name="connsiteY3" fmla="*/ 6867979 h 6887029"/>
              <a:gd name="connsiteX4" fmla="*/ 2932354 w 7674328"/>
              <a:gd name="connsiteY4" fmla="*/ 0 h 688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328" h="6887029">
                <a:moveTo>
                  <a:pt x="2932354" y="0"/>
                </a:moveTo>
                <a:lnTo>
                  <a:pt x="7674328" y="29029"/>
                </a:lnTo>
                <a:lnTo>
                  <a:pt x="7674328" y="6887029"/>
                </a:lnTo>
                <a:lnTo>
                  <a:pt x="0" y="6867979"/>
                </a:lnTo>
                <a:lnTo>
                  <a:pt x="293235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</a:t>
            </a:r>
            <a:endParaRPr lang="es-AR" dirty="0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511D4EF2-D0E7-9F8E-DB18-91001AA58500}"/>
              </a:ext>
            </a:extLst>
          </p:cNvPr>
          <p:cNvSpPr/>
          <p:nvPr/>
        </p:nvSpPr>
        <p:spPr>
          <a:xfrm rot="10800000">
            <a:off x="0" y="-38100"/>
            <a:ext cx="3424238" cy="6858000"/>
          </a:xfrm>
          <a:custGeom>
            <a:avLst/>
            <a:gdLst>
              <a:gd name="connsiteX0" fmla="*/ 0 w 3429000"/>
              <a:gd name="connsiteY0" fmla="*/ 6858000 h 6858000"/>
              <a:gd name="connsiteX1" fmla="*/ 3429000 w 3429000"/>
              <a:gd name="connsiteY1" fmla="*/ 0 h 6858000"/>
              <a:gd name="connsiteX2" fmla="*/ 3429000 w 3429000"/>
              <a:gd name="connsiteY2" fmla="*/ 6858000 h 6858000"/>
              <a:gd name="connsiteX3" fmla="*/ 0 w 3429000"/>
              <a:gd name="connsiteY3" fmla="*/ 6858000 h 6858000"/>
              <a:gd name="connsiteX0" fmla="*/ 0 w 3424238"/>
              <a:gd name="connsiteY0" fmla="*/ 6824663 h 6858000"/>
              <a:gd name="connsiteX1" fmla="*/ 3424238 w 3424238"/>
              <a:gd name="connsiteY1" fmla="*/ 0 h 6858000"/>
              <a:gd name="connsiteX2" fmla="*/ 3424238 w 3424238"/>
              <a:gd name="connsiteY2" fmla="*/ 6858000 h 6858000"/>
              <a:gd name="connsiteX3" fmla="*/ 0 w 3424238"/>
              <a:gd name="connsiteY3" fmla="*/ 68246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238" h="6858000">
                <a:moveTo>
                  <a:pt x="0" y="6824663"/>
                </a:moveTo>
                <a:lnTo>
                  <a:pt x="3424238" y="0"/>
                </a:lnTo>
                <a:lnTo>
                  <a:pt x="3424238" y="6858000"/>
                </a:lnTo>
                <a:lnTo>
                  <a:pt x="0" y="68246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BFFC3-AC46-8B50-4767-660873696067}"/>
              </a:ext>
            </a:extLst>
          </p:cNvPr>
          <p:cNvSpPr txBox="1"/>
          <p:nvPr/>
        </p:nvSpPr>
        <p:spPr>
          <a:xfrm>
            <a:off x="8286444" y="357990"/>
            <a:ext cx="173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Índice 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838FC2B-0AAD-7EC3-597F-6F68A8012A43}"/>
              </a:ext>
            </a:extLst>
          </p:cNvPr>
          <p:cNvSpPr txBox="1"/>
          <p:nvPr/>
        </p:nvSpPr>
        <p:spPr>
          <a:xfrm>
            <a:off x="6700617" y="3009711"/>
            <a:ext cx="52784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374151"/>
                </a:solidFill>
                <a:latin typeface="Futura Bk BT" panose="020B0502020204020303" pitchFamily="34" charset="0"/>
              </a:rPr>
              <a:t>Conclusión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74151"/>
                </a:solidFill>
                <a:latin typeface="Futura Bk BT" panose="020B0502020204020303" pitchFamily="34" charset="0"/>
              </a:rPr>
              <a:t>Conclusiones obtenidas después de analizar la problemática y explorar soluciones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74151"/>
                </a:solidFill>
                <a:latin typeface="Futura Bk BT" panose="020B0502020204020303" pitchFamily="34" charset="0"/>
              </a:rPr>
              <a:t>Identificación de puntos de mejoras para mejorar el proceso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87DAAE6-3DDC-E9DB-25CC-D67A280F3AB8}"/>
              </a:ext>
            </a:extLst>
          </p:cNvPr>
          <p:cNvSpPr/>
          <p:nvPr/>
        </p:nvSpPr>
        <p:spPr>
          <a:xfrm>
            <a:off x="6096000" y="3443514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07A789-E08F-EAB8-0D91-B39DBA30E2F8}"/>
              </a:ext>
            </a:extLst>
          </p:cNvPr>
          <p:cNvSpPr txBox="1"/>
          <p:nvPr/>
        </p:nvSpPr>
        <p:spPr>
          <a:xfrm>
            <a:off x="4362519" y="-1821751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</a:rPr>
              <a:t>Introducción</a:t>
            </a:r>
            <a:endParaRPr lang="es-AR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40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047214-785A-3FB2-DD31-8080DF28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55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6B65DC5-16B2-507C-56DC-204A184AFFB9}"/>
              </a:ext>
            </a:extLst>
          </p:cNvPr>
          <p:cNvSpPr/>
          <p:nvPr/>
        </p:nvSpPr>
        <p:spPr>
          <a:xfrm>
            <a:off x="3456508" y="-14515"/>
            <a:ext cx="8782049" cy="6887029"/>
          </a:xfrm>
          <a:custGeom>
            <a:avLst/>
            <a:gdLst>
              <a:gd name="connsiteX0" fmla="*/ 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0 w 6819900"/>
              <a:gd name="connsiteY4" fmla="*/ 0 h 6858000"/>
              <a:gd name="connsiteX0" fmla="*/ 1885950 w 6819900"/>
              <a:gd name="connsiteY0" fmla="*/ 3810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85950 w 6819900"/>
              <a:gd name="connsiteY4" fmla="*/ 38100 h 6858000"/>
              <a:gd name="connsiteX0" fmla="*/ 186690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66900 w 6819900"/>
              <a:gd name="connsiteY4" fmla="*/ 0 h 6858000"/>
              <a:gd name="connsiteX0" fmla="*/ 2065242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2065242 w 6819900"/>
              <a:gd name="connsiteY4" fmla="*/ 0 h 6858000"/>
              <a:gd name="connsiteX0" fmla="*/ 2736552 w 7491210"/>
              <a:gd name="connsiteY0" fmla="*/ 0 h 6858000"/>
              <a:gd name="connsiteX1" fmla="*/ 7491210 w 7491210"/>
              <a:gd name="connsiteY1" fmla="*/ 0 h 6858000"/>
              <a:gd name="connsiteX2" fmla="*/ 7491210 w 7491210"/>
              <a:gd name="connsiteY2" fmla="*/ 6858000 h 6858000"/>
              <a:gd name="connsiteX3" fmla="*/ 0 w 7491210"/>
              <a:gd name="connsiteY3" fmla="*/ 6858000 h 6858000"/>
              <a:gd name="connsiteX4" fmla="*/ 2736552 w 7491210"/>
              <a:gd name="connsiteY4" fmla="*/ 0 h 6858000"/>
              <a:gd name="connsiteX0" fmla="*/ 2919670 w 7674328"/>
              <a:gd name="connsiteY0" fmla="*/ 0 h 6877050"/>
              <a:gd name="connsiteX1" fmla="*/ 7674328 w 7674328"/>
              <a:gd name="connsiteY1" fmla="*/ 0 h 6877050"/>
              <a:gd name="connsiteX2" fmla="*/ 7674328 w 7674328"/>
              <a:gd name="connsiteY2" fmla="*/ 6858000 h 6877050"/>
              <a:gd name="connsiteX3" fmla="*/ 0 w 7674328"/>
              <a:gd name="connsiteY3" fmla="*/ 6877050 h 6877050"/>
              <a:gd name="connsiteX4" fmla="*/ 2919670 w 7674328"/>
              <a:gd name="connsiteY4" fmla="*/ 0 h 6877050"/>
              <a:gd name="connsiteX0" fmla="*/ 2932354 w 7674328"/>
              <a:gd name="connsiteY0" fmla="*/ 0 h 6906079"/>
              <a:gd name="connsiteX1" fmla="*/ 7674328 w 7674328"/>
              <a:gd name="connsiteY1" fmla="*/ 29029 h 6906079"/>
              <a:gd name="connsiteX2" fmla="*/ 7674328 w 7674328"/>
              <a:gd name="connsiteY2" fmla="*/ 6887029 h 6906079"/>
              <a:gd name="connsiteX3" fmla="*/ 0 w 7674328"/>
              <a:gd name="connsiteY3" fmla="*/ 6906079 h 6906079"/>
              <a:gd name="connsiteX4" fmla="*/ 2932354 w 7674328"/>
              <a:gd name="connsiteY4" fmla="*/ 0 h 6906079"/>
              <a:gd name="connsiteX0" fmla="*/ 2932354 w 7674328"/>
              <a:gd name="connsiteY0" fmla="*/ 0 h 6887029"/>
              <a:gd name="connsiteX1" fmla="*/ 7674328 w 7674328"/>
              <a:gd name="connsiteY1" fmla="*/ 29029 h 6887029"/>
              <a:gd name="connsiteX2" fmla="*/ 7674328 w 7674328"/>
              <a:gd name="connsiteY2" fmla="*/ 6887029 h 6887029"/>
              <a:gd name="connsiteX3" fmla="*/ 0 w 7674328"/>
              <a:gd name="connsiteY3" fmla="*/ 6867979 h 6887029"/>
              <a:gd name="connsiteX4" fmla="*/ 2932354 w 7674328"/>
              <a:gd name="connsiteY4" fmla="*/ 0 h 688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328" h="6887029">
                <a:moveTo>
                  <a:pt x="2932354" y="0"/>
                </a:moveTo>
                <a:lnTo>
                  <a:pt x="7674328" y="29029"/>
                </a:lnTo>
                <a:lnTo>
                  <a:pt x="7674328" y="6887029"/>
                </a:lnTo>
                <a:lnTo>
                  <a:pt x="0" y="6867979"/>
                </a:lnTo>
                <a:lnTo>
                  <a:pt x="293235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</a:t>
            </a:r>
            <a:endParaRPr lang="es-AR" dirty="0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511D4EF2-D0E7-9F8E-DB18-91001AA58500}"/>
              </a:ext>
            </a:extLst>
          </p:cNvPr>
          <p:cNvSpPr/>
          <p:nvPr/>
        </p:nvSpPr>
        <p:spPr>
          <a:xfrm rot="10800000">
            <a:off x="0" y="-38100"/>
            <a:ext cx="3424238" cy="6858000"/>
          </a:xfrm>
          <a:custGeom>
            <a:avLst/>
            <a:gdLst>
              <a:gd name="connsiteX0" fmla="*/ 0 w 3429000"/>
              <a:gd name="connsiteY0" fmla="*/ 6858000 h 6858000"/>
              <a:gd name="connsiteX1" fmla="*/ 3429000 w 3429000"/>
              <a:gd name="connsiteY1" fmla="*/ 0 h 6858000"/>
              <a:gd name="connsiteX2" fmla="*/ 3429000 w 3429000"/>
              <a:gd name="connsiteY2" fmla="*/ 6858000 h 6858000"/>
              <a:gd name="connsiteX3" fmla="*/ 0 w 3429000"/>
              <a:gd name="connsiteY3" fmla="*/ 6858000 h 6858000"/>
              <a:gd name="connsiteX0" fmla="*/ 0 w 3424238"/>
              <a:gd name="connsiteY0" fmla="*/ 6824663 h 6858000"/>
              <a:gd name="connsiteX1" fmla="*/ 3424238 w 3424238"/>
              <a:gd name="connsiteY1" fmla="*/ 0 h 6858000"/>
              <a:gd name="connsiteX2" fmla="*/ 3424238 w 3424238"/>
              <a:gd name="connsiteY2" fmla="*/ 6858000 h 6858000"/>
              <a:gd name="connsiteX3" fmla="*/ 0 w 3424238"/>
              <a:gd name="connsiteY3" fmla="*/ 68246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238" h="6858000">
                <a:moveTo>
                  <a:pt x="0" y="6824663"/>
                </a:moveTo>
                <a:lnTo>
                  <a:pt x="3424238" y="0"/>
                </a:lnTo>
                <a:lnTo>
                  <a:pt x="3424238" y="6858000"/>
                </a:lnTo>
                <a:lnTo>
                  <a:pt x="0" y="68246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BFFC3-AC46-8B50-4767-660873696067}"/>
              </a:ext>
            </a:extLst>
          </p:cNvPr>
          <p:cNvSpPr txBox="1"/>
          <p:nvPr/>
        </p:nvSpPr>
        <p:spPr>
          <a:xfrm>
            <a:off x="8286444" y="357990"/>
            <a:ext cx="173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Índice 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C7CA6BE-F59C-11E2-992A-110F7646B162}"/>
              </a:ext>
            </a:extLst>
          </p:cNvPr>
          <p:cNvSpPr txBox="1"/>
          <p:nvPr/>
        </p:nvSpPr>
        <p:spPr>
          <a:xfrm>
            <a:off x="7289961" y="2079178"/>
            <a:ext cx="41313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Introducción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Objetivo y alcance del  informe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Declaración del problema o desafío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Etapas involucradas en el proyecto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FEA2C08-E370-D07D-80D5-0FB11C0663A2}"/>
              </a:ext>
            </a:extLst>
          </p:cNvPr>
          <p:cNvSpPr txBox="1"/>
          <p:nvPr/>
        </p:nvSpPr>
        <p:spPr>
          <a:xfrm>
            <a:off x="7295821" y="3806771"/>
            <a:ext cx="41313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Desarrollo </a:t>
            </a:r>
            <a:endParaRPr lang="es-ES" sz="1050" dirty="0">
              <a:solidFill>
                <a:srgbClr val="37415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Análisis en profundidad de la problemática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Exploración de las distintas soluciones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Ventajas y desventajas de cada solución.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Preparación / Entrega de documentación necesaria para la solución abordada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Planificación y programación de la solución elegida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838FC2B-0AAD-7EC3-597F-6F68A8012A43}"/>
              </a:ext>
            </a:extLst>
          </p:cNvPr>
          <p:cNvSpPr txBox="1"/>
          <p:nvPr/>
        </p:nvSpPr>
        <p:spPr>
          <a:xfrm>
            <a:off x="7303561" y="5225047"/>
            <a:ext cx="41313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Conclusión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Conclusiones obtenidas después de analizar la problemática y explorar soluciones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Identificación de puntos de mejoras para mejorar el proceso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6D539012-D58C-D6F5-719E-EB3FD4CF0572}"/>
              </a:ext>
            </a:extLst>
          </p:cNvPr>
          <p:cNvSpPr/>
          <p:nvPr/>
        </p:nvSpPr>
        <p:spPr>
          <a:xfrm>
            <a:off x="6698944" y="2282235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775263D-3BA9-AEB5-DEFF-91795324499B}"/>
              </a:ext>
            </a:extLst>
          </p:cNvPr>
          <p:cNvSpPr/>
          <p:nvPr/>
        </p:nvSpPr>
        <p:spPr>
          <a:xfrm>
            <a:off x="6698944" y="3193830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C325A4F-E4D8-F66C-1838-B503DABC82EE}"/>
              </a:ext>
            </a:extLst>
          </p:cNvPr>
          <p:cNvSpPr/>
          <p:nvPr/>
        </p:nvSpPr>
        <p:spPr>
          <a:xfrm>
            <a:off x="6698944" y="4183797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87DAAE6-3DDC-E9DB-25CC-D67A280F3AB8}"/>
              </a:ext>
            </a:extLst>
          </p:cNvPr>
          <p:cNvSpPr/>
          <p:nvPr/>
        </p:nvSpPr>
        <p:spPr>
          <a:xfrm>
            <a:off x="6698944" y="5410804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07A789-E08F-EAB8-0D91-B39DBA30E2F8}"/>
              </a:ext>
            </a:extLst>
          </p:cNvPr>
          <p:cNvSpPr txBox="1"/>
          <p:nvPr/>
        </p:nvSpPr>
        <p:spPr>
          <a:xfrm>
            <a:off x="4362519" y="-1821751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</a:rPr>
              <a:t>Introducción</a:t>
            </a:r>
            <a:endParaRPr lang="es-AR" sz="5400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5536BC-C72E-57EC-F7DC-3344D4B0B68C}"/>
              </a:ext>
            </a:extLst>
          </p:cNvPr>
          <p:cNvSpPr txBox="1"/>
          <p:nvPr/>
        </p:nvSpPr>
        <p:spPr>
          <a:xfrm>
            <a:off x="7263552" y="2985050"/>
            <a:ext cx="413131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Problemática </a:t>
            </a:r>
            <a:endParaRPr lang="es-ES" sz="1800" dirty="0">
              <a:solidFill>
                <a:srgbClr val="374151"/>
              </a:solidFill>
              <a:latin typeface="Futura Bk BT" panose="020B05020202040203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Descripción detallada del problema central.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Antecedentes históricos o tendencias relevantes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Análisis de los desafíos presentados</a:t>
            </a:r>
          </a:p>
        </p:txBody>
      </p:sp>
    </p:spTree>
    <p:extLst>
      <p:ext uri="{BB962C8B-B14F-4D97-AF65-F5344CB8AC3E}">
        <p14:creationId xmlns:p14="http://schemas.microsoft.com/office/powerpoint/2010/main" val="2068668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xterior, camino, camioneta, mezcladora de cemento&#10;&#10;Descripción generada automáticamente">
            <a:extLst>
              <a:ext uri="{FF2B5EF4-FFF2-40B4-BE49-F238E27FC236}">
                <a16:creationId xmlns:a16="http://schemas.microsoft.com/office/drawing/2014/main" id="{213F489F-CA2D-6654-680B-DF86A854C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1230"/>
            <a:ext cx="12235785" cy="687923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50A1213-062A-4DBC-62E3-5A35E8DDF2FE}"/>
              </a:ext>
            </a:extLst>
          </p:cNvPr>
          <p:cNvSpPr txBox="1"/>
          <p:nvPr/>
        </p:nvSpPr>
        <p:spPr>
          <a:xfrm>
            <a:off x="4230970" y="893310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Futura Bk BT" panose="020B0502020204020303" pitchFamily="34" charset="0"/>
              </a:rPr>
              <a:t>Introducción</a:t>
            </a:r>
            <a:endParaRPr lang="es-AR" sz="54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43BDA78-19DC-3276-3A73-7A49C42F6726}"/>
              </a:ext>
            </a:extLst>
          </p:cNvPr>
          <p:cNvSpPr txBox="1"/>
          <p:nvPr/>
        </p:nvSpPr>
        <p:spPr>
          <a:xfrm>
            <a:off x="4163771" y="10078935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>
                <a:solidFill>
                  <a:schemeClr val="bg1"/>
                </a:solidFill>
              </a:rPr>
              <a:t>Introducción</a:t>
            </a:r>
            <a:endParaRPr lang="es-AR" sz="5400" dirty="0">
              <a:solidFill>
                <a:schemeClr val="bg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317F3B1-87D2-694B-2AD4-83EB3F161844}"/>
              </a:ext>
            </a:extLst>
          </p:cNvPr>
          <p:cNvSpPr/>
          <p:nvPr/>
        </p:nvSpPr>
        <p:spPr>
          <a:xfrm>
            <a:off x="0" y="6858000"/>
            <a:ext cx="4025319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2C5C86E-965C-E87B-1B91-D4C03DE98118}"/>
              </a:ext>
            </a:extLst>
          </p:cNvPr>
          <p:cNvSpPr/>
          <p:nvPr/>
        </p:nvSpPr>
        <p:spPr>
          <a:xfrm>
            <a:off x="4028349" y="9182337"/>
            <a:ext cx="4117013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D1D4288-5DD0-E5D2-1501-CDE6065FC749}"/>
              </a:ext>
            </a:extLst>
          </p:cNvPr>
          <p:cNvSpPr/>
          <p:nvPr/>
        </p:nvSpPr>
        <p:spPr>
          <a:xfrm>
            <a:off x="8169715" y="11141767"/>
            <a:ext cx="4049672" cy="685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4FAF4AD-E00C-DCA6-D22B-B269D2743573}"/>
              </a:ext>
            </a:extLst>
          </p:cNvPr>
          <p:cNvSpPr/>
          <p:nvPr/>
        </p:nvSpPr>
        <p:spPr>
          <a:xfrm>
            <a:off x="1193202" y="8818712"/>
            <a:ext cx="1625600" cy="162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AD537975-CFD2-2555-2C95-E3947B78A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00" y="9227324"/>
            <a:ext cx="808376" cy="808376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DBB28D32-A87E-24DB-018B-1FB2B1178390}"/>
              </a:ext>
            </a:extLst>
          </p:cNvPr>
          <p:cNvSpPr/>
          <p:nvPr/>
        </p:nvSpPr>
        <p:spPr>
          <a:xfrm>
            <a:off x="5171452" y="11141767"/>
            <a:ext cx="1625600" cy="162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A736259-A090-024B-6BDB-B0D9D190C180}"/>
              </a:ext>
            </a:extLst>
          </p:cNvPr>
          <p:cNvSpPr/>
          <p:nvPr/>
        </p:nvSpPr>
        <p:spPr>
          <a:xfrm>
            <a:off x="9403613" y="13101197"/>
            <a:ext cx="1625600" cy="162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57D98321-DC57-2E40-5353-71A1DF3FA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837" y="11413166"/>
            <a:ext cx="968830" cy="968830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2C4C8C2B-F7DF-4DBC-544C-CD299658A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739" y="13464822"/>
            <a:ext cx="876604" cy="87660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787FB833-F147-E32C-F2A9-5E1693FAFD12}"/>
              </a:ext>
            </a:extLst>
          </p:cNvPr>
          <p:cNvSpPr txBox="1"/>
          <p:nvPr/>
        </p:nvSpPr>
        <p:spPr>
          <a:xfrm>
            <a:off x="4495870" y="12991313"/>
            <a:ext cx="3206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chemeClr val="bg1"/>
                </a:solidFill>
                <a:latin typeface="Futura Bk BT" panose="020B0502020204020303" pitchFamily="34" charset="0"/>
              </a:rPr>
              <a:t>Declaración del problema</a:t>
            </a:r>
            <a:endParaRPr lang="es-AR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48CE419-945E-E569-9C49-4D7B7ACE5EE4}"/>
              </a:ext>
            </a:extLst>
          </p:cNvPr>
          <p:cNvSpPr txBox="1"/>
          <p:nvPr/>
        </p:nvSpPr>
        <p:spPr>
          <a:xfrm>
            <a:off x="8355949" y="14950743"/>
            <a:ext cx="381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chemeClr val="bg1"/>
                </a:solidFill>
                <a:latin typeface="Futura Bk BT" panose="020B0502020204020303" pitchFamily="34" charset="0"/>
              </a:rPr>
              <a:t>Etapas involucradas en el proyecto</a:t>
            </a:r>
            <a:endParaRPr lang="es-AR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2BB964-C2AE-5C6B-1B05-FA00BCF9BABE}"/>
              </a:ext>
            </a:extLst>
          </p:cNvPr>
          <p:cNvSpPr txBox="1"/>
          <p:nvPr/>
        </p:nvSpPr>
        <p:spPr>
          <a:xfrm>
            <a:off x="1096136" y="11205216"/>
            <a:ext cx="2148115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Conocimientos esenciales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Adquisición estratégica</a:t>
            </a:r>
          </a:p>
          <a:p>
            <a:endParaRPr lang="es-ES" sz="105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5887694-B0DA-4467-A968-2B4DAE6E06A8}"/>
              </a:ext>
            </a:extLst>
          </p:cNvPr>
          <p:cNvSpPr txBox="1"/>
          <p:nvPr/>
        </p:nvSpPr>
        <p:spPr>
          <a:xfrm>
            <a:off x="4829246" y="13513224"/>
            <a:ext cx="2515218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Operación  del molino</a:t>
            </a:r>
          </a:p>
          <a:p>
            <a:endParaRPr lang="es-ES" sz="16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Problemas secundarios debido al estado del reductor  </a:t>
            </a:r>
          </a:p>
          <a:p>
            <a:endParaRPr lang="es-AR" sz="105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D933CB9-A7E2-0206-8FF1-C209F137BC00}"/>
              </a:ext>
            </a:extLst>
          </p:cNvPr>
          <p:cNvSpPr txBox="1"/>
          <p:nvPr/>
        </p:nvSpPr>
        <p:spPr>
          <a:xfrm>
            <a:off x="9289746" y="15544021"/>
            <a:ext cx="18096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Planteo y Análisis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Desarrollo de la solución </a:t>
            </a:r>
          </a:p>
          <a:p>
            <a:endParaRPr lang="es-ES" sz="16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Puesta en valor</a:t>
            </a:r>
            <a:endParaRPr lang="es-AR" sz="16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A2471C9-6C3E-D5EA-2F26-2CCE30F72000}"/>
              </a:ext>
            </a:extLst>
          </p:cNvPr>
          <p:cNvSpPr txBox="1"/>
          <p:nvPr/>
        </p:nvSpPr>
        <p:spPr>
          <a:xfrm>
            <a:off x="1096136" y="10668258"/>
            <a:ext cx="214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Futura Bk BT" panose="020B0502020204020303" pitchFamily="34" charset="0"/>
              </a:rPr>
              <a:t>Objetivos y Alcance </a:t>
            </a:r>
            <a:endParaRPr lang="es-AR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camino, camioneta, mezcladora de cemento&#10;&#10;Descripción generada automáticamente">
            <a:extLst>
              <a:ext uri="{FF2B5EF4-FFF2-40B4-BE49-F238E27FC236}">
                <a16:creationId xmlns:a16="http://schemas.microsoft.com/office/drawing/2014/main" id="{486288ED-9D8E-BB51-C768-551F5E2A6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4" y="-11624"/>
            <a:ext cx="12218699" cy="6869624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D9E3BE46-AD4B-4C86-60A6-E1F57594F0B4}"/>
              </a:ext>
            </a:extLst>
          </p:cNvPr>
          <p:cNvSpPr txBox="1"/>
          <p:nvPr/>
        </p:nvSpPr>
        <p:spPr>
          <a:xfrm>
            <a:off x="4230970" y="893310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Futura Bk BT" panose="020B0502020204020303" pitchFamily="34" charset="0"/>
              </a:rPr>
              <a:t>Introducción</a:t>
            </a:r>
            <a:endParaRPr lang="es-AR" sz="54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E192979-4C62-B52F-D6DC-6241A3E4C66A}"/>
              </a:ext>
            </a:extLst>
          </p:cNvPr>
          <p:cNvSpPr/>
          <p:nvPr/>
        </p:nvSpPr>
        <p:spPr>
          <a:xfrm>
            <a:off x="-12382" y="-11624"/>
            <a:ext cx="4025319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7C1001F-87C5-7186-1FB3-3EACD84C7010}"/>
              </a:ext>
            </a:extLst>
          </p:cNvPr>
          <p:cNvSpPr/>
          <p:nvPr/>
        </p:nvSpPr>
        <p:spPr>
          <a:xfrm>
            <a:off x="4023791" y="-11624"/>
            <a:ext cx="4117013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257CCF2D-4FA0-19AD-CAAD-D00BC8A611A9}"/>
              </a:ext>
            </a:extLst>
          </p:cNvPr>
          <p:cNvSpPr/>
          <p:nvPr/>
        </p:nvSpPr>
        <p:spPr>
          <a:xfrm>
            <a:off x="8140804" y="-11624"/>
            <a:ext cx="4049672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855DBF4C-94CD-DD84-3F0A-73DF56737633}"/>
              </a:ext>
            </a:extLst>
          </p:cNvPr>
          <p:cNvSpPr/>
          <p:nvPr/>
        </p:nvSpPr>
        <p:spPr>
          <a:xfrm>
            <a:off x="1188644" y="1947806"/>
            <a:ext cx="1625600" cy="162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2" name="Imagen 31" descr="Icono&#10;&#10;Descripción generada automáticamente">
            <a:extLst>
              <a:ext uri="{FF2B5EF4-FFF2-40B4-BE49-F238E27FC236}">
                <a16:creationId xmlns:a16="http://schemas.microsoft.com/office/drawing/2014/main" id="{D13C013F-34D2-1F86-D6AE-F1728D8D4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81" y="2345545"/>
            <a:ext cx="808376" cy="808376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15D22754-50CF-1FC5-BA98-35D7135B15AE}"/>
              </a:ext>
            </a:extLst>
          </p:cNvPr>
          <p:cNvSpPr txBox="1"/>
          <p:nvPr/>
        </p:nvSpPr>
        <p:spPr>
          <a:xfrm>
            <a:off x="927386" y="3797352"/>
            <a:ext cx="214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Futura Bk BT" panose="020B0502020204020303" pitchFamily="34" charset="0"/>
              </a:rPr>
              <a:t>Objetivos y Alcance </a:t>
            </a:r>
            <a:endParaRPr lang="es-AR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AF68580F-4412-A195-A696-2777FA8F6520}"/>
              </a:ext>
            </a:extLst>
          </p:cNvPr>
          <p:cNvSpPr/>
          <p:nvPr/>
        </p:nvSpPr>
        <p:spPr>
          <a:xfrm>
            <a:off x="5166893" y="1947806"/>
            <a:ext cx="1625600" cy="162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0DB8742E-E2EE-650B-D236-3D2EC7EA9424}"/>
              </a:ext>
            </a:extLst>
          </p:cNvPr>
          <p:cNvSpPr/>
          <p:nvPr/>
        </p:nvSpPr>
        <p:spPr>
          <a:xfrm>
            <a:off x="9374702" y="1947806"/>
            <a:ext cx="1625600" cy="162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6E924FBA-1BF8-0758-7DFD-7A738B9F9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278" y="2219205"/>
            <a:ext cx="968830" cy="96883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7508AD9-C930-992C-CC89-2A4ADCBA1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715" y="2345545"/>
            <a:ext cx="876604" cy="876604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A5A064D1-2816-2CEB-796A-5A984B40387A}"/>
              </a:ext>
            </a:extLst>
          </p:cNvPr>
          <p:cNvSpPr txBox="1"/>
          <p:nvPr/>
        </p:nvSpPr>
        <p:spPr>
          <a:xfrm>
            <a:off x="4491311" y="3797352"/>
            <a:ext cx="3206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Futura Bk BT" panose="020B0502020204020303" pitchFamily="34" charset="0"/>
              </a:rPr>
              <a:t>Declaración del problema</a:t>
            </a:r>
            <a:endParaRPr lang="es-AR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A773B6FD-38C6-1ABB-2FDB-0DA803ADDD34}"/>
              </a:ext>
            </a:extLst>
          </p:cNvPr>
          <p:cNvSpPr txBox="1"/>
          <p:nvPr/>
        </p:nvSpPr>
        <p:spPr>
          <a:xfrm>
            <a:off x="8327038" y="3797352"/>
            <a:ext cx="381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Futura Bk BT" panose="020B0502020204020303" pitchFamily="34" charset="0"/>
              </a:rPr>
              <a:t>Etapas involucradas en el proyecto</a:t>
            </a:r>
            <a:endParaRPr lang="es-AR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59D145C-B33C-1F80-BF27-B00E8D1368E7}"/>
              </a:ext>
            </a:extLst>
          </p:cNvPr>
          <p:cNvSpPr txBox="1"/>
          <p:nvPr/>
        </p:nvSpPr>
        <p:spPr>
          <a:xfrm>
            <a:off x="927386" y="4359254"/>
            <a:ext cx="2148115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Conocimientos </a:t>
            </a: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esenciales</a:t>
            </a:r>
            <a:endParaRPr lang="es-ES" sz="16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Adquisición estratégica</a:t>
            </a:r>
          </a:p>
          <a:p>
            <a:endParaRPr lang="es-ES" sz="105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9409044-B112-737F-DF46-9A7DD411AAD5}"/>
              </a:ext>
            </a:extLst>
          </p:cNvPr>
          <p:cNvSpPr txBox="1"/>
          <p:nvPr/>
        </p:nvSpPr>
        <p:spPr>
          <a:xfrm>
            <a:off x="4836864" y="4390630"/>
            <a:ext cx="2515218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Operación  del molino</a:t>
            </a:r>
          </a:p>
          <a:p>
            <a:endParaRPr lang="es-ES" sz="16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Problemas secundarios debido al estado del reductor  </a:t>
            </a:r>
          </a:p>
          <a:p>
            <a:endParaRPr lang="es-AR" sz="105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E565ED86-BCBB-6F05-B842-6E710FBB4A7D}"/>
              </a:ext>
            </a:extLst>
          </p:cNvPr>
          <p:cNvSpPr txBox="1"/>
          <p:nvPr/>
        </p:nvSpPr>
        <p:spPr>
          <a:xfrm>
            <a:off x="9331325" y="4390630"/>
            <a:ext cx="18096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Planteo y Análisis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Desarrollo de la solución </a:t>
            </a:r>
          </a:p>
          <a:p>
            <a:endParaRPr lang="es-ES" sz="16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Futura Bk BT" panose="020B0502020204020303" pitchFamily="34" charset="0"/>
              </a:rPr>
              <a:t>Puesta en valor</a:t>
            </a:r>
            <a:endParaRPr lang="es-AR" sz="16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143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dificio en medio de campo&#10;&#10;Descripción generada automáticamente">
            <a:extLst>
              <a:ext uri="{FF2B5EF4-FFF2-40B4-BE49-F238E27FC236}">
                <a16:creationId xmlns:a16="http://schemas.microsoft.com/office/drawing/2014/main" id="{3F934875-C383-4B02-12CD-B271491C0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" r="21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A3D1372-20AE-3968-F6BF-8F8758579CB5}"/>
              </a:ext>
            </a:extLst>
          </p:cNvPr>
          <p:cNvSpPr/>
          <p:nvPr/>
        </p:nvSpPr>
        <p:spPr>
          <a:xfrm>
            <a:off x="1219200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ADB5A66-C977-309E-FF1D-9868ECDD7041}"/>
              </a:ext>
            </a:extLst>
          </p:cNvPr>
          <p:cNvSpPr/>
          <p:nvPr/>
        </p:nvSpPr>
        <p:spPr>
          <a:xfrm>
            <a:off x="1352550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F1EF4D9-2D4E-962D-77FC-8AE7A75F9B7D}"/>
              </a:ext>
            </a:extLst>
          </p:cNvPr>
          <p:cNvSpPr txBox="1"/>
          <p:nvPr/>
        </p:nvSpPr>
        <p:spPr>
          <a:xfrm>
            <a:off x="4036782" y="852367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Futura Bk BT" panose="020B0502020204020303" pitchFamily="34" charset="0"/>
              </a:rPr>
              <a:t>Problemática</a:t>
            </a:r>
            <a:endParaRPr lang="es-AR" sz="54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D40DBA1-015E-7932-F355-D25AD7BCE17A}"/>
              </a:ext>
            </a:extLst>
          </p:cNvPr>
          <p:cNvSpPr txBox="1"/>
          <p:nvPr/>
        </p:nvSpPr>
        <p:spPr>
          <a:xfrm>
            <a:off x="13665454" y="621534"/>
            <a:ext cx="620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bg1"/>
                </a:solidFill>
                <a:latin typeface="Futura Bk BT" panose="020B0502020204020303" pitchFamily="34" charset="0"/>
              </a:rPr>
              <a:t>Descripción</a:t>
            </a:r>
            <a:r>
              <a:rPr lang="es-ES" sz="2400" i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Futura Bk BT" panose="020B0502020204020303" pitchFamily="34" charset="0"/>
              </a:rPr>
              <a:t>detallada</a:t>
            </a:r>
            <a:r>
              <a:rPr lang="es-ES" sz="2400" i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Futura Bk BT" panose="020B0502020204020303" pitchFamily="34" charset="0"/>
              </a:rPr>
              <a:t>del problema central</a:t>
            </a:r>
            <a:endParaRPr lang="es-ES" sz="2400" i="1" dirty="0">
              <a:solidFill>
                <a:schemeClr val="bg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8381F33-35AB-7FD4-20F9-C94739571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7216" l="9986" r="89870">
                        <a14:foregroundMark x1="39797" y1="89559" x2="52243" y2="97216"/>
                        <a14:foregroundMark x1="52243" y1="97216" x2="59913" y2="88399"/>
                        <a14:backgroundMark x1="25470" y1="78422" x2="28944" y2="78190"/>
                        <a14:backgroundMark x1="28220" y1="77262" x2="27931" y2="77262"/>
                        <a14:backgroundMark x1="27207" y1="77958" x2="27207" y2="77958"/>
                        <a14:backgroundMark x1="26773" y1="78190" x2="26773" y2="78190"/>
                        <a14:backgroundMark x1="26339" y1="78422" x2="26339" y2="78422"/>
                        <a14:backgroundMark x1="26049" y1="78422" x2="26049" y2="78422"/>
                        <a14:backgroundMark x1="26339" y1="78190" x2="26339" y2="78190"/>
                        <a14:backgroundMark x1="26628" y1="78190" x2="26628" y2="78190"/>
                        <a14:backgroundMark x1="25760" y1="78190" x2="25760" y2="781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355" r="18960"/>
          <a:stretch/>
        </p:blipFill>
        <p:spPr>
          <a:xfrm>
            <a:off x="21306242" y="-56026"/>
            <a:ext cx="2343211" cy="2408394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638CC0C2-922F-B890-A5B3-588A9CFA5196}"/>
              </a:ext>
            </a:extLst>
          </p:cNvPr>
          <p:cNvSpPr txBox="1"/>
          <p:nvPr/>
        </p:nvSpPr>
        <p:spPr>
          <a:xfrm>
            <a:off x="13665454" y="1155483"/>
            <a:ext cx="4799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Materiales internos  del reductor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Central de lubricación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Holguras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Vibraciones en la carcasa excesivas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0341B70-B6A9-0930-34E9-B6378F5E47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3" t="1596" r="1" b="-1"/>
          <a:stretch/>
        </p:blipFill>
        <p:spPr>
          <a:xfrm>
            <a:off x="22477848" y="3370383"/>
            <a:ext cx="2191905" cy="189262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1A00AD4-B74C-7ADD-C65A-36E0B70CD2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778"/>
          <a:stretch/>
        </p:blipFill>
        <p:spPr>
          <a:xfrm>
            <a:off x="18743668" y="4709856"/>
            <a:ext cx="2757984" cy="1886812"/>
          </a:xfrm>
          <a:prstGeom prst="rect">
            <a:avLst/>
          </a:prstGeom>
        </p:spPr>
      </p:pic>
      <p:pic>
        <p:nvPicPr>
          <p:cNvPr id="25" name="Imagen 24" descr="Diagrama&#10;&#10;Descripción generada automáticamente">
            <a:extLst>
              <a:ext uri="{FF2B5EF4-FFF2-40B4-BE49-F238E27FC236}">
                <a16:creationId xmlns:a16="http://schemas.microsoft.com/office/drawing/2014/main" id="{6518B2FC-CD89-6879-742B-01974C182A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67" t="19570" r="45961" b="35095"/>
          <a:stretch/>
        </p:blipFill>
        <p:spPr bwMode="auto">
          <a:xfrm>
            <a:off x="18332431" y="2385815"/>
            <a:ext cx="2908663" cy="15516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agen 27" descr="Imagen que contiene juguete, lego, tabla, caja&#10;&#10;Descripción generada automáticamente">
            <a:extLst>
              <a:ext uri="{FF2B5EF4-FFF2-40B4-BE49-F238E27FC236}">
                <a16:creationId xmlns:a16="http://schemas.microsoft.com/office/drawing/2014/main" id="{39585438-1DD0-57FA-D6F4-A2A9B8911C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74" b="97543" l="8232" r="89329">
                        <a14:foregroundMark x1="34268" y1="22113" x2="51829" y2="10319"/>
                        <a14:foregroundMark x1="31707" y1="23833" x2="34268" y2="22113"/>
                        <a14:foregroundMark x1="54376" y1="14496" x2="60366" y2="24324"/>
                        <a14:foregroundMark x1="53777" y1="13514" x2="54376" y2="14496"/>
                        <a14:foregroundMark x1="53477" y1="13022" x2="53777" y2="13514"/>
                        <a14:foregroundMark x1="51829" y1="10319" x2="53477" y2="13022"/>
                        <a14:foregroundMark x1="10976" y1="79853" x2="29573" y2="90663"/>
                        <a14:foregroundMark x1="51932" y1="89462" x2="52439" y2="89435"/>
                        <a14:foregroundMark x1="48108" y1="89668" x2="48618" y2="89641"/>
                        <a14:foregroundMark x1="29573" y1="90663" x2="40394" y2="90082"/>
                        <a14:foregroundMark x1="78608" y1="94373" x2="87500" y2="89189"/>
                        <a14:foregroundMark x1="8232" y1="83292" x2="8537" y2="87961"/>
                        <a14:backgroundMark x1="48171" y1="90172" x2="48171" y2="90172"/>
                        <a14:backgroundMark x1="48780" y1="91155" x2="48780" y2="91155"/>
                        <a14:backgroundMark x1="48476" y1="90909" x2="48476" y2="90909"/>
                        <a14:backgroundMark x1="48476" y1="90909" x2="48476" y2="90909"/>
                        <a14:backgroundMark x1="48171" y1="90172" x2="48171" y2="90172"/>
                        <a14:backgroundMark x1="47866" y1="90172" x2="47866" y2="90172"/>
                        <a14:backgroundMark x1="47866" y1="89435" x2="47866" y2="89435"/>
                        <a14:backgroundMark x1="47866" y1="89435" x2="41768" y2="91400"/>
                        <a14:backgroundMark x1="48780" y1="89681" x2="50915" y2="90418"/>
                        <a14:backgroundMark x1="49085" y1="89926" x2="49085" y2="89926"/>
                        <a14:backgroundMark x1="48780" y1="89435" x2="48780" y2="89435"/>
                        <a14:backgroundMark x1="48780" y1="89435" x2="49085" y2="89435"/>
                        <a14:backgroundMark x1="51524" y1="90172" x2="70732" y2="98280"/>
                        <a14:backgroundMark x1="70732" y1="98280" x2="57927" y2="93120"/>
                        <a14:backgroundMark x1="72866" y1="97052" x2="72866" y2="97052"/>
                        <a14:backgroundMark x1="73171" y1="97052" x2="73171" y2="97052"/>
                        <a14:backgroundMark x1="73171" y1="97052" x2="73171" y2="97052"/>
                        <a14:backgroundMark x1="73171" y1="97052" x2="73171" y2="97052"/>
                        <a14:backgroundMark x1="73780" y1="97297" x2="70122" y2="97543"/>
                        <a14:backgroundMark x1="75000" y1="98526" x2="75000" y2="98526"/>
                        <a14:backgroundMark x1="73780" y1="98280" x2="73780" y2="98280"/>
                        <a14:backgroundMark x1="73780" y1="97297" x2="75915" y2="97789"/>
                        <a14:backgroundMark x1="60061" y1="13022" x2="60061" y2="13022"/>
                        <a14:backgroundMark x1="57622" y1="13022" x2="57622" y2="13022"/>
                        <a14:backgroundMark x1="57927" y1="13514" x2="57927" y2="13514"/>
                        <a14:backgroundMark x1="58537" y1="14496" x2="58537" y2="14496"/>
                        <a14:backgroundMark x1="62195" y1="14988" x2="62195" y2="14988"/>
                        <a14:backgroundMark x1="64939" y1="12531" x2="64939" y2="12531"/>
                        <a14:backgroundMark x1="64634" y1="13514" x2="64634" y2="13514"/>
                        <a14:backgroundMark x1="29878" y1="22113" x2="29878" y2="22113"/>
                      </a14:backgroundRemoval>
                    </a14:imgEffect>
                  </a14:imgLayer>
                </a14:imgProps>
              </a:ext>
            </a:extLst>
          </a:blip>
          <a:srcRect t="3166"/>
          <a:stretch/>
        </p:blipFill>
        <p:spPr bwMode="auto">
          <a:xfrm>
            <a:off x="13966134" y="2670578"/>
            <a:ext cx="2967898" cy="3565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65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dificio en medio de campo&#10;&#10;Descripción generada automáticamente">
            <a:extLst>
              <a:ext uri="{FF2B5EF4-FFF2-40B4-BE49-F238E27FC236}">
                <a16:creationId xmlns:a16="http://schemas.microsoft.com/office/drawing/2014/main" id="{59B68F6C-5EE2-3774-EA82-FAE8D3FA1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" r="21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4B6C034-DFE5-9957-1838-CADE82EF0F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25B745F-B2DF-7A40-F712-26E686D49F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451DFE4-6C69-7D43-5653-DA5E14543B1A}"/>
              </a:ext>
            </a:extLst>
          </p:cNvPr>
          <p:cNvSpPr txBox="1"/>
          <p:nvPr/>
        </p:nvSpPr>
        <p:spPr>
          <a:xfrm>
            <a:off x="101854" y="718173"/>
            <a:ext cx="620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bg1"/>
                </a:solidFill>
                <a:latin typeface="Futura Bk BT" panose="020B0502020204020303" pitchFamily="34" charset="0"/>
              </a:rPr>
              <a:t>Descripción</a:t>
            </a:r>
            <a:r>
              <a:rPr lang="es-ES" sz="2400" i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Futura Bk BT" panose="020B0502020204020303" pitchFamily="34" charset="0"/>
              </a:rPr>
              <a:t>detallada</a:t>
            </a:r>
            <a:r>
              <a:rPr lang="es-ES" sz="2400" i="1" dirty="0">
                <a:solidFill>
                  <a:schemeClr val="bg1"/>
                </a:solidFill>
              </a:rPr>
              <a:t> </a:t>
            </a:r>
            <a:r>
              <a:rPr lang="es-ES" i="1" dirty="0">
                <a:solidFill>
                  <a:schemeClr val="bg1"/>
                </a:solidFill>
                <a:latin typeface="Futura Bk BT" panose="020B0502020204020303" pitchFamily="34" charset="0"/>
              </a:rPr>
              <a:t>del problema central</a:t>
            </a:r>
            <a:endParaRPr lang="es-ES" sz="2400" i="1" dirty="0">
              <a:solidFill>
                <a:schemeClr val="bg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82AA199-B373-6C00-3D5C-ECAE046B94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7216" l="9986" r="89870">
                        <a14:foregroundMark x1="39797" y1="89559" x2="52243" y2="97216"/>
                        <a14:foregroundMark x1="52243" y1="97216" x2="59913" y2="88399"/>
                        <a14:backgroundMark x1="25470" y1="78422" x2="28944" y2="78190"/>
                        <a14:backgroundMark x1="28220" y1="77262" x2="27931" y2="77262"/>
                        <a14:backgroundMark x1="27207" y1="77958" x2="27207" y2="77958"/>
                        <a14:backgroundMark x1="26773" y1="78190" x2="26773" y2="78190"/>
                        <a14:backgroundMark x1="26339" y1="78422" x2="26339" y2="78422"/>
                        <a14:backgroundMark x1="26049" y1="78422" x2="26049" y2="78422"/>
                        <a14:backgroundMark x1="26339" y1="78190" x2="26339" y2="78190"/>
                        <a14:backgroundMark x1="26628" y1="78190" x2="26628" y2="78190"/>
                        <a14:backgroundMark x1="25760" y1="78190" x2="25760" y2="781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355" r="18960"/>
          <a:stretch/>
        </p:blipFill>
        <p:spPr>
          <a:xfrm>
            <a:off x="7742642" y="40613"/>
            <a:ext cx="2343211" cy="2408394"/>
          </a:xfrm>
          <a:prstGeom prst="rect">
            <a:avLst/>
          </a:prstGeom>
        </p:spPr>
      </p:pic>
      <p:pic>
        <p:nvPicPr>
          <p:cNvPr id="2" name="Imagen 1" descr="Imagen que contiene juguete, lego, tabla, caja&#10;&#10;Descripción generada automáticamente">
            <a:extLst>
              <a:ext uri="{FF2B5EF4-FFF2-40B4-BE49-F238E27FC236}">
                <a16:creationId xmlns:a16="http://schemas.microsoft.com/office/drawing/2014/main" id="{4E307895-06B3-57D1-3B0A-9A3A86D414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74" b="97543" l="8232" r="89329">
                        <a14:foregroundMark x1="34268" y1="22113" x2="51829" y2="10319"/>
                        <a14:foregroundMark x1="31707" y1="23833" x2="34268" y2="22113"/>
                        <a14:foregroundMark x1="54376" y1="14496" x2="60366" y2="24324"/>
                        <a14:foregroundMark x1="53777" y1="13514" x2="54376" y2="14496"/>
                        <a14:foregroundMark x1="53477" y1="13022" x2="53777" y2="13514"/>
                        <a14:foregroundMark x1="51829" y1="10319" x2="53477" y2="13022"/>
                        <a14:foregroundMark x1="10976" y1="79853" x2="29573" y2="90663"/>
                        <a14:foregroundMark x1="51932" y1="89462" x2="52439" y2="89435"/>
                        <a14:foregroundMark x1="48108" y1="89668" x2="48618" y2="89641"/>
                        <a14:foregroundMark x1="29573" y1="90663" x2="40394" y2="90082"/>
                        <a14:foregroundMark x1="78608" y1="94373" x2="87500" y2="89189"/>
                        <a14:foregroundMark x1="8232" y1="83292" x2="8537" y2="87961"/>
                        <a14:backgroundMark x1="48171" y1="90172" x2="48171" y2="90172"/>
                        <a14:backgroundMark x1="48780" y1="91155" x2="48780" y2="91155"/>
                        <a14:backgroundMark x1="48476" y1="90909" x2="48476" y2="90909"/>
                        <a14:backgroundMark x1="48476" y1="90909" x2="48476" y2="90909"/>
                        <a14:backgroundMark x1="48171" y1="90172" x2="48171" y2="90172"/>
                        <a14:backgroundMark x1="47866" y1="90172" x2="47866" y2="90172"/>
                        <a14:backgroundMark x1="47866" y1="89435" x2="47866" y2="89435"/>
                        <a14:backgroundMark x1="47866" y1="89435" x2="41768" y2="91400"/>
                        <a14:backgroundMark x1="48780" y1="89681" x2="50915" y2="90418"/>
                        <a14:backgroundMark x1="49085" y1="89926" x2="49085" y2="89926"/>
                        <a14:backgroundMark x1="48780" y1="89435" x2="48780" y2="89435"/>
                        <a14:backgroundMark x1="48780" y1="89435" x2="49085" y2="89435"/>
                        <a14:backgroundMark x1="51524" y1="90172" x2="70732" y2="98280"/>
                        <a14:backgroundMark x1="70732" y1="98280" x2="57927" y2="93120"/>
                        <a14:backgroundMark x1="72866" y1="97052" x2="72866" y2="97052"/>
                        <a14:backgroundMark x1="73171" y1="97052" x2="73171" y2="97052"/>
                        <a14:backgroundMark x1="73171" y1="97052" x2="73171" y2="97052"/>
                        <a14:backgroundMark x1="73171" y1="97052" x2="73171" y2="97052"/>
                        <a14:backgroundMark x1="73780" y1="97297" x2="70122" y2="97543"/>
                        <a14:backgroundMark x1="75000" y1="98526" x2="75000" y2="98526"/>
                        <a14:backgroundMark x1="73780" y1="98280" x2="73780" y2="98280"/>
                        <a14:backgroundMark x1="73780" y1="97297" x2="75915" y2="97789"/>
                        <a14:backgroundMark x1="60061" y1="13022" x2="60061" y2="13022"/>
                        <a14:backgroundMark x1="57622" y1="13022" x2="57622" y2="13022"/>
                        <a14:backgroundMark x1="57927" y1="13514" x2="57927" y2="13514"/>
                        <a14:backgroundMark x1="58537" y1="14496" x2="58537" y2="14496"/>
                        <a14:backgroundMark x1="62195" y1="14988" x2="62195" y2="14988"/>
                        <a14:backgroundMark x1="64939" y1="12531" x2="64939" y2="12531"/>
                        <a14:backgroundMark x1="64634" y1="13514" x2="64634" y2="13514"/>
                        <a14:backgroundMark x1="29878" y1="22113" x2="29878" y2="22113"/>
                      </a14:backgroundRemoval>
                    </a14:imgEffect>
                  </a14:imgLayer>
                </a14:imgProps>
              </a:ext>
            </a:extLst>
          </a:blip>
          <a:srcRect t="3166"/>
          <a:stretch/>
        </p:blipFill>
        <p:spPr bwMode="auto">
          <a:xfrm>
            <a:off x="824737" y="2789340"/>
            <a:ext cx="2967898" cy="3565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1721FB0-2830-B6D7-EA1D-DB222E515C87}"/>
              </a:ext>
            </a:extLst>
          </p:cNvPr>
          <p:cNvSpPr txBox="1"/>
          <p:nvPr/>
        </p:nvSpPr>
        <p:spPr>
          <a:xfrm>
            <a:off x="101854" y="1252122"/>
            <a:ext cx="4799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Materiales internos  del reductor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Central de lubricación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Holguras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Vibraciones en la carcasa excesivas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7AD5EE44-303B-064B-ABB1-8BC62C7C34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13" t="1596" r="1" b="-1"/>
          <a:stretch/>
        </p:blipFill>
        <p:spPr>
          <a:xfrm>
            <a:off x="8914248" y="3467022"/>
            <a:ext cx="2191905" cy="189262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B9CB973-5083-1195-829F-4F37BAE2C2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7778"/>
          <a:stretch/>
        </p:blipFill>
        <p:spPr>
          <a:xfrm>
            <a:off x="5180068" y="4806495"/>
            <a:ext cx="2757984" cy="1886812"/>
          </a:xfrm>
          <a:prstGeom prst="rect">
            <a:avLst/>
          </a:prstGeom>
        </p:spPr>
      </p:pic>
      <p:pic>
        <p:nvPicPr>
          <p:cNvPr id="23" name="Imagen 22" descr="Diagrama&#10;&#10;Descripción generada automáticamente">
            <a:extLst>
              <a:ext uri="{FF2B5EF4-FFF2-40B4-BE49-F238E27FC236}">
                <a16:creationId xmlns:a16="http://schemas.microsoft.com/office/drawing/2014/main" id="{7AF78409-AC74-D46A-F427-D7270AFC92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67" t="19570" r="45961" b="35095"/>
          <a:stretch/>
        </p:blipFill>
        <p:spPr bwMode="auto">
          <a:xfrm>
            <a:off x="4768831" y="2482454"/>
            <a:ext cx="2908663" cy="15516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1400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dificio en medio de campo&#10;&#10;Descripción generada automáticamente">
            <a:extLst>
              <a:ext uri="{FF2B5EF4-FFF2-40B4-BE49-F238E27FC236}">
                <a16:creationId xmlns:a16="http://schemas.microsoft.com/office/drawing/2014/main" id="{59B68F6C-5EE2-3774-EA82-FAE8D3FA1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" r="21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4B6C034-DFE5-9957-1838-CADE82EF0F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25B745F-B2DF-7A40-F712-26E686D49F6D}"/>
              </a:ext>
            </a:extLst>
          </p:cNvPr>
          <p:cNvSpPr/>
          <p:nvPr/>
        </p:nvSpPr>
        <p:spPr>
          <a:xfrm>
            <a:off x="-24759" y="-14378"/>
            <a:ext cx="12192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B6581D-6AC8-3411-A5C5-FFFE5463B98E}"/>
              </a:ext>
            </a:extLst>
          </p:cNvPr>
          <p:cNvSpPr txBox="1"/>
          <p:nvPr/>
        </p:nvSpPr>
        <p:spPr>
          <a:xfrm>
            <a:off x="3262627" y="333233"/>
            <a:ext cx="737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bg1"/>
                </a:solidFill>
                <a:latin typeface="Futura Bk BT" panose="020B0502020204020303" pitchFamily="34" charset="0"/>
              </a:rPr>
              <a:t>Antecedentes históricos o tendencias relevantes</a:t>
            </a:r>
          </a:p>
        </p:txBody>
      </p:sp>
      <p:pic>
        <p:nvPicPr>
          <p:cNvPr id="3" name="Imagen 2" descr="Imagen que contiene interior, tabla, pastel, comida&#10;&#10;Descripción generada automáticamente">
            <a:extLst>
              <a:ext uri="{FF2B5EF4-FFF2-40B4-BE49-F238E27FC236}">
                <a16:creationId xmlns:a16="http://schemas.microsoft.com/office/drawing/2014/main" id="{5E94907B-21A6-EF33-69C1-20C979BD8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88" y="3539858"/>
            <a:ext cx="1974308" cy="147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Imagen que contiene tabla, motor, hombre, comida&#10;&#10;Descripción generada automáticamente">
            <a:extLst>
              <a:ext uri="{FF2B5EF4-FFF2-40B4-BE49-F238E27FC236}">
                <a16:creationId xmlns:a16="http://schemas.microsoft.com/office/drawing/2014/main" id="{B50E6F23-5099-4FB6-884D-9EFE7087A9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32" t="3377" r="28608" b="2267"/>
          <a:stretch/>
        </p:blipFill>
        <p:spPr bwMode="auto">
          <a:xfrm>
            <a:off x="1944874" y="1202051"/>
            <a:ext cx="1928227" cy="1878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CA6C3F7-08EA-E6D4-B17C-FF7281A09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20" t="39520" r="41637" b="34183"/>
          <a:stretch/>
        </p:blipFill>
        <p:spPr bwMode="auto">
          <a:xfrm>
            <a:off x="3873101" y="3721823"/>
            <a:ext cx="2417077" cy="12434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1DAC69F-3E32-D20B-C8BD-CCA74C567148}"/>
              </a:ext>
            </a:extLst>
          </p:cNvPr>
          <p:cNvSpPr txBox="1"/>
          <p:nvPr/>
        </p:nvSpPr>
        <p:spPr>
          <a:xfrm>
            <a:off x="959314" y="5121710"/>
            <a:ext cx="107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Año 2001</a:t>
            </a:r>
            <a:endParaRPr lang="es-ES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40E76BE-1F6C-5D77-8E40-070619B3EF3E}"/>
              </a:ext>
            </a:extLst>
          </p:cNvPr>
          <p:cNvCxnSpPr/>
          <p:nvPr/>
        </p:nvCxnSpPr>
        <p:spPr>
          <a:xfrm>
            <a:off x="1317390" y="3414622"/>
            <a:ext cx="991965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0EB45E3C-F60B-155D-3FE1-F88423300B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7" b="97216" l="9986" r="89870">
                        <a14:foregroundMark x1="39797" y1="89559" x2="52243" y2="97216"/>
                        <a14:foregroundMark x1="52243" y1="97216" x2="59913" y2="88399"/>
                        <a14:backgroundMark x1="25470" y1="78422" x2="28944" y2="78190"/>
                        <a14:backgroundMark x1="28220" y1="77262" x2="27931" y2="77262"/>
                        <a14:backgroundMark x1="27207" y1="77958" x2="27207" y2="77958"/>
                        <a14:backgroundMark x1="26773" y1="78190" x2="26773" y2="78190"/>
                        <a14:backgroundMark x1="26339" y1="78422" x2="26339" y2="78422"/>
                        <a14:backgroundMark x1="26049" y1="78422" x2="26049" y2="78422"/>
                        <a14:backgroundMark x1="26339" y1="78190" x2="26339" y2="78190"/>
                        <a14:backgroundMark x1="26628" y1="78190" x2="26628" y2="78190"/>
                        <a14:backgroundMark x1="25760" y1="78190" x2="25760" y2="781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355" r="18960"/>
          <a:stretch/>
        </p:blipFill>
        <p:spPr>
          <a:xfrm>
            <a:off x="9212006" y="3379221"/>
            <a:ext cx="1543112" cy="158603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D40DCEE3-4FF0-49FC-8300-88D3AA8362DF}"/>
              </a:ext>
            </a:extLst>
          </p:cNvPr>
          <p:cNvSpPr txBox="1"/>
          <p:nvPr/>
        </p:nvSpPr>
        <p:spPr>
          <a:xfrm>
            <a:off x="4545911" y="5114829"/>
            <a:ext cx="107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Año 2019</a:t>
            </a:r>
            <a:endParaRPr lang="es-ES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B921379-5857-7900-4B1A-F6388F9242BE}"/>
              </a:ext>
            </a:extLst>
          </p:cNvPr>
          <p:cNvSpPr txBox="1"/>
          <p:nvPr/>
        </p:nvSpPr>
        <p:spPr>
          <a:xfrm>
            <a:off x="9683662" y="5000660"/>
            <a:ext cx="107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Año 2023</a:t>
            </a:r>
            <a:endParaRPr lang="es-ES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25" name="Imagen 24" descr="Gráfico&#10;&#10;Descripción generada automáticamente">
            <a:extLst>
              <a:ext uri="{FF2B5EF4-FFF2-40B4-BE49-F238E27FC236}">
                <a16:creationId xmlns:a16="http://schemas.microsoft.com/office/drawing/2014/main" id="{911C0E45-A639-9440-E2EE-7F703A9BC2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83"/>
          <a:stretch/>
        </p:blipFill>
        <p:spPr bwMode="auto">
          <a:xfrm>
            <a:off x="6475999" y="1483667"/>
            <a:ext cx="2342907" cy="1533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1FD25A27-E3AF-1771-140E-A919CA092FCF}"/>
              </a:ext>
            </a:extLst>
          </p:cNvPr>
          <p:cNvSpPr txBox="1"/>
          <p:nvPr/>
        </p:nvSpPr>
        <p:spPr>
          <a:xfrm>
            <a:off x="7111725" y="3038811"/>
            <a:ext cx="107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Año 2019</a:t>
            </a:r>
            <a:endParaRPr lang="es-ES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E4EB2E9-AB0B-2F68-133D-D5000E608BCC}"/>
              </a:ext>
            </a:extLst>
          </p:cNvPr>
          <p:cNvSpPr txBox="1"/>
          <p:nvPr/>
        </p:nvSpPr>
        <p:spPr>
          <a:xfrm>
            <a:off x="2373259" y="3100416"/>
            <a:ext cx="107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Año 2001</a:t>
            </a:r>
            <a:endParaRPr lang="es-ES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35852"/>
      </p:ext>
    </p:extLst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 descr="Imagen que contiene exterior, edificio, camioneta, grande&#10;&#10;Descripción generada automáticamente">
            <a:extLst>
              <a:ext uri="{FF2B5EF4-FFF2-40B4-BE49-F238E27FC236}">
                <a16:creationId xmlns:a16="http://schemas.microsoft.com/office/drawing/2014/main" id="{4F4E38AE-C162-E218-905F-72AFC8F30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E77776F-ACF3-6770-95BB-D11C82B19972}"/>
              </a:ext>
            </a:extLst>
          </p:cNvPr>
          <p:cNvSpPr txBox="1"/>
          <p:nvPr/>
        </p:nvSpPr>
        <p:spPr>
          <a:xfrm>
            <a:off x="4426858" y="914401"/>
            <a:ext cx="3947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Futura Bk BT" panose="020B0502020204020303" pitchFamily="34" charset="0"/>
              </a:rPr>
              <a:t>Desarrollo</a:t>
            </a:r>
            <a:r>
              <a:rPr lang="es-ES" dirty="0"/>
              <a:t>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902389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exterior, edificio, camioneta, grande&#10;&#10;Descripción generada automáticamente">
            <a:extLst>
              <a:ext uri="{FF2B5EF4-FFF2-40B4-BE49-F238E27FC236}">
                <a16:creationId xmlns:a16="http://schemas.microsoft.com/office/drawing/2014/main" id="{A55A959C-9002-7FA3-C997-C36FF52E3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60B54BA-ABCE-3B36-2C65-66FF18A65EB4}"/>
              </a:ext>
            </a:extLst>
          </p:cNvPr>
          <p:cNvSpPr/>
          <p:nvPr/>
        </p:nvSpPr>
        <p:spPr>
          <a:xfrm>
            <a:off x="-13527" y="1282"/>
            <a:ext cx="12191979" cy="68567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810B75-ABEB-2F3B-7556-9EFDEF8E5FE0}"/>
              </a:ext>
            </a:extLst>
          </p:cNvPr>
          <p:cNvSpPr txBox="1"/>
          <p:nvPr/>
        </p:nvSpPr>
        <p:spPr>
          <a:xfrm>
            <a:off x="442685" y="790061"/>
            <a:ext cx="4920343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Existen 3 posibles Alternativas a nuestro problema  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Hacer un Overhaul del  reductor actual con un proveedor Nacional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Adquirir un reductor nuevo 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Seguir marchando con el reductor y reparar elementos que se vayan rompiendo a lo largo de su vida</a:t>
            </a:r>
          </a:p>
          <a:p>
            <a:endParaRPr lang="es-AR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1BEDF4-DB4D-5BB5-BC05-791015C9A631}"/>
              </a:ext>
            </a:extLst>
          </p:cNvPr>
          <p:cNvSpPr txBox="1"/>
          <p:nvPr/>
        </p:nvSpPr>
        <p:spPr>
          <a:xfrm>
            <a:off x="290285" y="143730"/>
            <a:ext cx="611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bg1"/>
                </a:solidFill>
                <a:latin typeface="Futura Bk BT" panose="020B0502020204020303" pitchFamily="34" charset="0"/>
              </a:rPr>
              <a:t>Análisis  en profundidad de la problemática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5EAE4C0-2B52-1B58-659F-CC8F0741B083}"/>
              </a:ext>
            </a:extLst>
          </p:cNvPr>
          <p:cNvSpPr txBox="1"/>
          <p:nvPr/>
        </p:nvSpPr>
        <p:spPr>
          <a:xfrm>
            <a:off x="12989002" y="924285"/>
            <a:ext cx="6110514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</a:t>
            </a:r>
            <a:r>
              <a:rPr lang="es-ES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. </a:t>
            </a:r>
            <a:r>
              <a:rPr lang="es-ES" sz="14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Hacer un Overhaul del  reductor actual con un proveedor Nacional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3DE9F73-D813-7B6A-1BAB-ED44BE7D9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7216" l="9986" r="89870">
                        <a14:foregroundMark x1="39797" y1="89559" x2="52243" y2="97216"/>
                        <a14:foregroundMark x1="52243" y1="97216" x2="59913" y2="88399"/>
                        <a14:backgroundMark x1="25470" y1="78422" x2="28944" y2="78190"/>
                        <a14:backgroundMark x1="28220" y1="77262" x2="27931" y2="77262"/>
                        <a14:backgroundMark x1="27207" y1="77958" x2="27207" y2="77958"/>
                        <a14:backgroundMark x1="26773" y1="78190" x2="26773" y2="78190"/>
                        <a14:backgroundMark x1="26339" y1="78422" x2="26339" y2="78422"/>
                        <a14:backgroundMark x1="26049" y1="78422" x2="26049" y2="78422"/>
                        <a14:backgroundMark x1="26339" y1="78190" x2="26339" y2="78190"/>
                        <a14:backgroundMark x1="26628" y1="78190" x2="26628" y2="78190"/>
                        <a14:backgroundMark x1="25760" y1="78190" x2="25760" y2="781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355" r="18960"/>
          <a:stretch/>
        </p:blipFill>
        <p:spPr>
          <a:xfrm>
            <a:off x="12485462" y="1227189"/>
            <a:ext cx="1903612" cy="195656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E11FEB-CB4B-84B2-46FB-3ED77269F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4648">
            <a:off x="18717705" y="796972"/>
            <a:ext cx="631716" cy="63171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A91F1F7-99CD-546D-1712-A77CC810D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93" b="94146" l="8676" r="89498">
                        <a14:foregroundMark x1="50685" y1="8780" x2="50685" y2="8780"/>
                        <a14:foregroundMark x1="47032" y1="90732" x2="47032" y2="90732"/>
                        <a14:foregroundMark x1="23744" y1="52195" x2="23744" y2="52195"/>
                        <a14:foregroundMark x1="70320" y1="50732" x2="70320" y2="50732"/>
                        <a14:foregroundMark x1="46575" y1="94146" x2="46575" y2="94146"/>
                        <a14:foregroundMark x1="52968" y1="52195" x2="52968" y2="52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70520" y="1750565"/>
            <a:ext cx="1023281" cy="95786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9EEA108-5926-6762-B490-36B265BB8D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06161" y="1923377"/>
            <a:ext cx="1858143" cy="58344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4424C21-6EF8-EDD4-B59D-EBC4325A9E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40017" y="1790761"/>
            <a:ext cx="877475" cy="87747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4097F7E-A865-5AFF-D371-2A7D75EEF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20711" y="1468632"/>
            <a:ext cx="316089" cy="316089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BC918B6B-AE6B-41EC-DF49-9EC9D295BE74}"/>
              </a:ext>
            </a:extLst>
          </p:cNvPr>
          <p:cNvSpPr txBox="1"/>
          <p:nvPr/>
        </p:nvSpPr>
        <p:spPr>
          <a:xfrm>
            <a:off x="18084370" y="4193397"/>
            <a:ext cx="6110514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B. Adquirir un reductor nuevo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E7DF19DF-617A-40B2-E1EF-082F4038B8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461625">
            <a:off x="20916118" y="4023041"/>
            <a:ext cx="653195" cy="65319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86C5D386-1C74-AB80-0D07-8E21852080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25449" y="4742415"/>
            <a:ext cx="2450819" cy="1492116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7BF82429-AD88-7C36-EBA0-3D0E3ED43F7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20103131" y="4560004"/>
            <a:ext cx="724776" cy="657966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E6459319-BB0F-9251-7B59-7FAF6BD6D9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434" b="89434" l="7891" r="91654">
                        <a14:foregroundMark x1="42033" y1="49811" x2="42033" y2="49811"/>
                        <a14:foregroundMark x1="59939" y1="43019" x2="59939" y2="43019"/>
                        <a14:foregroundMark x1="66313" y1="47547" x2="67223" y2="47547"/>
                        <a14:foregroundMark x1="79059" y1="48302" x2="79059" y2="48302"/>
                        <a14:foregroundMark x1="86191" y1="49811" x2="86191" y2="49811"/>
                        <a14:foregroundMark x1="7891" y1="28302" x2="7891" y2="28302"/>
                        <a14:foregroundMark x1="91654" y1="47925" x2="91654" y2="47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62469" y="5265447"/>
            <a:ext cx="1150438" cy="462619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3A47DBC2-CB90-A196-C98B-54142333C9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023" b="89474" l="3975" r="95231">
                        <a14:foregroundMark x1="3975" y1="42857" x2="3975" y2="42857"/>
                        <a14:foregroundMark x1="15739" y1="48872" x2="15739" y2="48872"/>
                        <a14:foregroundMark x1="29889" y1="51880" x2="29889" y2="51880"/>
                        <a14:foregroundMark x1="58983" y1="40602" x2="58983" y2="40602"/>
                        <a14:foregroundMark x1="73450" y1="51880" x2="74245" y2="51880"/>
                        <a14:foregroundMark x1="87599" y1="47368" x2="87599" y2="47368"/>
                        <a14:foregroundMark x1="92846" y1="60150" x2="92846" y2="60150"/>
                        <a14:foregroundMark x1="95231" y1="40602" x2="95231" y2="40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62469" y="5756524"/>
            <a:ext cx="1227913" cy="259638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5343FB81-4656-E579-0E06-196C66CA95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77" b="89815" l="3204" r="91304">
                        <a14:foregroundMark x1="6865" y1="42284" x2="6865" y2="42593"/>
                        <a14:foregroundMark x1="3432" y1="45679" x2="3432" y2="45679"/>
                        <a14:foregroundMark x1="91304" y1="45988" x2="91304" y2="459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4072" y="5112155"/>
            <a:ext cx="1098195" cy="814222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BFCBFC9E-635C-3AD2-1666-A8B7725F1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542451" y="5164276"/>
            <a:ext cx="630157" cy="63015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8866B2A9-EB24-CC99-9860-E88EFE90890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439238" y="5270983"/>
            <a:ext cx="657216" cy="80307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23DD3436-DECB-AEC6-F397-DEC0767FF33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714" b="89714" l="9653" r="90734">
                        <a14:foregroundMark x1="45946" y1="53714" x2="45946" y2="53714"/>
                        <a14:foregroundMark x1="90734" y1="68571" x2="90734" y2="68571"/>
                        <a14:foregroundMark x1="90734" y1="22286" x2="90734" y2="22286"/>
                        <a14:backgroundMark x1="22780" y1="81143" x2="16602" y2="81714"/>
                        <a14:backgroundMark x1="18147" y1="90857" x2="17761" y2="90857"/>
                        <a14:backgroundMark x1="18147" y1="88571" x2="18147" y2="88000"/>
                        <a14:backgroundMark x1="17375" y1="85714" x2="17375" y2="85714"/>
                        <a14:backgroundMark x1="17375" y1="84571" x2="17375" y2="84571"/>
                        <a14:backgroundMark x1="12355" y1="87429" x2="12355" y2="87429"/>
                        <a14:backgroundMark x1="13900" y1="84571" x2="13900" y2="85714"/>
                        <a14:backgroundMark x1="14672" y1="87429" x2="14672" y2="87429"/>
                        <a14:backgroundMark x1="14672" y1="88000" x2="14672" y2="88571"/>
                        <a14:backgroundMark x1="14672" y1="88571" x2="14672" y2="88571"/>
                        <a14:backgroundMark x1="14286" y1="86286" x2="14286" y2="86286"/>
                        <a14:backgroundMark x1="14286" y1="86286" x2="13900" y2="86857"/>
                        <a14:backgroundMark x1="13900" y1="86857" x2="13900" y2="87429"/>
                        <a14:backgroundMark x1="13900" y1="87429" x2="13514" y2="87429"/>
                        <a14:backgroundMark x1="13514" y1="87429" x2="13127" y2="87429"/>
                        <a14:backgroundMark x1="13127" y1="86286" x2="13127" y2="86286"/>
                        <a14:backgroundMark x1="14286" y1="87429" x2="16216" y2="89143"/>
                        <a14:backgroundMark x1="18147" y1="88571" x2="18147" y2="88571"/>
                        <a14:backgroundMark x1="18919" y1="89143" x2="18919" y2="89143"/>
                        <a14:backgroundMark x1="19691" y1="89143" x2="19691" y2="89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86967" y="4702947"/>
            <a:ext cx="907917" cy="613457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E11D1B12-8DB1-9EF7-6944-986EE7962060}"/>
              </a:ext>
            </a:extLst>
          </p:cNvPr>
          <p:cNvSpPr txBox="1"/>
          <p:nvPr/>
        </p:nvSpPr>
        <p:spPr>
          <a:xfrm>
            <a:off x="12879714" y="3425568"/>
            <a:ext cx="6110514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C.Seguir</a:t>
            </a:r>
            <a:r>
              <a:rPr lang="es-ES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 marchando con el reductor</a:t>
            </a:r>
          </a:p>
        </p:txBody>
      </p:sp>
      <p:pic>
        <p:nvPicPr>
          <p:cNvPr id="59" name="Imagen 58" descr="Gráfico&#10;&#10;Descripción generada automáticamente">
            <a:extLst>
              <a:ext uri="{FF2B5EF4-FFF2-40B4-BE49-F238E27FC236}">
                <a16:creationId xmlns:a16="http://schemas.microsoft.com/office/drawing/2014/main" id="{A0E9DFE6-CC1F-2185-9CE0-FFC903608EDC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1283"/>
          <a:stretch/>
        </p:blipFill>
        <p:spPr bwMode="auto">
          <a:xfrm>
            <a:off x="12869636" y="4004897"/>
            <a:ext cx="1519438" cy="994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Imagen 5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7E48D32-9FE8-D54C-EF4F-E80EE4295D8F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9574" t="40284" r="41279" b="34183"/>
          <a:stretch/>
        </p:blipFill>
        <p:spPr bwMode="auto">
          <a:xfrm>
            <a:off x="14621762" y="4022437"/>
            <a:ext cx="1925996" cy="948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" name="Imagen 60" descr="Imagen que contiene interior, edificio, cocina, cuarto&#10;&#10;Descripción generada automáticamente">
            <a:extLst>
              <a:ext uri="{FF2B5EF4-FFF2-40B4-BE49-F238E27FC236}">
                <a16:creationId xmlns:a16="http://schemas.microsoft.com/office/drawing/2014/main" id="{427590E3-2FE1-F987-73C0-4B7703CD5968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4817" b="8435"/>
          <a:stretch/>
        </p:blipFill>
        <p:spPr bwMode="auto">
          <a:xfrm>
            <a:off x="12856400" y="5288541"/>
            <a:ext cx="1395198" cy="95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E4362E02-A3B8-C42A-8812-77DB184F6A3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20330619">
            <a:off x="16083887" y="3392928"/>
            <a:ext cx="580731" cy="580731"/>
          </a:xfrm>
          <a:prstGeom prst="rect">
            <a:avLst/>
          </a:prstGeom>
        </p:spPr>
      </p:pic>
      <p:pic>
        <p:nvPicPr>
          <p:cNvPr id="3083" name="Imagen 3082">
            <a:extLst>
              <a:ext uri="{FF2B5EF4-FFF2-40B4-BE49-F238E27FC236}">
                <a16:creationId xmlns:a16="http://schemas.microsoft.com/office/drawing/2014/main" id="{01CB6E0B-E77E-AD2E-D094-DF0EF74CE55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foregroundMark x1="68196" y1="63312" x2="68196" y2="63312"/>
                        <a14:foregroundMark x1="69113" y1="61039" x2="70336" y2="610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94582" y="5165950"/>
            <a:ext cx="1101747" cy="1037731"/>
          </a:xfrm>
          <a:prstGeom prst="rect">
            <a:avLst/>
          </a:prstGeom>
        </p:spPr>
      </p:pic>
      <p:pic>
        <p:nvPicPr>
          <p:cNvPr id="3089" name="Imagen 3088">
            <a:extLst>
              <a:ext uri="{FF2B5EF4-FFF2-40B4-BE49-F238E27FC236}">
                <a16:creationId xmlns:a16="http://schemas.microsoft.com/office/drawing/2014/main" id="{6DBBE953-8449-CCE3-1B34-9F51767F421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586532">
            <a:off x="15697314" y="5360172"/>
            <a:ext cx="681673" cy="68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16803"/>
      </p:ext>
    </p:extLst>
  </p:cSld>
  <p:clrMapOvr>
    <a:masterClrMapping/>
  </p:clrMapOvr>
  <p:transition spd="slow"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a torre de un edificio&#10;&#10;Descripción generada automáticamente">
            <a:extLst>
              <a:ext uri="{FF2B5EF4-FFF2-40B4-BE49-F238E27FC236}">
                <a16:creationId xmlns:a16="http://schemas.microsoft.com/office/drawing/2014/main" id="{DA22430E-6315-C666-5DB9-6ECE672C6D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1" y="-418881"/>
            <a:ext cx="11520519" cy="7672666"/>
          </a:xfrm>
          <a:prstGeom prst="rect">
            <a:avLst/>
          </a:prstGeom>
        </p:spPr>
      </p:pic>
      <p:pic>
        <p:nvPicPr>
          <p:cNvPr id="5" name="Marcador de contenido 4" descr="Imagen que contiene edificio, grande, camioneta, estacionado&#10;&#10;Descripción generada automáticamente">
            <a:extLst>
              <a:ext uri="{FF2B5EF4-FFF2-40B4-BE49-F238E27FC236}">
                <a16:creationId xmlns:a16="http://schemas.microsoft.com/office/drawing/2014/main" id="{3F70EDD2-AE38-3667-404E-C89C02DD6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"/>
          <a:stretch/>
        </p:blipFill>
        <p:spPr>
          <a:xfrm>
            <a:off x="5803802" y="-408961"/>
            <a:ext cx="6673948" cy="7675922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7F49C81-4864-19AE-1100-C96F7EDF6DE4}"/>
              </a:ext>
            </a:extLst>
          </p:cNvPr>
          <p:cNvSpPr txBox="1"/>
          <p:nvPr/>
        </p:nvSpPr>
        <p:spPr>
          <a:xfrm>
            <a:off x="105829" y="161357"/>
            <a:ext cx="9692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Practica Supervisada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9E08EA-3636-4C17-E6F3-18A815B800A5}"/>
              </a:ext>
            </a:extLst>
          </p:cNvPr>
          <p:cNvSpPr txBox="1"/>
          <p:nvPr/>
        </p:nvSpPr>
        <p:spPr>
          <a:xfrm>
            <a:off x="118673" y="1118846"/>
            <a:ext cx="9692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PDC Reductor mecánico VRM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A1B42A-6837-CD14-61C7-09D193FA066F}"/>
              </a:ext>
            </a:extLst>
          </p:cNvPr>
          <p:cNvSpPr txBox="1"/>
          <p:nvPr/>
        </p:nvSpPr>
        <p:spPr>
          <a:xfrm>
            <a:off x="105830" y="4483995"/>
            <a:ext cx="969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Empresa : Holcim S.A (Planta Campana)</a:t>
            </a:r>
            <a:endParaRPr lang="en-US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CA430E2-BFB6-FCC2-3619-C0B3D97787AD}"/>
              </a:ext>
            </a:extLst>
          </p:cNvPr>
          <p:cNvSpPr txBox="1"/>
          <p:nvPr/>
        </p:nvSpPr>
        <p:spPr>
          <a:xfrm>
            <a:off x="118673" y="5175672"/>
            <a:ext cx="969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Profesor : Juan Ferrari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AFFFD1E-8ADA-C18A-961C-A805CC9590D6}"/>
              </a:ext>
            </a:extLst>
          </p:cNvPr>
          <p:cNvSpPr txBox="1"/>
          <p:nvPr/>
        </p:nvSpPr>
        <p:spPr>
          <a:xfrm>
            <a:off x="118673" y="5538857"/>
            <a:ext cx="969207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Alumno : Braian Matias Martínez Casalone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A2F942A-8831-218F-C9D7-84B64F747D90}"/>
              </a:ext>
            </a:extLst>
          </p:cNvPr>
          <p:cNvSpPr txBox="1"/>
          <p:nvPr/>
        </p:nvSpPr>
        <p:spPr>
          <a:xfrm>
            <a:off x="118673" y="5891637"/>
            <a:ext cx="969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Fecha   : 31/10/2023</a:t>
            </a:r>
            <a:endParaRPr lang="en-US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FDB87A9-A67D-2D2E-83CF-C565D0E0AB20}"/>
              </a:ext>
            </a:extLst>
          </p:cNvPr>
          <p:cNvSpPr txBox="1"/>
          <p:nvPr/>
        </p:nvSpPr>
        <p:spPr>
          <a:xfrm>
            <a:off x="105829" y="4820967"/>
            <a:ext cx="969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>
              <a:defRPr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defRPr>
            </a:lvl1pPr>
          </a:lstStyle>
          <a:p>
            <a:r>
              <a:rPr lang="es-CO" dirty="0"/>
              <a:t>Carrera  : Ingeniera Mecánica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80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exterior, edificio, camioneta, grande&#10;&#10;Descripción generada automáticamente">
            <a:extLst>
              <a:ext uri="{FF2B5EF4-FFF2-40B4-BE49-F238E27FC236}">
                <a16:creationId xmlns:a16="http://schemas.microsoft.com/office/drawing/2014/main" id="{A55A959C-9002-7FA3-C997-C36FF52E3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60B54BA-ABCE-3B36-2C65-66FF18A65EB4}"/>
              </a:ext>
            </a:extLst>
          </p:cNvPr>
          <p:cNvSpPr/>
          <p:nvPr/>
        </p:nvSpPr>
        <p:spPr>
          <a:xfrm>
            <a:off x="-13527" y="1282"/>
            <a:ext cx="12191979" cy="68567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810B75-ABEB-2F3B-7556-9EFDEF8E5FE0}"/>
              </a:ext>
            </a:extLst>
          </p:cNvPr>
          <p:cNvSpPr txBox="1"/>
          <p:nvPr/>
        </p:nvSpPr>
        <p:spPr>
          <a:xfrm>
            <a:off x="442685" y="790061"/>
            <a:ext cx="4920343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Existen 3 posibles Alternativas a nuestro problema  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Hacer un Overhaul del  reductor actual con un proveedor Nacional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Adquirir un reductor nuevo 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Seguir marchando con el reductor y reparar elementos que se vayan rompiendo a lo largo de su vida</a:t>
            </a:r>
          </a:p>
          <a:p>
            <a:endParaRPr lang="es-AR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1BEDF4-DB4D-5BB5-BC05-791015C9A631}"/>
              </a:ext>
            </a:extLst>
          </p:cNvPr>
          <p:cNvSpPr txBox="1"/>
          <p:nvPr/>
        </p:nvSpPr>
        <p:spPr>
          <a:xfrm>
            <a:off x="290285" y="143730"/>
            <a:ext cx="611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bg1"/>
                </a:solidFill>
                <a:latin typeface="Futura Bk BT" panose="020B0502020204020303" pitchFamily="34" charset="0"/>
              </a:rPr>
              <a:t>Análisis  en profundidad de la problemática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5EAE4C0-2B52-1B58-659F-CC8F0741B083}"/>
              </a:ext>
            </a:extLst>
          </p:cNvPr>
          <p:cNvSpPr txBox="1"/>
          <p:nvPr/>
        </p:nvSpPr>
        <p:spPr>
          <a:xfrm>
            <a:off x="5692814" y="1025804"/>
            <a:ext cx="6110514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</a:t>
            </a:r>
            <a:r>
              <a:rPr lang="es-ES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. </a:t>
            </a:r>
            <a:r>
              <a:rPr lang="es-ES" sz="14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Hacer un Overhaul del  reductor actual con un proveedor Nacional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3DE9F73-D813-7B6A-1BAB-ED44BE7D9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7216" l="9986" r="89870">
                        <a14:foregroundMark x1="39797" y1="89559" x2="52243" y2="97216"/>
                        <a14:foregroundMark x1="52243" y1="97216" x2="59913" y2="88399"/>
                        <a14:backgroundMark x1="25470" y1="78422" x2="28944" y2="78190"/>
                        <a14:backgroundMark x1="28220" y1="77262" x2="27931" y2="77262"/>
                        <a14:backgroundMark x1="27207" y1="77958" x2="27207" y2="77958"/>
                        <a14:backgroundMark x1="26773" y1="78190" x2="26773" y2="78190"/>
                        <a14:backgroundMark x1="26339" y1="78422" x2="26339" y2="78422"/>
                        <a14:backgroundMark x1="26049" y1="78422" x2="26049" y2="78422"/>
                        <a14:backgroundMark x1="26339" y1="78190" x2="26339" y2="78190"/>
                        <a14:backgroundMark x1="26628" y1="78190" x2="26628" y2="78190"/>
                        <a14:backgroundMark x1="25760" y1="78190" x2="25760" y2="781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355" r="18960"/>
          <a:stretch/>
        </p:blipFill>
        <p:spPr>
          <a:xfrm>
            <a:off x="5189274" y="1328708"/>
            <a:ext cx="1903612" cy="195656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E11FEB-CB4B-84B2-46FB-3ED77269F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4648">
            <a:off x="11421517" y="898491"/>
            <a:ext cx="631716" cy="63171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A91F1F7-99CD-546D-1712-A77CC810D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93" b="94146" l="8676" r="89498">
                        <a14:foregroundMark x1="50685" y1="8780" x2="50685" y2="8780"/>
                        <a14:foregroundMark x1="47032" y1="90732" x2="47032" y2="90732"/>
                        <a14:foregroundMark x1="23744" y1="52195" x2="23744" y2="52195"/>
                        <a14:foregroundMark x1="70320" y1="50732" x2="70320" y2="50732"/>
                        <a14:foregroundMark x1="46575" y1="94146" x2="46575" y2="94146"/>
                        <a14:foregroundMark x1="52968" y1="52195" x2="52968" y2="52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4332" y="1852084"/>
            <a:ext cx="1023281" cy="95786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9EEA108-5926-6762-B490-36B265BB8D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9973" y="2024896"/>
            <a:ext cx="1858143" cy="58344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4424C21-6EF8-EDD4-B59D-EBC4325A9E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3829" y="1892280"/>
            <a:ext cx="877475" cy="87747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4097F7E-A865-5AFF-D371-2A7D75EEF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4523" y="1570151"/>
            <a:ext cx="316089" cy="31608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0260571-46DC-584C-BE8D-1A7DFEFD2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461625">
            <a:off x="15829565" y="3691864"/>
            <a:ext cx="653195" cy="6531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A3C207B-7F8D-CC2B-4AA7-888DE38E11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38896" y="4411238"/>
            <a:ext cx="2450819" cy="14921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4E4938-40B3-C68E-704D-4DE10EACFAA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15016578" y="4228827"/>
            <a:ext cx="724776" cy="6579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FB32D24-6D56-DED1-6241-3ACCE2FBF9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434" b="89434" l="7891" r="91654">
                        <a14:foregroundMark x1="42033" y1="49811" x2="42033" y2="49811"/>
                        <a14:foregroundMark x1="59939" y1="43019" x2="59939" y2="43019"/>
                        <a14:foregroundMark x1="66313" y1="47547" x2="67223" y2="47547"/>
                        <a14:foregroundMark x1="79059" y1="48302" x2="79059" y2="48302"/>
                        <a14:foregroundMark x1="86191" y1="49811" x2="86191" y2="49811"/>
                        <a14:foregroundMark x1="7891" y1="28302" x2="7891" y2="28302"/>
                        <a14:foregroundMark x1="91654" y1="47925" x2="91654" y2="47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5916" y="4934270"/>
            <a:ext cx="1150438" cy="4626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69798EA-2642-19C6-6E04-F72B8FAFE4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023" b="89474" l="3975" r="95231">
                        <a14:foregroundMark x1="3975" y1="42857" x2="3975" y2="42857"/>
                        <a14:foregroundMark x1="15739" y1="48872" x2="15739" y2="48872"/>
                        <a14:foregroundMark x1="29889" y1="51880" x2="29889" y2="51880"/>
                        <a14:foregroundMark x1="58983" y1="40602" x2="58983" y2="40602"/>
                        <a14:foregroundMark x1="73450" y1="51880" x2="74245" y2="51880"/>
                        <a14:foregroundMark x1="87599" y1="47368" x2="87599" y2="47368"/>
                        <a14:foregroundMark x1="92846" y1="60150" x2="92846" y2="60150"/>
                        <a14:foregroundMark x1="95231" y1="40602" x2="95231" y2="40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5916" y="5425347"/>
            <a:ext cx="1227913" cy="25963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40C1969-29FF-04FA-8651-BD44AA0C22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77" b="89815" l="3204" r="91304">
                        <a14:foregroundMark x1="6865" y1="42284" x2="6865" y2="42593"/>
                        <a14:foregroundMark x1="3432" y1="45679" x2="3432" y2="45679"/>
                        <a14:foregroundMark x1="91304" y1="45988" x2="91304" y2="459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67519" y="4780978"/>
            <a:ext cx="1098195" cy="81422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637F793-4CCE-E8B4-FA90-FF77F15DC71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455898" y="4833099"/>
            <a:ext cx="630157" cy="63015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B26748C-483D-6443-F26B-10781097ED0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352685" y="4939806"/>
            <a:ext cx="657216" cy="80307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24D3CD9-08DD-4BC5-97FA-F8AD4689E3D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714" b="89714" l="9653" r="90734">
                        <a14:foregroundMark x1="45946" y1="53714" x2="45946" y2="53714"/>
                        <a14:foregroundMark x1="90734" y1="68571" x2="90734" y2="68571"/>
                        <a14:foregroundMark x1="90734" y1="22286" x2="90734" y2="22286"/>
                        <a14:backgroundMark x1="22780" y1="81143" x2="16602" y2="81714"/>
                        <a14:backgroundMark x1="18147" y1="90857" x2="17761" y2="90857"/>
                        <a14:backgroundMark x1="18147" y1="88571" x2="18147" y2="88000"/>
                        <a14:backgroundMark x1="17375" y1="85714" x2="17375" y2="85714"/>
                        <a14:backgroundMark x1="17375" y1="84571" x2="17375" y2="84571"/>
                        <a14:backgroundMark x1="12355" y1="87429" x2="12355" y2="87429"/>
                        <a14:backgroundMark x1="13900" y1="84571" x2="13900" y2="85714"/>
                        <a14:backgroundMark x1="14672" y1="87429" x2="14672" y2="87429"/>
                        <a14:backgroundMark x1="14672" y1="88000" x2="14672" y2="88571"/>
                        <a14:backgroundMark x1="14672" y1="88571" x2="14672" y2="88571"/>
                        <a14:backgroundMark x1="14286" y1="86286" x2="14286" y2="86286"/>
                        <a14:backgroundMark x1="14286" y1="86286" x2="13900" y2="86857"/>
                        <a14:backgroundMark x1="13900" y1="86857" x2="13900" y2="87429"/>
                        <a14:backgroundMark x1="13900" y1="87429" x2="13514" y2="87429"/>
                        <a14:backgroundMark x1="13514" y1="87429" x2="13127" y2="87429"/>
                        <a14:backgroundMark x1="13127" y1="86286" x2="13127" y2="86286"/>
                        <a14:backgroundMark x1="14286" y1="87429" x2="16216" y2="89143"/>
                        <a14:backgroundMark x1="18147" y1="88571" x2="18147" y2="88571"/>
                        <a14:backgroundMark x1="18919" y1="89143" x2="18919" y2="89143"/>
                        <a14:backgroundMark x1="19691" y1="89143" x2="19691" y2="89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00414" y="4371770"/>
            <a:ext cx="907917" cy="61345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2ED6739-51CC-A2A2-9B38-1F4C0EB1BDB8}"/>
              </a:ext>
            </a:extLst>
          </p:cNvPr>
          <p:cNvSpPr txBox="1"/>
          <p:nvPr/>
        </p:nvSpPr>
        <p:spPr>
          <a:xfrm>
            <a:off x="12570779" y="3918477"/>
            <a:ext cx="6110514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B. Adquirir un reductor nuevo</a:t>
            </a:r>
          </a:p>
        </p:txBody>
      </p:sp>
    </p:spTree>
    <p:extLst>
      <p:ext uri="{BB962C8B-B14F-4D97-AF65-F5344CB8AC3E}">
        <p14:creationId xmlns:p14="http://schemas.microsoft.com/office/powerpoint/2010/main" val="3154970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exterior, edificio, camioneta, grande&#10;&#10;Descripción generada automáticamente">
            <a:extLst>
              <a:ext uri="{FF2B5EF4-FFF2-40B4-BE49-F238E27FC236}">
                <a16:creationId xmlns:a16="http://schemas.microsoft.com/office/drawing/2014/main" id="{A55A959C-9002-7FA3-C997-C36FF52E3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60B54BA-ABCE-3B36-2C65-66FF18A65EB4}"/>
              </a:ext>
            </a:extLst>
          </p:cNvPr>
          <p:cNvSpPr/>
          <p:nvPr/>
        </p:nvSpPr>
        <p:spPr>
          <a:xfrm>
            <a:off x="-13527" y="1282"/>
            <a:ext cx="12191979" cy="68567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810B75-ABEB-2F3B-7556-9EFDEF8E5FE0}"/>
              </a:ext>
            </a:extLst>
          </p:cNvPr>
          <p:cNvSpPr txBox="1"/>
          <p:nvPr/>
        </p:nvSpPr>
        <p:spPr>
          <a:xfrm>
            <a:off x="442685" y="790061"/>
            <a:ext cx="4920343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Existen 3 posibles Alternativas a nuestro problema  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Hacer un Overhaul del  reductor actual con un proveedor Nacional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Adquirir un reductor nuevo 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Seguir marchando con el reductor y reparar elementos que se vayan rompiendo a lo largo de su vida</a:t>
            </a:r>
          </a:p>
          <a:p>
            <a:endParaRPr lang="es-AR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1BEDF4-DB4D-5BB5-BC05-791015C9A631}"/>
              </a:ext>
            </a:extLst>
          </p:cNvPr>
          <p:cNvSpPr txBox="1"/>
          <p:nvPr/>
        </p:nvSpPr>
        <p:spPr>
          <a:xfrm>
            <a:off x="290285" y="143730"/>
            <a:ext cx="611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bg1"/>
                </a:solidFill>
                <a:latin typeface="Futura Bk BT" panose="020B0502020204020303" pitchFamily="34" charset="0"/>
              </a:rPr>
              <a:t>Análisis  en profundidad de la problemática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C918B6B-AE6B-41EC-DF49-9EC9D295BE74}"/>
              </a:ext>
            </a:extLst>
          </p:cNvPr>
          <p:cNvSpPr txBox="1"/>
          <p:nvPr/>
        </p:nvSpPr>
        <p:spPr>
          <a:xfrm>
            <a:off x="5701870" y="3919370"/>
            <a:ext cx="6110514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B. Adquirir un reductor nuevo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E7DF19DF-617A-40B2-E1EF-082F4038B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1625">
            <a:off x="8533618" y="3749014"/>
            <a:ext cx="653195" cy="65319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86C5D386-1C74-AB80-0D07-8E2185208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2949" y="4468388"/>
            <a:ext cx="2450819" cy="1492116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7BF82429-AD88-7C36-EBA0-3D0E3ED43F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7720631" y="4285977"/>
            <a:ext cx="724776" cy="657966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E6459319-BB0F-9251-7B59-7FAF6BD6D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89434" l="7891" r="91654">
                        <a14:foregroundMark x1="42033" y1="49811" x2="42033" y2="49811"/>
                        <a14:foregroundMark x1="59939" y1="43019" x2="59939" y2="43019"/>
                        <a14:foregroundMark x1="66313" y1="47547" x2="67223" y2="47547"/>
                        <a14:foregroundMark x1="79059" y1="48302" x2="79059" y2="48302"/>
                        <a14:foregroundMark x1="86191" y1="49811" x2="86191" y2="49811"/>
                        <a14:foregroundMark x1="7891" y1="28302" x2="7891" y2="28302"/>
                        <a14:foregroundMark x1="91654" y1="47925" x2="91654" y2="47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9969" y="4991420"/>
            <a:ext cx="1150438" cy="462619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3A47DBC2-CB90-A196-C98B-54142333C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23" b="89474" l="3975" r="95231">
                        <a14:foregroundMark x1="3975" y1="42857" x2="3975" y2="42857"/>
                        <a14:foregroundMark x1="15739" y1="48872" x2="15739" y2="48872"/>
                        <a14:foregroundMark x1="29889" y1="51880" x2="29889" y2="51880"/>
                        <a14:foregroundMark x1="58983" y1="40602" x2="58983" y2="40602"/>
                        <a14:foregroundMark x1="73450" y1="51880" x2="74245" y2="51880"/>
                        <a14:foregroundMark x1="87599" y1="47368" x2="87599" y2="47368"/>
                        <a14:foregroundMark x1="92846" y1="60150" x2="92846" y2="60150"/>
                        <a14:foregroundMark x1="95231" y1="40602" x2="95231" y2="40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9969" y="5482497"/>
            <a:ext cx="1227913" cy="259638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5343FB81-4656-E579-0E06-196C66CA95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77" b="89815" l="3204" r="91304">
                        <a14:foregroundMark x1="6865" y1="42284" x2="6865" y2="42593"/>
                        <a14:foregroundMark x1="3432" y1="45679" x2="3432" y2="45679"/>
                        <a14:foregroundMark x1="91304" y1="45988" x2="91304" y2="459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1572" y="4838128"/>
            <a:ext cx="1098195" cy="814222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BFCBFC9E-635C-3AD2-1666-A8B7725F1E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9951" y="4890249"/>
            <a:ext cx="630157" cy="63015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8866B2A9-EB24-CC99-9860-E88EFE9089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6738" y="4996956"/>
            <a:ext cx="657216" cy="80307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23DD3436-DECB-AEC6-F397-DEC0767FF3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14" b="89714" l="9653" r="90734">
                        <a14:foregroundMark x1="45946" y1="53714" x2="45946" y2="53714"/>
                        <a14:foregroundMark x1="90734" y1="68571" x2="90734" y2="68571"/>
                        <a14:foregroundMark x1="90734" y1="22286" x2="90734" y2="22286"/>
                        <a14:backgroundMark x1="22780" y1="81143" x2="16602" y2="81714"/>
                        <a14:backgroundMark x1="18147" y1="90857" x2="17761" y2="90857"/>
                        <a14:backgroundMark x1="18147" y1="88571" x2="18147" y2="88000"/>
                        <a14:backgroundMark x1="17375" y1="85714" x2="17375" y2="85714"/>
                        <a14:backgroundMark x1="17375" y1="84571" x2="17375" y2="84571"/>
                        <a14:backgroundMark x1="12355" y1="87429" x2="12355" y2="87429"/>
                        <a14:backgroundMark x1="13900" y1="84571" x2="13900" y2="85714"/>
                        <a14:backgroundMark x1="14672" y1="87429" x2="14672" y2="87429"/>
                        <a14:backgroundMark x1="14672" y1="88000" x2="14672" y2="88571"/>
                        <a14:backgroundMark x1="14672" y1="88571" x2="14672" y2="88571"/>
                        <a14:backgroundMark x1="14286" y1="86286" x2="14286" y2="86286"/>
                        <a14:backgroundMark x1="14286" y1="86286" x2="13900" y2="86857"/>
                        <a14:backgroundMark x1="13900" y1="86857" x2="13900" y2="87429"/>
                        <a14:backgroundMark x1="13900" y1="87429" x2="13514" y2="87429"/>
                        <a14:backgroundMark x1="13514" y1="87429" x2="13127" y2="87429"/>
                        <a14:backgroundMark x1="13127" y1="86286" x2="13127" y2="86286"/>
                        <a14:backgroundMark x1="14286" y1="87429" x2="16216" y2="89143"/>
                        <a14:backgroundMark x1="18147" y1="88571" x2="18147" y2="88571"/>
                        <a14:backgroundMark x1="18919" y1="89143" x2="18919" y2="89143"/>
                        <a14:backgroundMark x1="19691" y1="89143" x2="19691" y2="89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04467" y="4428920"/>
            <a:ext cx="907917" cy="61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2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exterior, edificio, camioneta, grande&#10;&#10;Descripción generada automáticamente">
            <a:extLst>
              <a:ext uri="{FF2B5EF4-FFF2-40B4-BE49-F238E27FC236}">
                <a16:creationId xmlns:a16="http://schemas.microsoft.com/office/drawing/2014/main" id="{A55A959C-9002-7FA3-C997-C36FF52E3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60B54BA-ABCE-3B36-2C65-66FF18A65EB4}"/>
              </a:ext>
            </a:extLst>
          </p:cNvPr>
          <p:cNvSpPr/>
          <p:nvPr/>
        </p:nvSpPr>
        <p:spPr>
          <a:xfrm>
            <a:off x="-13527" y="1282"/>
            <a:ext cx="12191979" cy="68567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810B75-ABEB-2F3B-7556-9EFDEF8E5FE0}"/>
              </a:ext>
            </a:extLst>
          </p:cNvPr>
          <p:cNvSpPr txBox="1"/>
          <p:nvPr/>
        </p:nvSpPr>
        <p:spPr>
          <a:xfrm>
            <a:off x="442685" y="790061"/>
            <a:ext cx="4920343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Existen 3 posibles Alternativas a nuestro problema  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Hacer un Overhaul del  reductor actual con un proveedor Nacional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Adquirir un reductor nuevo 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Seguir marchando con el reductor y reparar elementos que se vayan rompiendo a lo largo de su vida</a:t>
            </a:r>
          </a:p>
          <a:p>
            <a:endParaRPr lang="es-AR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1BEDF4-DB4D-5BB5-BC05-791015C9A631}"/>
              </a:ext>
            </a:extLst>
          </p:cNvPr>
          <p:cNvSpPr txBox="1"/>
          <p:nvPr/>
        </p:nvSpPr>
        <p:spPr>
          <a:xfrm>
            <a:off x="290285" y="143730"/>
            <a:ext cx="611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bg1"/>
                </a:solidFill>
                <a:latin typeface="Futura Bk BT" panose="020B0502020204020303" pitchFamily="34" charset="0"/>
              </a:rPr>
              <a:t>Análisis  en profundidad de la problemática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C918B6B-AE6B-41EC-DF49-9EC9D295BE74}"/>
              </a:ext>
            </a:extLst>
          </p:cNvPr>
          <p:cNvSpPr txBox="1"/>
          <p:nvPr/>
        </p:nvSpPr>
        <p:spPr>
          <a:xfrm>
            <a:off x="5701870" y="3919370"/>
            <a:ext cx="6110514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B. Adquirir un reductor nuevo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E7DF19DF-617A-40B2-E1EF-082F4038B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1625">
            <a:off x="8533618" y="3749014"/>
            <a:ext cx="653195" cy="65319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86C5D386-1C74-AB80-0D07-8E2185208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2949" y="4468388"/>
            <a:ext cx="2450819" cy="1492116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7BF82429-AD88-7C36-EBA0-3D0E3ED43F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7720631" y="4285977"/>
            <a:ext cx="724776" cy="657966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E6459319-BB0F-9251-7B59-7FAF6BD6D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89434" l="7891" r="91654">
                        <a14:foregroundMark x1="42033" y1="49811" x2="42033" y2="49811"/>
                        <a14:foregroundMark x1="59939" y1="43019" x2="59939" y2="43019"/>
                        <a14:foregroundMark x1="66313" y1="47547" x2="67223" y2="47547"/>
                        <a14:foregroundMark x1="79059" y1="48302" x2="79059" y2="48302"/>
                        <a14:foregroundMark x1="86191" y1="49811" x2="86191" y2="49811"/>
                        <a14:foregroundMark x1="7891" y1="28302" x2="7891" y2="28302"/>
                        <a14:foregroundMark x1="91654" y1="47925" x2="91654" y2="47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9969" y="4991420"/>
            <a:ext cx="1150438" cy="462619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3A47DBC2-CB90-A196-C98B-54142333C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23" b="89474" l="3975" r="95231">
                        <a14:foregroundMark x1="3975" y1="42857" x2="3975" y2="42857"/>
                        <a14:foregroundMark x1="15739" y1="48872" x2="15739" y2="48872"/>
                        <a14:foregroundMark x1="29889" y1="51880" x2="29889" y2="51880"/>
                        <a14:foregroundMark x1="58983" y1="40602" x2="58983" y2="40602"/>
                        <a14:foregroundMark x1="73450" y1="51880" x2="74245" y2="51880"/>
                        <a14:foregroundMark x1="87599" y1="47368" x2="87599" y2="47368"/>
                        <a14:foregroundMark x1="92846" y1="60150" x2="92846" y2="60150"/>
                        <a14:foregroundMark x1="95231" y1="40602" x2="95231" y2="40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9969" y="5482497"/>
            <a:ext cx="1227913" cy="259638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5343FB81-4656-E579-0E06-196C66CA95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77" b="89815" l="3204" r="91304">
                        <a14:foregroundMark x1="6865" y1="42284" x2="6865" y2="42593"/>
                        <a14:foregroundMark x1="3432" y1="45679" x2="3432" y2="45679"/>
                        <a14:foregroundMark x1="91304" y1="45988" x2="91304" y2="459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1572" y="4838128"/>
            <a:ext cx="1098195" cy="814222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BFCBFC9E-635C-3AD2-1666-A8B7725F1E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9951" y="4890249"/>
            <a:ext cx="630157" cy="63015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8866B2A9-EB24-CC99-9860-E88EFE9089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6738" y="4996956"/>
            <a:ext cx="657216" cy="80307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23DD3436-DECB-AEC6-F397-DEC0767FF3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14" b="89714" l="9653" r="90734">
                        <a14:foregroundMark x1="45946" y1="53714" x2="45946" y2="53714"/>
                        <a14:foregroundMark x1="90734" y1="68571" x2="90734" y2="68571"/>
                        <a14:foregroundMark x1="90734" y1="22286" x2="90734" y2="22286"/>
                        <a14:backgroundMark x1="22780" y1="81143" x2="16602" y2="81714"/>
                        <a14:backgroundMark x1="18147" y1="90857" x2="17761" y2="90857"/>
                        <a14:backgroundMark x1="18147" y1="88571" x2="18147" y2="88000"/>
                        <a14:backgroundMark x1="17375" y1="85714" x2="17375" y2="85714"/>
                        <a14:backgroundMark x1="17375" y1="84571" x2="17375" y2="84571"/>
                        <a14:backgroundMark x1="12355" y1="87429" x2="12355" y2="87429"/>
                        <a14:backgroundMark x1="13900" y1="84571" x2="13900" y2="85714"/>
                        <a14:backgroundMark x1="14672" y1="87429" x2="14672" y2="87429"/>
                        <a14:backgroundMark x1="14672" y1="88000" x2="14672" y2="88571"/>
                        <a14:backgroundMark x1="14672" y1="88571" x2="14672" y2="88571"/>
                        <a14:backgroundMark x1="14286" y1="86286" x2="14286" y2="86286"/>
                        <a14:backgroundMark x1="14286" y1="86286" x2="13900" y2="86857"/>
                        <a14:backgroundMark x1="13900" y1="86857" x2="13900" y2="87429"/>
                        <a14:backgroundMark x1="13900" y1="87429" x2="13514" y2="87429"/>
                        <a14:backgroundMark x1="13514" y1="87429" x2="13127" y2="87429"/>
                        <a14:backgroundMark x1="13127" y1="86286" x2="13127" y2="86286"/>
                        <a14:backgroundMark x1="14286" y1="87429" x2="16216" y2="89143"/>
                        <a14:backgroundMark x1="18147" y1="88571" x2="18147" y2="88571"/>
                        <a14:backgroundMark x1="18919" y1="89143" x2="18919" y2="89143"/>
                        <a14:backgroundMark x1="19691" y1="89143" x2="19691" y2="89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04467" y="4428920"/>
            <a:ext cx="907917" cy="6134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DF36C30-A908-C829-13D7-0833A0F24D59}"/>
              </a:ext>
            </a:extLst>
          </p:cNvPr>
          <p:cNvSpPr txBox="1"/>
          <p:nvPr/>
        </p:nvSpPr>
        <p:spPr>
          <a:xfrm>
            <a:off x="-4290164" y="3398401"/>
            <a:ext cx="6110514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C.Seguir</a:t>
            </a:r>
            <a:r>
              <a:rPr lang="es-ES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 marchando con el reductor</a:t>
            </a:r>
          </a:p>
        </p:txBody>
      </p:sp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DA51D291-F452-F187-3747-9450F1BABF3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283"/>
          <a:stretch/>
        </p:blipFill>
        <p:spPr bwMode="auto">
          <a:xfrm>
            <a:off x="-4300242" y="3977730"/>
            <a:ext cx="1519438" cy="994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EE57EE0-696D-ED1A-809D-880E5D4ED9C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9574" t="40284" r="41279" b="34183"/>
          <a:stretch/>
        </p:blipFill>
        <p:spPr bwMode="auto">
          <a:xfrm>
            <a:off x="-2548116" y="3995270"/>
            <a:ext cx="1925996" cy="948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Imagen que contiene interior, edificio, cocina, cuarto&#10;&#10;Descripción generada automáticamente">
            <a:extLst>
              <a:ext uri="{FF2B5EF4-FFF2-40B4-BE49-F238E27FC236}">
                <a16:creationId xmlns:a16="http://schemas.microsoft.com/office/drawing/2014/main" id="{CF81167B-DD27-8534-17B0-442AC3F2861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4817" b="8435"/>
          <a:stretch/>
        </p:blipFill>
        <p:spPr bwMode="auto">
          <a:xfrm>
            <a:off x="-4313478" y="5261374"/>
            <a:ext cx="1395198" cy="95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20FFE7-6A7F-341A-3CF3-3C62AB275D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0330619">
            <a:off x="-1085991" y="3365761"/>
            <a:ext cx="580731" cy="5807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9A1C808-D604-CC04-5108-B699B096047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68196" y1="63312" x2="68196" y2="63312"/>
                        <a14:foregroundMark x1="69113" y1="61039" x2="70336" y2="610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75296" y="5138783"/>
            <a:ext cx="1101747" cy="103773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5CF4C13-9AA4-7B24-7245-6751895C790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586532">
            <a:off x="-1472564" y="5333005"/>
            <a:ext cx="681673" cy="68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59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exterior, edificio, camioneta, grande&#10;&#10;Descripción generada automáticamente">
            <a:extLst>
              <a:ext uri="{FF2B5EF4-FFF2-40B4-BE49-F238E27FC236}">
                <a16:creationId xmlns:a16="http://schemas.microsoft.com/office/drawing/2014/main" id="{A55A959C-9002-7FA3-C997-C36FF52E3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60B54BA-ABCE-3B36-2C65-66FF18A65EB4}"/>
              </a:ext>
            </a:extLst>
          </p:cNvPr>
          <p:cNvSpPr/>
          <p:nvPr/>
        </p:nvSpPr>
        <p:spPr>
          <a:xfrm>
            <a:off x="-13527" y="1282"/>
            <a:ext cx="12191979" cy="68567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810B75-ABEB-2F3B-7556-9EFDEF8E5FE0}"/>
              </a:ext>
            </a:extLst>
          </p:cNvPr>
          <p:cNvSpPr txBox="1"/>
          <p:nvPr/>
        </p:nvSpPr>
        <p:spPr>
          <a:xfrm>
            <a:off x="442685" y="790061"/>
            <a:ext cx="4920343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Existen 3 posibles Alternativas a nuestro problema  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Hacer un Overhaul del  reductor actual con un proveedor Nacional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Adquirir un reductor nuevo 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Seguir marchando con el reductor y reparar elementos que se vayan rompiendo a lo largo de su vida</a:t>
            </a:r>
          </a:p>
          <a:p>
            <a:endParaRPr lang="es-AR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1BEDF4-DB4D-5BB5-BC05-791015C9A631}"/>
              </a:ext>
            </a:extLst>
          </p:cNvPr>
          <p:cNvSpPr txBox="1"/>
          <p:nvPr/>
        </p:nvSpPr>
        <p:spPr>
          <a:xfrm>
            <a:off x="290285" y="143730"/>
            <a:ext cx="611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bg1"/>
                </a:solidFill>
                <a:latin typeface="Futura Bk BT" panose="020B0502020204020303" pitchFamily="34" charset="0"/>
              </a:rPr>
              <a:t>Análisis  en profundidad de la problemática 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E11D1B12-8DB1-9EF7-6944-986EE7962060}"/>
              </a:ext>
            </a:extLst>
          </p:cNvPr>
          <p:cNvSpPr txBox="1"/>
          <p:nvPr/>
        </p:nvSpPr>
        <p:spPr>
          <a:xfrm>
            <a:off x="497214" y="3151541"/>
            <a:ext cx="6110514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C.Seguir</a:t>
            </a:r>
            <a:r>
              <a:rPr lang="es-ES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 marchando con el reductor</a:t>
            </a:r>
          </a:p>
        </p:txBody>
      </p:sp>
      <p:pic>
        <p:nvPicPr>
          <p:cNvPr id="59" name="Imagen 58" descr="Gráfico&#10;&#10;Descripción generada automáticamente">
            <a:extLst>
              <a:ext uri="{FF2B5EF4-FFF2-40B4-BE49-F238E27FC236}">
                <a16:creationId xmlns:a16="http://schemas.microsoft.com/office/drawing/2014/main" id="{A0E9DFE6-CC1F-2185-9CE0-FFC903608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3"/>
          <a:stretch/>
        </p:blipFill>
        <p:spPr bwMode="auto">
          <a:xfrm>
            <a:off x="487136" y="3730870"/>
            <a:ext cx="1519438" cy="994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Imagen 5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7E48D32-9FE8-D54C-EF4F-E80EE4295D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74" t="40284" r="41279" b="34183"/>
          <a:stretch/>
        </p:blipFill>
        <p:spPr bwMode="auto">
          <a:xfrm>
            <a:off x="2239262" y="3748410"/>
            <a:ext cx="1925996" cy="948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" name="Imagen 60" descr="Imagen que contiene interior, edificio, cocina, cuarto&#10;&#10;Descripción generada automáticamente">
            <a:extLst>
              <a:ext uri="{FF2B5EF4-FFF2-40B4-BE49-F238E27FC236}">
                <a16:creationId xmlns:a16="http://schemas.microsoft.com/office/drawing/2014/main" id="{427590E3-2FE1-F987-73C0-4B7703CD59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4817" b="8435"/>
          <a:stretch/>
        </p:blipFill>
        <p:spPr bwMode="auto">
          <a:xfrm>
            <a:off x="473900" y="5014514"/>
            <a:ext cx="1395198" cy="95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E4362E02-A3B8-C42A-8812-77DB184F6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30619">
            <a:off x="3701387" y="3118901"/>
            <a:ext cx="580731" cy="580731"/>
          </a:xfrm>
          <a:prstGeom prst="rect">
            <a:avLst/>
          </a:prstGeom>
        </p:spPr>
      </p:pic>
      <p:pic>
        <p:nvPicPr>
          <p:cNvPr id="3083" name="Imagen 3082">
            <a:extLst>
              <a:ext uri="{FF2B5EF4-FFF2-40B4-BE49-F238E27FC236}">
                <a16:creationId xmlns:a16="http://schemas.microsoft.com/office/drawing/2014/main" id="{01CB6E0B-E77E-AD2E-D094-DF0EF74CE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8196" y1="63312" x2="68196" y2="63312"/>
                        <a14:foregroundMark x1="69113" y1="61039" x2="70336" y2="610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082" y="4891923"/>
            <a:ext cx="1101747" cy="1037731"/>
          </a:xfrm>
          <a:prstGeom prst="rect">
            <a:avLst/>
          </a:prstGeom>
        </p:spPr>
      </p:pic>
      <p:pic>
        <p:nvPicPr>
          <p:cNvPr id="3089" name="Imagen 3088">
            <a:extLst>
              <a:ext uri="{FF2B5EF4-FFF2-40B4-BE49-F238E27FC236}">
                <a16:creationId xmlns:a16="http://schemas.microsoft.com/office/drawing/2014/main" id="{6DBBE953-8449-CCE3-1B34-9F51767F42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86532">
            <a:off x="3314814" y="5086145"/>
            <a:ext cx="681673" cy="68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91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exterior, edificio, camioneta, grande&#10;&#10;Descripción generada automáticamente">
            <a:extLst>
              <a:ext uri="{FF2B5EF4-FFF2-40B4-BE49-F238E27FC236}">
                <a16:creationId xmlns:a16="http://schemas.microsoft.com/office/drawing/2014/main" id="{A55A959C-9002-7FA3-C997-C36FF52E3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60B54BA-ABCE-3B36-2C65-66FF18A65EB4}"/>
              </a:ext>
            </a:extLst>
          </p:cNvPr>
          <p:cNvSpPr/>
          <p:nvPr/>
        </p:nvSpPr>
        <p:spPr>
          <a:xfrm>
            <a:off x="-13527" y="1282"/>
            <a:ext cx="12191979" cy="68567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810B75-ABEB-2F3B-7556-9EFDEF8E5FE0}"/>
              </a:ext>
            </a:extLst>
          </p:cNvPr>
          <p:cNvSpPr txBox="1"/>
          <p:nvPr/>
        </p:nvSpPr>
        <p:spPr>
          <a:xfrm>
            <a:off x="442685" y="790061"/>
            <a:ext cx="4920343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>
              <a:solidFill>
                <a:schemeClr val="tx1">
                  <a:lumMod val="95000"/>
                  <a:lumOff val="5000"/>
                </a:schemeClr>
              </a:solidFill>
              <a:latin typeface="Futura Bk BT" panose="020B0502020204020303" pitchFamily="34" charset="0"/>
            </a:endParaRPr>
          </a:p>
          <a:p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Existen 3 posibles Alternativas a nuestro problema  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Hacer un Overhaul del  reductor actual con un proveedor Nacional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Adquirir un reductor nuevo 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Seguir marchando con el reductor y reparar elementos que se vayan rompiendo a lo largo de su vida</a:t>
            </a:r>
          </a:p>
          <a:p>
            <a:endParaRPr lang="es-AR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1BEDF4-DB4D-5BB5-BC05-791015C9A631}"/>
              </a:ext>
            </a:extLst>
          </p:cNvPr>
          <p:cNvSpPr txBox="1"/>
          <p:nvPr/>
        </p:nvSpPr>
        <p:spPr>
          <a:xfrm>
            <a:off x="290285" y="143730"/>
            <a:ext cx="611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bg1"/>
                </a:solidFill>
                <a:latin typeface="Futura Bk BT" panose="020B0502020204020303" pitchFamily="34" charset="0"/>
              </a:rPr>
              <a:t>Análisis  en profundidad de la problemática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5EAE4C0-2B52-1B58-659F-CC8F0741B083}"/>
              </a:ext>
            </a:extLst>
          </p:cNvPr>
          <p:cNvSpPr txBox="1"/>
          <p:nvPr/>
        </p:nvSpPr>
        <p:spPr>
          <a:xfrm>
            <a:off x="5692814" y="1025804"/>
            <a:ext cx="6110514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A</a:t>
            </a:r>
            <a:r>
              <a:rPr lang="es-ES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. </a:t>
            </a:r>
            <a:r>
              <a:rPr lang="es-ES" sz="14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Hacer un Overhaul del  reductor actual con un proveedor Nacional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3DE9F73-D813-7B6A-1BAB-ED44BE7D9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7216" l="9986" r="89870">
                        <a14:foregroundMark x1="39797" y1="89559" x2="52243" y2="97216"/>
                        <a14:foregroundMark x1="52243" y1="97216" x2="59913" y2="88399"/>
                        <a14:backgroundMark x1="25470" y1="78422" x2="28944" y2="78190"/>
                        <a14:backgroundMark x1="28220" y1="77262" x2="27931" y2="77262"/>
                        <a14:backgroundMark x1="27207" y1="77958" x2="27207" y2="77958"/>
                        <a14:backgroundMark x1="26773" y1="78190" x2="26773" y2="78190"/>
                        <a14:backgroundMark x1="26339" y1="78422" x2="26339" y2="78422"/>
                        <a14:backgroundMark x1="26049" y1="78422" x2="26049" y2="78422"/>
                        <a14:backgroundMark x1="26339" y1="78190" x2="26339" y2="78190"/>
                        <a14:backgroundMark x1="26628" y1="78190" x2="26628" y2="78190"/>
                        <a14:backgroundMark x1="25760" y1="78190" x2="25760" y2="781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355" r="18960"/>
          <a:stretch/>
        </p:blipFill>
        <p:spPr>
          <a:xfrm>
            <a:off x="5189274" y="1328708"/>
            <a:ext cx="1903612" cy="195656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E11FEB-CB4B-84B2-46FB-3ED77269F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4648">
            <a:off x="11421517" y="898491"/>
            <a:ext cx="631716" cy="63171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A91F1F7-99CD-546D-1712-A77CC810D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93" b="94146" l="8676" r="89498">
                        <a14:foregroundMark x1="50685" y1="8780" x2="50685" y2="8780"/>
                        <a14:foregroundMark x1="47032" y1="90732" x2="47032" y2="90732"/>
                        <a14:foregroundMark x1="23744" y1="52195" x2="23744" y2="52195"/>
                        <a14:foregroundMark x1="70320" y1="50732" x2="70320" y2="50732"/>
                        <a14:foregroundMark x1="46575" y1="94146" x2="46575" y2="94146"/>
                        <a14:foregroundMark x1="52968" y1="52195" x2="52968" y2="52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4332" y="1852084"/>
            <a:ext cx="1023281" cy="95786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9EEA108-5926-6762-B490-36B265BB8D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9973" y="2024896"/>
            <a:ext cx="1858143" cy="58344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4424C21-6EF8-EDD4-B59D-EBC4325A9E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3829" y="1892280"/>
            <a:ext cx="877475" cy="87747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4097F7E-A865-5AFF-D371-2A7D75EEF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4523" y="1570151"/>
            <a:ext cx="316089" cy="316089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BC918B6B-AE6B-41EC-DF49-9EC9D295BE74}"/>
              </a:ext>
            </a:extLst>
          </p:cNvPr>
          <p:cNvSpPr txBox="1"/>
          <p:nvPr/>
        </p:nvSpPr>
        <p:spPr>
          <a:xfrm>
            <a:off x="5701870" y="3919370"/>
            <a:ext cx="6110514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B. Adquirir un reductor nuevo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E7DF19DF-617A-40B2-E1EF-082F4038B8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461625">
            <a:off x="8533618" y="3749014"/>
            <a:ext cx="653195" cy="65319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86C5D386-1C74-AB80-0D07-8E21852080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2949" y="4468388"/>
            <a:ext cx="2450819" cy="1492116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7BF82429-AD88-7C36-EBA0-3D0E3ED43F7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7720631" y="4285977"/>
            <a:ext cx="724776" cy="657966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E6459319-BB0F-9251-7B59-7FAF6BD6D9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434" b="89434" l="7891" r="91654">
                        <a14:foregroundMark x1="42033" y1="49811" x2="42033" y2="49811"/>
                        <a14:foregroundMark x1="59939" y1="43019" x2="59939" y2="43019"/>
                        <a14:foregroundMark x1="66313" y1="47547" x2="67223" y2="47547"/>
                        <a14:foregroundMark x1="79059" y1="48302" x2="79059" y2="48302"/>
                        <a14:foregroundMark x1="86191" y1="49811" x2="86191" y2="49811"/>
                        <a14:foregroundMark x1="7891" y1="28302" x2="7891" y2="28302"/>
                        <a14:foregroundMark x1="91654" y1="47925" x2="91654" y2="47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9969" y="4991420"/>
            <a:ext cx="1150438" cy="462619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3A47DBC2-CB90-A196-C98B-54142333C9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023" b="89474" l="3975" r="95231">
                        <a14:foregroundMark x1="3975" y1="42857" x2="3975" y2="42857"/>
                        <a14:foregroundMark x1="15739" y1="48872" x2="15739" y2="48872"/>
                        <a14:foregroundMark x1="29889" y1="51880" x2="29889" y2="51880"/>
                        <a14:foregroundMark x1="58983" y1="40602" x2="58983" y2="40602"/>
                        <a14:foregroundMark x1="73450" y1="51880" x2="74245" y2="51880"/>
                        <a14:foregroundMark x1="87599" y1="47368" x2="87599" y2="47368"/>
                        <a14:foregroundMark x1="92846" y1="60150" x2="92846" y2="60150"/>
                        <a14:foregroundMark x1="95231" y1="40602" x2="95231" y2="40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9969" y="5482497"/>
            <a:ext cx="1227913" cy="259638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5343FB81-4656-E579-0E06-196C66CA95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77" b="89815" l="3204" r="91304">
                        <a14:foregroundMark x1="6865" y1="42284" x2="6865" y2="42593"/>
                        <a14:foregroundMark x1="3432" y1="45679" x2="3432" y2="45679"/>
                        <a14:foregroundMark x1="91304" y1="45988" x2="91304" y2="459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1572" y="4838128"/>
            <a:ext cx="1098195" cy="814222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BFCBFC9E-635C-3AD2-1666-A8B7725F1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59951" y="4890249"/>
            <a:ext cx="630157" cy="63015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8866B2A9-EB24-CC99-9860-E88EFE90890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56738" y="4996956"/>
            <a:ext cx="657216" cy="80307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23DD3436-DECB-AEC6-F397-DEC0767FF33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714" b="89714" l="9653" r="90734">
                        <a14:foregroundMark x1="45946" y1="53714" x2="45946" y2="53714"/>
                        <a14:foregroundMark x1="90734" y1="68571" x2="90734" y2="68571"/>
                        <a14:foregroundMark x1="90734" y1="22286" x2="90734" y2="22286"/>
                        <a14:backgroundMark x1="22780" y1="81143" x2="16602" y2="81714"/>
                        <a14:backgroundMark x1="18147" y1="90857" x2="17761" y2="90857"/>
                        <a14:backgroundMark x1="18147" y1="88571" x2="18147" y2="88000"/>
                        <a14:backgroundMark x1="17375" y1="85714" x2="17375" y2="85714"/>
                        <a14:backgroundMark x1="17375" y1="84571" x2="17375" y2="84571"/>
                        <a14:backgroundMark x1="12355" y1="87429" x2="12355" y2="87429"/>
                        <a14:backgroundMark x1="13900" y1="84571" x2="13900" y2="85714"/>
                        <a14:backgroundMark x1="14672" y1="87429" x2="14672" y2="87429"/>
                        <a14:backgroundMark x1="14672" y1="88000" x2="14672" y2="88571"/>
                        <a14:backgroundMark x1="14672" y1="88571" x2="14672" y2="88571"/>
                        <a14:backgroundMark x1="14286" y1="86286" x2="14286" y2="86286"/>
                        <a14:backgroundMark x1="14286" y1="86286" x2="13900" y2="86857"/>
                        <a14:backgroundMark x1="13900" y1="86857" x2="13900" y2="87429"/>
                        <a14:backgroundMark x1="13900" y1="87429" x2="13514" y2="87429"/>
                        <a14:backgroundMark x1="13514" y1="87429" x2="13127" y2="87429"/>
                        <a14:backgroundMark x1="13127" y1="86286" x2="13127" y2="86286"/>
                        <a14:backgroundMark x1="14286" y1="87429" x2="16216" y2="89143"/>
                        <a14:backgroundMark x1="18147" y1="88571" x2="18147" y2="88571"/>
                        <a14:backgroundMark x1="18919" y1="89143" x2="18919" y2="89143"/>
                        <a14:backgroundMark x1="19691" y1="89143" x2="19691" y2="89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04467" y="4428920"/>
            <a:ext cx="907917" cy="613457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E11D1B12-8DB1-9EF7-6944-986EE7962060}"/>
              </a:ext>
            </a:extLst>
          </p:cNvPr>
          <p:cNvSpPr txBox="1"/>
          <p:nvPr/>
        </p:nvSpPr>
        <p:spPr>
          <a:xfrm>
            <a:off x="497214" y="3151541"/>
            <a:ext cx="6110514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C.Seguir</a:t>
            </a:r>
            <a:r>
              <a:rPr lang="es-ES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Bk BT" panose="020B0502020204020303" pitchFamily="34" charset="0"/>
              </a:rPr>
              <a:t> marchando con el reductor</a:t>
            </a:r>
          </a:p>
        </p:txBody>
      </p:sp>
      <p:pic>
        <p:nvPicPr>
          <p:cNvPr id="59" name="Imagen 58" descr="Gráfico&#10;&#10;Descripción generada automáticamente">
            <a:extLst>
              <a:ext uri="{FF2B5EF4-FFF2-40B4-BE49-F238E27FC236}">
                <a16:creationId xmlns:a16="http://schemas.microsoft.com/office/drawing/2014/main" id="{A0E9DFE6-CC1F-2185-9CE0-FFC903608EDC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1283"/>
          <a:stretch/>
        </p:blipFill>
        <p:spPr bwMode="auto">
          <a:xfrm>
            <a:off x="487136" y="3730870"/>
            <a:ext cx="1519438" cy="994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Imagen 5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7E48D32-9FE8-D54C-EF4F-E80EE4295D8F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9574" t="40284" r="41279" b="34183"/>
          <a:stretch/>
        </p:blipFill>
        <p:spPr bwMode="auto">
          <a:xfrm>
            <a:off x="2239262" y="3748410"/>
            <a:ext cx="1925996" cy="948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" name="Imagen 60" descr="Imagen que contiene interior, edificio, cocina, cuarto&#10;&#10;Descripción generada automáticamente">
            <a:extLst>
              <a:ext uri="{FF2B5EF4-FFF2-40B4-BE49-F238E27FC236}">
                <a16:creationId xmlns:a16="http://schemas.microsoft.com/office/drawing/2014/main" id="{427590E3-2FE1-F987-73C0-4B7703CD5968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4817" b="8435"/>
          <a:stretch/>
        </p:blipFill>
        <p:spPr bwMode="auto">
          <a:xfrm>
            <a:off x="473900" y="5014514"/>
            <a:ext cx="1395198" cy="95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E4362E02-A3B8-C42A-8812-77DB184F6A3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20330619">
            <a:off x="3701387" y="3118901"/>
            <a:ext cx="580731" cy="580731"/>
          </a:xfrm>
          <a:prstGeom prst="rect">
            <a:avLst/>
          </a:prstGeom>
        </p:spPr>
      </p:pic>
      <p:pic>
        <p:nvPicPr>
          <p:cNvPr id="3083" name="Imagen 3082">
            <a:extLst>
              <a:ext uri="{FF2B5EF4-FFF2-40B4-BE49-F238E27FC236}">
                <a16:creationId xmlns:a16="http://schemas.microsoft.com/office/drawing/2014/main" id="{01CB6E0B-E77E-AD2E-D094-DF0EF74CE55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foregroundMark x1="68196" y1="63312" x2="68196" y2="63312"/>
                        <a14:foregroundMark x1="69113" y1="61039" x2="70336" y2="610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082" y="4891923"/>
            <a:ext cx="1101747" cy="1037731"/>
          </a:xfrm>
          <a:prstGeom prst="rect">
            <a:avLst/>
          </a:prstGeom>
        </p:spPr>
      </p:pic>
      <p:pic>
        <p:nvPicPr>
          <p:cNvPr id="3089" name="Imagen 3088">
            <a:extLst>
              <a:ext uri="{FF2B5EF4-FFF2-40B4-BE49-F238E27FC236}">
                <a16:creationId xmlns:a16="http://schemas.microsoft.com/office/drawing/2014/main" id="{6DBBE953-8449-CCE3-1B34-9F51767F421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586532">
            <a:off x="3314814" y="5086145"/>
            <a:ext cx="681673" cy="68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67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n 5" descr="Una camioneta militar&#10;&#10;Descripción generada automáticamente con confianza media">
            <a:extLst>
              <a:ext uri="{FF2B5EF4-FFF2-40B4-BE49-F238E27FC236}">
                <a16:creationId xmlns:a16="http://schemas.microsoft.com/office/drawing/2014/main" id="{8D3C7D37-C170-E0C2-E7FD-1665CA042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3195856" y="-14533"/>
            <a:ext cx="12191980" cy="6869970"/>
          </a:xfrm>
          <a:prstGeom prst="rect">
            <a:avLst/>
          </a:prstGeom>
        </p:spPr>
      </p:pic>
      <p:sp>
        <p:nvSpPr>
          <p:cNvPr id="24" name="Rectángulo 19">
            <a:extLst>
              <a:ext uri="{FF2B5EF4-FFF2-40B4-BE49-F238E27FC236}">
                <a16:creationId xmlns:a16="http://schemas.microsoft.com/office/drawing/2014/main" id="{FF4B1C81-141B-3C7F-1F9C-75E8A14200FA}"/>
              </a:ext>
            </a:extLst>
          </p:cNvPr>
          <p:cNvSpPr/>
          <p:nvPr/>
        </p:nvSpPr>
        <p:spPr>
          <a:xfrm rot="10800000">
            <a:off x="0" y="-13252"/>
            <a:ext cx="5686348" cy="6869970"/>
          </a:xfrm>
          <a:custGeom>
            <a:avLst/>
            <a:gdLst>
              <a:gd name="connsiteX0" fmla="*/ 0 w 4986612"/>
              <a:gd name="connsiteY0" fmla="*/ 0 h 6856718"/>
              <a:gd name="connsiteX1" fmla="*/ 4986612 w 4986612"/>
              <a:gd name="connsiteY1" fmla="*/ 0 h 6856718"/>
              <a:gd name="connsiteX2" fmla="*/ 4986612 w 4986612"/>
              <a:gd name="connsiteY2" fmla="*/ 6856718 h 6856718"/>
              <a:gd name="connsiteX3" fmla="*/ 0 w 4986612"/>
              <a:gd name="connsiteY3" fmla="*/ 6856718 h 6856718"/>
              <a:gd name="connsiteX4" fmla="*/ 0 w 4986612"/>
              <a:gd name="connsiteY4" fmla="*/ 0 h 6856718"/>
              <a:gd name="connsiteX0" fmla="*/ 1563756 w 6550368"/>
              <a:gd name="connsiteY0" fmla="*/ 0 h 6856718"/>
              <a:gd name="connsiteX1" fmla="*/ 6550368 w 6550368"/>
              <a:gd name="connsiteY1" fmla="*/ 0 h 6856718"/>
              <a:gd name="connsiteX2" fmla="*/ 6550368 w 6550368"/>
              <a:gd name="connsiteY2" fmla="*/ 6856718 h 6856718"/>
              <a:gd name="connsiteX3" fmla="*/ 0 w 6550368"/>
              <a:gd name="connsiteY3" fmla="*/ 6856718 h 6856718"/>
              <a:gd name="connsiteX4" fmla="*/ 1563756 w 6550368"/>
              <a:gd name="connsiteY4" fmla="*/ 0 h 6856718"/>
              <a:gd name="connsiteX0" fmla="*/ 2385391 w 6550368"/>
              <a:gd name="connsiteY0" fmla="*/ 13252 h 6856718"/>
              <a:gd name="connsiteX1" fmla="*/ 6550368 w 6550368"/>
              <a:gd name="connsiteY1" fmla="*/ 0 h 6856718"/>
              <a:gd name="connsiteX2" fmla="*/ 6550368 w 6550368"/>
              <a:gd name="connsiteY2" fmla="*/ 6856718 h 6856718"/>
              <a:gd name="connsiteX3" fmla="*/ 0 w 6550368"/>
              <a:gd name="connsiteY3" fmla="*/ 6856718 h 6856718"/>
              <a:gd name="connsiteX4" fmla="*/ 2385391 w 6550368"/>
              <a:gd name="connsiteY4" fmla="*/ 13252 h 6856718"/>
              <a:gd name="connsiteX0" fmla="*/ 3058799 w 7223776"/>
              <a:gd name="connsiteY0" fmla="*/ 13252 h 6869970"/>
              <a:gd name="connsiteX1" fmla="*/ 7223776 w 7223776"/>
              <a:gd name="connsiteY1" fmla="*/ 0 h 6869970"/>
              <a:gd name="connsiteX2" fmla="*/ 7223776 w 7223776"/>
              <a:gd name="connsiteY2" fmla="*/ 6856718 h 6869970"/>
              <a:gd name="connsiteX3" fmla="*/ 0 w 7223776"/>
              <a:gd name="connsiteY3" fmla="*/ 6869970 h 6869970"/>
              <a:gd name="connsiteX4" fmla="*/ 3058799 w 7223776"/>
              <a:gd name="connsiteY4" fmla="*/ 13252 h 686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3776" h="6869970">
                <a:moveTo>
                  <a:pt x="3058799" y="13252"/>
                </a:moveTo>
                <a:lnTo>
                  <a:pt x="7223776" y="0"/>
                </a:lnTo>
                <a:lnTo>
                  <a:pt x="7223776" y="6856718"/>
                </a:lnTo>
                <a:lnTo>
                  <a:pt x="0" y="6869970"/>
                </a:lnTo>
                <a:lnTo>
                  <a:pt x="3058799" y="1325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E10A03-0B8F-4F90-8953-0D29B7DDC64C}"/>
              </a:ext>
            </a:extLst>
          </p:cNvPr>
          <p:cNvSpPr txBox="1"/>
          <p:nvPr/>
        </p:nvSpPr>
        <p:spPr>
          <a:xfrm>
            <a:off x="-5372328" y="360262"/>
            <a:ext cx="6110514" cy="45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i="1" u="sng" dirty="0">
                <a:solidFill>
                  <a:schemeClr val="bg1"/>
                </a:solidFill>
                <a:latin typeface="Futura Bk BT" panose="020B0502020204020303" pitchFamily="34" charset="0"/>
              </a:rPr>
              <a:t>Adquirir reductor nuevo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7A3BC81-DBD3-2F7D-8F0E-44592F80C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1625">
            <a:off x="-2360556" y="345281"/>
            <a:ext cx="488419" cy="4884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538156C-267C-5D8A-637E-605F0B3C0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71932" y="1152206"/>
            <a:ext cx="2280599" cy="138848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4F5ABF6-A294-D021-5345-E45FBD890B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-3062238" y="1409155"/>
            <a:ext cx="724776" cy="65796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11B880A-1B10-0D9D-1318-770BF484F2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89434" l="7891" r="91654">
                        <a14:foregroundMark x1="42033" y1="49811" x2="42033" y2="49811"/>
                        <a14:foregroundMark x1="59939" y1="43019" x2="59939" y2="43019"/>
                        <a14:foregroundMark x1="66313" y1="47547" x2="67223" y2="47547"/>
                        <a14:foregroundMark x1="79059" y1="48302" x2="79059" y2="48302"/>
                        <a14:foregroundMark x1="86191" y1="49811" x2="86191" y2="49811"/>
                        <a14:foregroundMark x1="7891" y1="28302" x2="7891" y2="28302"/>
                        <a14:foregroundMark x1="91654" y1="47925" x2="91654" y2="47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75069" y="5430595"/>
            <a:ext cx="1150438" cy="46261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8E59043-558B-5391-C7AC-F5B4A689F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2500" y1="43056" x2="52500" y2="43056"/>
                        <a14:foregroundMark x1="50208" y1="42778" x2="50208" y2="4277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8" t="20103" r="21811" b="7528"/>
          <a:stretch/>
        </p:blipFill>
        <p:spPr bwMode="auto">
          <a:xfrm>
            <a:off x="-5247695" y="2848050"/>
            <a:ext cx="1962341" cy="176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AE72A48-73AA-194A-F48E-D7F4A2FBA2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68289" y="4775047"/>
            <a:ext cx="1936742" cy="1773717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153330E7-E2B2-F7D9-3B1E-5F8699DAE45A}"/>
              </a:ext>
            </a:extLst>
          </p:cNvPr>
          <p:cNvSpPr/>
          <p:nvPr/>
        </p:nvSpPr>
        <p:spPr>
          <a:xfrm>
            <a:off x="5641632" y="-5798"/>
            <a:ext cx="6550368" cy="6862516"/>
          </a:xfrm>
          <a:custGeom>
            <a:avLst/>
            <a:gdLst>
              <a:gd name="connsiteX0" fmla="*/ 0 w 4986612"/>
              <a:gd name="connsiteY0" fmla="*/ 0 h 6856718"/>
              <a:gd name="connsiteX1" fmla="*/ 4986612 w 4986612"/>
              <a:gd name="connsiteY1" fmla="*/ 0 h 6856718"/>
              <a:gd name="connsiteX2" fmla="*/ 4986612 w 4986612"/>
              <a:gd name="connsiteY2" fmla="*/ 6856718 h 6856718"/>
              <a:gd name="connsiteX3" fmla="*/ 0 w 4986612"/>
              <a:gd name="connsiteY3" fmla="*/ 6856718 h 6856718"/>
              <a:gd name="connsiteX4" fmla="*/ 0 w 4986612"/>
              <a:gd name="connsiteY4" fmla="*/ 0 h 6856718"/>
              <a:gd name="connsiteX0" fmla="*/ 1563756 w 6550368"/>
              <a:gd name="connsiteY0" fmla="*/ 0 h 6856718"/>
              <a:gd name="connsiteX1" fmla="*/ 6550368 w 6550368"/>
              <a:gd name="connsiteY1" fmla="*/ 0 h 6856718"/>
              <a:gd name="connsiteX2" fmla="*/ 6550368 w 6550368"/>
              <a:gd name="connsiteY2" fmla="*/ 6856718 h 6856718"/>
              <a:gd name="connsiteX3" fmla="*/ 0 w 6550368"/>
              <a:gd name="connsiteY3" fmla="*/ 6856718 h 6856718"/>
              <a:gd name="connsiteX4" fmla="*/ 1563756 w 6550368"/>
              <a:gd name="connsiteY4" fmla="*/ 0 h 6856718"/>
              <a:gd name="connsiteX0" fmla="*/ 2385391 w 6550368"/>
              <a:gd name="connsiteY0" fmla="*/ 13252 h 6856718"/>
              <a:gd name="connsiteX1" fmla="*/ 6550368 w 6550368"/>
              <a:gd name="connsiteY1" fmla="*/ 0 h 6856718"/>
              <a:gd name="connsiteX2" fmla="*/ 6550368 w 6550368"/>
              <a:gd name="connsiteY2" fmla="*/ 6856718 h 6856718"/>
              <a:gd name="connsiteX3" fmla="*/ 0 w 6550368"/>
              <a:gd name="connsiteY3" fmla="*/ 6856718 h 6856718"/>
              <a:gd name="connsiteX4" fmla="*/ 2385391 w 6550368"/>
              <a:gd name="connsiteY4" fmla="*/ 13252 h 6856718"/>
              <a:gd name="connsiteX0" fmla="*/ 2385391 w 6550368"/>
              <a:gd name="connsiteY0" fmla="*/ 0 h 6862516"/>
              <a:gd name="connsiteX1" fmla="*/ 6550368 w 6550368"/>
              <a:gd name="connsiteY1" fmla="*/ 5798 h 6862516"/>
              <a:gd name="connsiteX2" fmla="*/ 6550368 w 6550368"/>
              <a:gd name="connsiteY2" fmla="*/ 6862516 h 6862516"/>
              <a:gd name="connsiteX3" fmla="*/ 0 w 6550368"/>
              <a:gd name="connsiteY3" fmla="*/ 6862516 h 6862516"/>
              <a:gd name="connsiteX4" fmla="*/ 2385391 w 6550368"/>
              <a:gd name="connsiteY4" fmla="*/ 0 h 686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0368" h="6862516">
                <a:moveTo>
                  <a:pt x="2385391" y="0"/>
                </a:moveTo>
                <a:lnTo>
                  <a:pt x="6550368" y="5798"/>
                </a:lnTo>
                <a:lnTo>
                  <a:pt x="6550368" y="6862516"/>
                </a:lnTo>
                <a:lnTo>
                  <a:pt x="0" y="6862516"/>
                </a:lnTo>
                <a:lnTo>
                  <a:pt x="238539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3C5FBE9-1372-19AD-DDD9-DBBD0D3209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146871" y="3619956"/>
            <a:ext cx="969373" cy="27752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287E652-5FD6-E313-1D5B-B89FE79A03EB}"/>
              </a:ext>
            </a:extLst>
          </p:cNvPr>
          <p:cNvSpPr txBox="1"/>
          <p:nvPr/>
        </p:nvSpPr>
        <p:spPr>
          <a:xfrm>
            <a:off x="-5372328" y="750816"/>
            <a:ext cx="6110514" cy="336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i="1" dirty="0">
                <a:latin typeface="Futura Bk BT" panose="020B0502020204020303" pitchFamily="34" charset="0"/>
              </a:rPr>
              <a:t>Análisis técnico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84B0F5B-B879-C8F6-3B9A-0A52090B6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743035"/>
              </p:ext>
            </p:extLst>
          </p:nvPr>
        </p:nvGraphicFramePr>
        <p:xfrm>
          <a:off x="17863209" y="1310637"/>
          <a:ext cx="3847586" cy="5721230"/>
        </p:xfrm>
        <a:graphic>
          <a:graphicData uri="http://schemas.openxmlformats.org/drawingml/2006/table">
            <a:tbl>
              <a:tblPr firstRow="1" firstCol="1" bandRow="1"/>
              <a:tblGrid>
                <a:gridCol w="964398">
                  <a:extLst>
                    <a:ext uri="{9D8B030D-6E8A-4147-A177-3AD203B41FA5}">
                      <a16:colId xmlns:a16="http://schemas.microsoft.com/office/drawing/2014/main" val="2832777892"/>
                    </a:ext>
                  </a:extLst>
                </a:gridCol>
                <a:gridCol w="941308">
                  <a:extLst>
                    <a:ext uri="{9D8B030D-6E8A-4147-A177-3AD203B41FA5}">
                      <a16:colId xmlns:a16="http://schemas.microsoft.com/office/drawing/2014/main" val="3172103349"/>
                    </a:ext>
                  </a:extLst>
                </a:gridCol>
                <a:gridCol w="1087545">
                  <a:extLst>
                    <a:ext uri="{9D8B030D-6E8A-4147-A177-3AD203B41FA5}">
                      <a16:colId xmlns:a16="http://schemas.microsoft.com/office/drawing/2014/main" val="231187310"/>
                    </a:ext>
                  </a:extLst>
                </a:gridCol>
                <a:gridCol w="854335">
                  <a:extLst>
                    <a:ext uri="{9D8B030D-6E8A-4147-A177-3AD203B41FA5}">
                      <a16:colId xmlns:a16="http://schemas.microsoft.com/office/drawing/2014/main" val="1662136289"/>
                    </a:ext>
                  </a:extLst>
                </a:gridCol>
              </a:tblGrid>
              <a:tr h="141045">
                <a:tc gridSpan="2">
                  <a:txBody>
                    <a:bodyPr/>
                    <a:lstStyle/>
                    <a:p>
                      <a:r>
                        <a:rPr lang="es-AR" sz="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Reductor para VRM Molino de cemento Campana 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MONEDA [USD]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537910"/>
                  </a:ext>
                </a:extLst>
              </a:tr>
              <a:tr h="140727"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061304"/>
                  </a:ext>
                </a:extLst>
              </a:tr>
              <a:tr h="123479">
                <a:tc>
                  <a:txBody>
                    <a:bodyPr/>
                    <a:lstStyle/>
                    <a:p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Aspectos a evaluar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MAAG 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Flender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NGC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658030"/>
                  </a:ext>
                </a:extLst>
              </a:tr>
              <a:tr h="123479">
                <a:tc>
                  <a:txBody>
                    <a:bodyPr/>
                    <a:lstStyle/>
                    <a:p>
                      <a:pPr algn="just"/>
                      <a:r>
                        <a:rPr lang="es-AR" sz="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 reductor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1.416.500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1.060.675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608.000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31137"/>
                  </a:ext>
                </a:extLst>
              </a:tr>
              <a:tr h="123479">
                <a:tc>
                  <a:txBody>
                    <a:bodyPr/>
                    <a:lstStyle/>
                    <a:p>
                      <a:pPr algn="just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 FOB del reductor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36.600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Incluido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968969"/>
                  </a:ext>
                </a:extLst>
              </a:tr>
              <a:tr h="123479">
                <a:tc>
                  <a:txBody>
                    <a:bodyPr/>
                    <a:lstStyle/>
                    <a:p>
                      <a:pPr algn="just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Costos transporte marítimo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799.205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583.371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395.200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694136"/>
                  </a:ext>
                </a:extLst>
              </a:tr>
              <a:tr h="123479">
                <a:tc>
                  <a:txBody>
                    <a:bodyPr/>
                    <a:lstStyle/>
                    <a:p>
                      <a:pPr algn="just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Costos proceso de aduana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883565"/>
                  </a:ext>
                </a:extLst>
              </a:tr>
              <a:tr h="218909">
                <a:tc>
                  <a:txBody>
                    <a:bodyPr/>
                    <a:lstStyle/>
                    <a:p>
                      <a:pPr algn="just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Costos trasporte puerto - Planta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923891"/>
                  </a:ext>
                </a:extLst>
              </a:tr>
              <a:tr h="123479">
                <a:tc>
                  <a:txBody>
                    <a:bodyPr/>
                    <a:lstStyle/>
                    <a:p>
                      <a:pPr algn="just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Costos descarga y carga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243985"/>
                  </a:ext>
                </a:extLst>
              </a:tr>
              <a:tr h="328363">
                <a:tc>
                  <a:txBody>
                    <a:bodyPr/>
                    <a:lstStyle/>
                    <a:p>
                      <a:pPr algn="just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Costos de adecuación para almacenamiento temporal en sitio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212642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just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 total del reductor puesto en planta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2.252.305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1.656.046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1.003.200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54499"/>
                  </a:ext>
                </a:extLst>
              </a:tr>
              <a:tr h="371988">
                <a:tc>
                  <a:txBody>
                    <a:bodyPr/>
                    <a:lstStyle/>
                    <a:p>
                      <a:pPr algn="just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Costos de preparativos de montaje (Herramientas especiales, anclajes y acople)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22.300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60.034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24.000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677366"/>
                  </a:ext>
                </a:extLst>
              </a:tr>
              <a:tr h="218909">
                <a:tc>
                  <a:txBody>
                    <a:bodyPr/>
                    <a:lstStyle/>
                    <a:p>
                      <a:pPr algn="just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 sensores sistema de monitoreo 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62.000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Incluido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55.800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677667"/>
                  </a:ext>
                </a:extLst>
              </a:tr>
              <a:tr h="123479">
                <a:tc>
                  <a:txBody>
                    <a:bodyPr/>
                    <a:lstStyle/>
                    <a:p>
                      <a:pPr algn="just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 sist. lubricación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132.600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106.866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93.500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804928"/>
                  </a:ext>
                </a:extLst>
              </a:tr>
              <a:tr h="123479">
                <a:tc>
                  <a:txBody>
                    <a:bodyPr/>
                    <a:lstStyle/>
                    <a:p>
                      <a:pPr algn="just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Garantías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189096"/>
                  </a:ext>
                </a:extLst>
              </a:tr>
              <a:tr h="945985">
                <a:tc>
                  <a:txBody>
                    <a:bodyPr/>
                    <a:lstStyle/>
                    <a:p>
                      <a:pPr algn="just"/>
                      <a:r>
                        <a:rPr lang="es-A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garantías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Extendida 48 meses después de instalación o 52 después de despachado</a:t>
                      </a:r>
                      <a:b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 extendida 12 meses después de puesta en marcha o 18 meses después de despachado.</a:t>
                      </a:r>
                      <a:b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Plazo entrega 11 meses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Extendida 36 meses después de instalación o 42 después de despachado</a:t>
                      </a:r>
                      <a:b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 extendida 12 meses después de puesta en marcha o 18 meses después de despachado.</a:t>
                      </a:r>
                      <a:b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Plazo entrega 10 a 12 meses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 meses después de puesta en marcha o 30 meses después de despachado.</a:t>
                      </a:r>
                      <a:b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Plazo de entrega 7 meses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729487"/>
                  </a:ext>
                </a:extLst>
              </a:tr>
              <a:tr h="140727"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492655"/>
                  </a:ext>
                </a:extLst>
              </a:tr>
              <a:tr h="123479">
                <a:tc>
                  <a:txBody>
                    <a:bodyPr/>
                    <a:lstStyle/>
                    <a:p>
                      <a:pPr algn="just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 Total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2.469.205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1.822.946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1.176.500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740145"/>
                  </a:ext>
                </a:extLst>
              </a:tr>
              <a:tr h="111597">
                <a:tc>
                  <a:txBody>
                    <a:bodyPr/>
                    <a:lstStyle/>
                    <a:p>
                      <a:pPr algn="just"/>
                      <a:r>
                        <a:rPr lang="es-AR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Diferencia porcentual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110%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55%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Base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266181"/>
                  </a:ext>
                </a:extLst>
              </a:tr>
              <a:tr h="140727">
                <a:tc>
                  <a:txBody>
                    <a:bodyPr/>
                    <a:lstStyle/>
                    <a:p>
                      <a:endParaRPr lang="es-AR" sz="9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172966"/>
                  </a:ext>
                </a:extLst>
              </a:tr>
              <a:tr h="218909"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Con garantia de 12 meses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Con repuestos adicionales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404421"/>
                  </a:ext>
                </a:extLst>
              </a:tr>
              <a:tr h="140727"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2.101.000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1.280.500</a:t>
                      </a:r>
                      <a:endParaRPr lang="es-AR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9433"/>
                  </a:ext>
                </a:extLst>
              </a:tr>
              <a:tr h="88552"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79%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9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9%</a:t>
                      </a:r>
                      <a:endParaRPr lang="es-AR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229770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8DAF96D-25B2-2DFB-8780-A0D616300B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00436" y="68882"/>
            <a:ext cx="681934" cy="681934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38EF60C3-2ED3-8AAA-0BD2-AD5A21EEF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817639"/>
              </p:ext>
            </p:extLst>
          </p:nvPr>
        </p:nvGraphicFramePr>
        <p:xfrm>
          <a:off x="12655249" y="1310637"/>
          <a:ext cx="3962006" cy="4252878"/>
        </p:xfrm>
        <a:graphic>
          <a:graphicData uri="http://schemas.openxmlformats.org/drawingml/2006/table">
            <a:tbl>
              <a:tblPr firstRow="1" firstCol="1" bandRow="1"/>
              <a:tblGrid>
                <a:gridCol w="592736">
                  <a:extLst>
                    <a:ext uri="{9D8B030D-6E8A-4147-A177-3AD203B41FA5}">
                      <a16:colId xmlns:a16="http://schemas.microsoft.com/office/drawing/2014/main" val="2499943919"/>
                    </a:ext>
                  </a:extLst>
                </a:gridCol>
                <a:gridCol w="592736">
                  <a:extLst>
                    <a:ext uri="{9D8B030D-6E8A-4147-A177-3AD203B41FA5}">
                      <a16:colId xmlns:a16="http://schemas.microsoft.com/office/drawing/2014/main" val="3526051732"/>
                    </a:ext>
                  </a:extLst>
                </a:gridCol>
                <a:gridCol w="221540">
                  <a:extLst>
                    <a:ext uri="{9D8B030D-6E8A-4147-A177-3AD203B41FA5}">
                      <a16:colId xmlns:a16="http://schemas.microsoft.com/office/drawing/2014/main" val="1347962354"/>
                    </a:ext>
                  </a:extLst>
                </a:gridCol>
                <a:gridCol w="580342">
                  <a:extLst>
                    <a:ext uri="{9D8B030D-6E8A-4147-A177-3AD203B41FA5}">
                      <a16:colId xmlns:a16="http://schemas.microsoft.com/office/drawing/2014/main" val="296857999"/>
                    </a:ext>
                  </a:extLst>
                </a:gridCol>
                <a:gridCol w="580342">
                  <a:extLst>
                    <a:ext uri="{9D8B030D-6E8A-4147-A177-3AD203B41FA5}">
                      <a16:colId xmlns:a16="http://schemas.microsoft.com/office/drawing/2014/main" val="1521960780"/>
                    </a:ext>
                  </a:extLst>
                </a:gridCol>
                <a:gridCol w="697155">
                  <a:extLst>
                    <a:ext uri="{9D8B030D-6E8A-4147-A177-3AD203B41FA5}">
                      <a16:colId xmlns:a16="http://schemas.microsoft.com/office/drawing/2014/main" val="1946687743"/>
                    </a:ext>
                  </a:extLst>
                </a:gridCol>
                <a:gridCol w="697155">
                  <a:extLst>
                    <a:ext uri="{9D8B030D-6E8A-4147-A177-3AD203B41FA5}">
                      <a16:colId xmlns:a16="http://schemas.microsoft.com/office/drawing/2014/main" val="1989840714"/>
                    </a:ext>
                  </a:extLst>
                </a:gridCol>
              </a:tblGrid>
              <a:tr h="134196">
                <a:tc gridSpan="3">
                  <a:txBody>
                    <a:bodyPr/>
                    <a:lstStyle/>
                    <a:p>
                      <a:r>
                        <a:rPr lang="es-A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Proveedores: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NGC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FLSmidth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Flender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876160"/>
                  </a:ext>
                </a:extLst>
              </a:tr>
              <a:tr h="190446">
                <a:tc gridSpan="7">
                  <a:txBody>
                    <a:bodyPr/>
                    <a:lstStyle/>
                    <a:p>
                      <a:r>
                        <a:rPr lang="es-A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CM.561-MR1 - Reemplazo de Reductor Principal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585004"/>
                  </a:ext>
                </a:extLst>
              </a:tr>
              <a:tr h="106071">
                <a:tc rowSpan="2">
                  <a:txBody>
                    <a:bodyPr/>
                    <a:lstStyle/>
                    <a:p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Equipment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AR" sz="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Details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Unit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34274"/>
                  </a:ext>
                </a:extLst>
              </a:tr>
              <a:tr h="1060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998907"/>
                  </a:ext>
                </a:extLst>
              </a:tr>
              <a:tr h="106071"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878247"/>
                  </a:ext>
                </a:extLst>
              </a:tr>
              <a:tr h="173571">
                <a:tc rowSpan="3">
                  <a:txBody>
                    <a:bodyPr/>
                    <a:lstStyle/>
                    <a:p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Base Information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Designation of gear box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121316"/>
                  </a:ext>
                </a:extLst>
              </a:tr>
              <a:tr h="179196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Type / Size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MLXSS400M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WPU-3450/G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KM2P 542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234443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Cement verttical roller mill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Cement verttical roller mill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Cement verttical roller mill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459563"/>
                  </a:ext>
                </a:extLst>
              </a:tr>
              <a:tr h="106071"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433932"/>
                  </a:ext>
                </a:extLst>
              </a:tr>
              <a:tr h="173571">
                <a:tc rowSpan="4">
                  <a:txBody>
                    <a:bodyPr/>
                    <a:lstStyle/>
                    <a:p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Type of Gear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s-AR" sz="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Technical</a:t>
                      </a:r>
                      <a:r>
                        <a:rPr lang="es-A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AR" sz="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Specification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240495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1st stage      see legend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BG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BG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BG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214497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2nd stage     see legend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PG3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PG3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PG3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753267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3rd stage      see legend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PG6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PG5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719611"/>
                  </a:ext>
                </a:extLst>
              </a:tr>
              <a:tr h="106071"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882480"/>
                  </a:ext>
                </a:extLst>
              </a:tr>
              <a:tr h="173571">
                <a:tc rowSpan="10">
                  <a:txBody>
                    <a:bodyPr/>
                    <a:lstStyle/>
                    <a:p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OPERATING DATA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Technical Specification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05719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Power installed (PI)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kW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4200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4200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4000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638484"/>
                  </a:ext>
                </a:extLst>
              </a:tr>
              <a:tr h="260357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Power transmitted  (PT)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kW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4200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4200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3750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010273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Speed</a:t>
                      </a:r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AR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motor (NM)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1/min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990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990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990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8813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Output speed (N1)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1/min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24,588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23.84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24,2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938060"/>
                  </a:ext>
                </a:extLst>
              </a:tr>
              <a:tr h="260357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Vertical load (thrust load) Static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kN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9633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9633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9633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44909"/>
                  </a:ext>
                </a:extLst>
              </a:tr>
              <a:tr h="260357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Vertical load (thrust load) Dynamic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kN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15895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15895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633629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Number of thrust pads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qty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653203"/>
                  </a:ext>
                </a:extLst>
              </a:tr>
              <a:tr h="1060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H.S.S Diameter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mm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200 - n6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200-n6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180 - n6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942891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Application factor KA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2.0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2.0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004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795857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n 5" descr="Una camioneta militar&#10;&#10;Descripción generada automáticamente con confianza media">
            <a:extLst>
              <a:ext uri="{FF2B5EF4-FFF2-40B4-BE49-F238E27FC236}">
                <a16:creationId xmlns:a16="http://schemas.microsoft.com/office/drawing/2014/main" id="{8D3C7D37-C170-E0C2-E7FD-1665CA042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4" name="Rectángulo 19">
            <a:extLst>
              <a:ext uri="{FF2B5EF4-FFF2-40B4-BE49-F238E27FC236}">
                <a16:creationId xmlns:a16="http://schemas.microsoft.com/office/drawing/2014/main" id="{FF4B1C81-141B-3C7F-1F9C-75E8A14200FA}"/>
              </a:ext>
            </a:extLst>
          </p:cNvPr>
          <p:cNvSpPr/>
          <p:nvPr/>
        </p:nvSpPr>
        <p:spPr>
          <a:xfrm rot="10800000">
            <a:off x="0" y="-13252"/>
            <a:ext cx="5686348" cy="6869970"/>
          </a:xfrm>
          <a:custGeom>
            <a:avLst/>
            <a:gdLst>
              <a:gd name="connsiteX0" fmla="*/ 0 w 4986612"/>
              <a:gd name="connsiteY0" fmla="*/ 0 h 6856718"/>
              <a:gd name="connsiteX1" fmla="*/ 4986612 w 4986612"/>
              <a:gd name="connsiteY1" fmla="*/ 0 h 6856718"/>
              <a:gd name="connsiteX2" fmla="*/ 4986612 w 4986612"/>
              <a:gd name="connsiteY2" fmla="*/ 6856718 h 6856718"/>
              <a:gd name="connsiteX3" fmla="*/ 0 w 4986612"/>
              <a:gd name="connsiteY3" fmla="*/ 6856718 h 6856718"/>
              <a:gd name="connsiteX4" fmla="*/ 0 w 4986612"/>
              <a:gd name="connsiteY4" fmla="*/ 0 h 6856718"/>
              <a:gd name="connsiteX0" fmla="*/ 1563756 w 6550368"/>
              <a:gd name="connsiteY0" fmla="*/ 0 h 6856718"/>
              <a:gd name="connsiteX1" fmla="*/ 6550368 w 6550368"/>
              <a:gd name="connsiteY1" fmla="*/ 0 h 6856718"/>
              <a:gd name="connsiteX2" fmla="*/ 6550368 w 6550368"/>
              <a:gd name="connsiteY2" fmla="*/ 6856718 h 6856718"/>
              <a:gd name="connsiteX3" fmla="*/ 0 w 6550368"/>
              <a:gd name="connsiteY3" fmla="*/ 6856718 h 6856718"/>
              <a:gd name="connsiteX4" fmla="*/ 1563756 w 6550368"/>
              <a:gd name="connsiteY4" fmla="*/ 0 h 6856718"/>
              <a:gd name="connsiteX0" fmla="*/ 2385391 w 6550368"/>
              <a:gd name="connsiteY0" fmla="*/ 13252 h 6856718"/>
              <a:gd name="connsiteX1" fmla="*/ 6550368 w 6550368"/>
              <a:gd name="connsiteY1" fmla="*/ 0 h 6856718"/>
              <a:gd name="connsiteX2" fmla="*/ 6550368 w 6550368"/>
              <a:gd name="connsiteY2" fmla="*/ 6856718 h 6856718"/>
              <a:gd name="connsiteX3" fmla="*/ 0 w 6550368"/>
              <a:gd name="connsiteY3" fmla="*/ 6856718 h 6856718"/>
              <a:gd name="connsiteX4" fmla="*/ 2385391 w 6550368"/>
              <a:gd name="connsiteY4" fmla="*/ 13252 h 6856718"/>
              <a:gd name="connsiteX0" fmla="*/ 3058799 w 7223776"/>
              <a:gd name="connsiteY0" fmla="*/ 13252 h 6869970"/>
              <a:gd name="connsiteX1" fmla="*/ 7223776 w 7223776"/>
              <a:gd name="connsiteY1" fmla="*/ 0 h 6869970"/>
              <a:gd name="connsiteX2" fmla="*/ 7223776 w 7223776"/>
              <a:gd name="connsiteY2" fmla="*/ 6856718 h 6869970"/>
              <a:gd name="connsiteX3" fmla="*/ 0 w 7223776"/>
              <a:gd name="connsiteY3" fmla="*/ 6869970 h 6869970"/>
              <a:gd name="connsiteX4" fmla="*/ 3058799 w 7223776"/>
              <a:gd name="connsiteY4" fmla="*/ 13252 h 686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3776" h="6869970">
                <a:moveTo>
                  <a:pt x="3058799" y="13252"/>
                </a:moveTo>
                <a:lnTo>
                  <a:pt x="7223776" y="0"/>
                </a:lnTo>
                <a:lnTo>
                  <a:pt x="7223776" y="6856718"/>
                </a:lnTo>
                <a:lnTo>
                  <a:pt x="0" y="6869970"/>
                </a:lnTo>
                <a:lnTo>
                  <a:pt x="3058799" y="1325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E10A03-0B8F-4F90-8953-0D29B7DDC64C}"/>
              </a:ext>
            </a:extLst>
          </p:cNvPr>
          <p:cNvSpPr txBox="1"/>
          <p:nvPr/>
        </p:nvSpPr>
        <p:spPr>
          <a:xfrm>
            <a:off x="94283" y="322162"/>
            <a:ext cx="6110514" cy="45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i="1" u="sng" dirty="0">
                <a:solidFill>
                  <a:schemeClr val="bg1"/>
                </a:solidFill>
                <a:latin typeface="Futura Bk BT" panose="020B0502020204020303" pitchFamily="34" charset="0"/>
              </a:rPr>
              <a:t>Adquirir reductor nuevo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7A3BC81-DBD3-2F7D-8F0E-44592F80C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1625">
            <a:off x="2647548" y="321175"/>
            <a:ext cx="488419" cy="4884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538156C-267C-5D8A-637E-605F0B3C0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79" y="1114106"/>
            <a:ext cx="2280599" cy="138848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4F5ABF6-A294-D021-5345-E45FBD890B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2404373" y="1371055"/>
            <a:ext cx="724776" cy="65796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11B880A-1B10-0D9D-1318-770BF484F2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89434" l="7891" r="91654">
                        <a14:foregroundMark x1="42033" y1="49811" x2="42033" y2="49811"/>
                        <a14:foregroundMark x1="59939" y1="43019" x2="59939" y2="43019"/>
                        <a14:foregroundMark x1="66313" y1="47547" x2="67223" y2="47547"/>
                        <a14:foregroundMark x1="79059" y1="48302" x2="79059" y2="48302"/>
                        <a14:foregroundMark x1="86191" y1="49811" x2="86191" y2="49811"/>
                        <a14:foregroundMark x1="7891" y1="28302" x2="7891" y2="28302"/>
                        <a14:foregroundMark x1="91654" y1="47925" x2="91654" y2="47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1542" y="5392495"/>
            <a:ext cx="1150438" cy="46261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8E59043-558B-5391-C7AC-F5B4A689F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2500" y1="43056" x2="52500" y2="43056"/>
                        <a14:foregroundMark x1="50208" y1="42778" x2="50208" y2="4277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8" t="20103" r="21811" b="7528"/>
          <a:stretch/>
        </p:blipFill>
        <p:spPr bwMode="auto">
          <a:xfrm>
            <a:off x="218916" y="2809950"/>
            <a:ext cx="1962341" cy="176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AE72A48-73AA-194A-F48E-D7F4A2FBA2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322" y="4736947"/>
            <a:ext cx="1936742" cy="1773717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153330E7-E2B2-F7D9-3B1E-5F8699DAE45A}"/>
              </a:ext>
            </a:extLst>
          </p:cNvPr>
          <p:cNvSpPr/>
          <p:nvPr/>
        </p:nvSpPr>
        <p:spPr>
          <a:xfrm>
            <a:off x="5641632" y="-5798"/>
            <a:ext cx="6550368" cy="6862516"/>
          </a:xfrm>
          <a:custGeom>
            <a:avLst/>
            <a:gdLst>
              <a:gd name="connsiteX0" fmla="*/ 0 w 4986612"/>
              <a:gd name="connsiteY0" fmla="*/ 0 h 6856718"/>
              <a:gd name="connsiteX1" fmla="*/ 4986612 w 4986612"/>
              <a:gd name="connsiteY1" fmla="*/ 0 h 6856718"/>
              <a:gd name="connsiteX2" fmla="*/ 4986612 w 4986612"/>
              <a:gd name="connsiteY2" fmla="*/ 6856718 h 6856718"/>
              <a:gd name="connsiteX3" fmla="*/ 0 w 4986612"/>
              <a:gd name="connsiteY3" fmla="*/ 6856718 h 6856718"/>
              <a:gd name="connsiteX4" fmla="*/ 0 w 4986612"/>
              <a:gd name="connsiteY4" fmla="*/ 0 h 6856718"/>
              <a:gd name="connsiteX0" fmla="*/ 1563756 w 6550368"/>
              <a:gd name="connsiteY0" fmla="*/ 0 h 6856718"/>
              <a:gd name="connsiteX1" fmla="*/ 6550368 w 6550368"/>
              <a:gd name="connsiteY1" fmla="*/ 0 h 6856718"/>
              <a:gd name="connsiteX2" fmla="*/ 6550368 w 6550368"/>
              <a:gd name="connsiteY2" fmla="*/ 6856718 h 6856718"/>
              <a:gd name="connsiteX3" fmla="*/ 0 w 6550368"/>
              <a:gd name="connsiteY3" fmla="*/ 6856718 h 6856718"/>
              <a:gd name="connsiteX4" fmla="*/ 1563756 w 6550368"/>
              <a:gd name="connsiteY4" fmla="*/ 0 h 6856718"/>
              <a:gd name="connsiteX0" fmla="*/ 2385391 w 6550368"/>
              <a:gd name="connsiteY0" fmla="*/ 13252 h 6856718"/>
              <a:gd name="connsiteX1" fmla="*/ 6550368 w 6550368"/>
              <a:gd name="connsiteY1" fmla="*/ 0 h 6856718"/>
              <a:gd name="connsiteX2" fmla="*/ 6550368 w 6550368"/>
              <a:gd name="connsiteY2" fmla="*/ 6856718 h 6856718"/>
              <a:gd name="connsiteX3" fmla="*/ 0 w 6550368"/>
              <a:gd name="connsiteY3" fmla="*/ 6856718 h 6856718"/>
              <a:gd name="connsiteX4" fmla="*/ 2385391 w 6550368"/>
              <a:gd name="connsiteY4" fmla="*/ 13252 h 6856718"/>
              <a:gd name="connsiteX0" fmla="*/ 2385391 w 6550368"/>
              <a:gd name="connsiteY0" fmla="*/ 0 h 6862516"/>
              <a:gd name="connsiteX1" fmla="*/ 6550368 w 6550368"/>
              <a:gd name="connsiteY1" fmla="*/ 5798 h 6862516"/>
              <a:gd name="connsiteX2" fmla="*/ 6550368 w 6550368"/>
              <a:gd name="connsiteY2" fmla="*/ 6862516 h 6862516"/>
              <a:gd name="connsiteX3" fmla="*/ 0 w 6550368"/>
              <a:gd name="connsiteY3" fmla="*/ 6862516 h 6862516"/>
              <a:gd name="connsiteX4" fmla="*/ 2385391 w 6550368"/>
              <a:gd name="connsiteY4" fmla="*/ 0 h 686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0368" h="6862516">
                <a:moveTo>
                  <a:pt x="2385391" y="0"/>
                </a:moveTo>
                <a:lnTo>
                  <a:pt x="6550368" y="5798"/>
                </a:lnTo>
                <a:lnTo>
                  <a:pt x="6550368" y="6862516"/>
                </a:lnTo>
                <a:lnTo>
                  <a:pt x="0" y="6862516"/>
                </a:lnTo>
                <a:lnTo>
                  <a:pt x="238539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75ED893A-5FD2-890A-A5C6-5EDE755A7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940290"/>
              </p:ext>
            </p:extLst>
          </p:nvPr>
        </p:nvGraphicFramePr>
        <p:xfrm>
          <a:off x="7839096" y="1371055"/>
          <a:ext cx="3962006" cy="4252878"/>
        </p:xfrm>
        <a:graphic>
          <a:graphicData uri="http://schemas.openxmlformats.org/drawingml/2006/table">
            <a:tbl>
              <a:tblPr firstRow="1" firstCol="1" bandRow="1"/>
              <a:tblGrid>
                <a:gridCol w="592736">
                  <a:extLst>
                    <a:ext uri="{9D8B030D-6E8A-4147-A177-3AD203B41FA5}">
                      <a16:colId xmlns:a16="http://schemas.microsoft.com/office/drawing/2014/main" val="2499943919"/>
                    </a:ext>
                  </a:extLst>
                </a:gridCol>
                <a:gridCol w="592736">
                  <a:extLst>
                    <a:ext uri="{9D8B030D-6E8A-4147-A177-3AD203B41FA5}">
                      <a16:colId xmlns:a16="http://schemas.microsoft.com/office/drawing/2014/main" val="3526051732"/>
                    </a:ext>
                  </a:extLst>
                </a:gridCol>
                <a:gridCol w="221540">
                  <a:extLst>
                    <a:ext uri="{9D8B030D-6E8A-4147-A177-3AD203B41FA5}">
                      <a16:colId xmlns:a16="http://schemas.microsoft.com/office/drawing/2014/main" val="1347962354"/>
                    </a:ext>
                  </a:extLst>
                </a:gridCol>
                <a:gridCol w="580342">
                  <a:extLst>
                    <a:ext uri="{9D8B030D-6E8A-4147-A177-3AD203B41FA5}">
                      <a16:colId xmlns:a16="http://schemas.microsoft.com/office/drawing/2014/main" val="296857999"/>
                    </a:ext>
                  </a:extLst>
                </a:gridCol>
                <a:gridCol w="580342">
                  <a:extLst>
                    <a:ext uri="{9D8B030D-6E8A-4147-A177-3AD203B41FA5}">
                      <a16:colId xmlns:a16="http://schemas.microsoft.com/office/drawing/2014/main" val="1521960780"/>
                    </a:ext>
                  </a:extLst>
                </a:gridCol>
                <a:gridCol w="697155">
                  <a:extLst>
                    <a:ext uri="{9D8B030D-6E8A-4147-A177-3AD203B41FA5}">
                      <a16:colId xmlns:a16="http://schemas.microsoft.com/office/drawing/2014/main" val="1946687743"/>
                    </a:ext>
                  </a:extLst>
                </a:gridCol>
                <a:gridCol w="697155">
                  <a:extLst>
                    <a:ext uri="{9D8B030D-6E8A-4147-A177-3AD203B41FA5}">
                      <a16:colId xmlns:a16="http://schemas.microsoft.com/office/drawing/2014/main" val="1989840714"/>
                    </a:ext>
                  </a:extLst>
                </a:gridCol>
              </a:tblGrid>
              <a:tr h="134196">
                <a:tc gridSpan="3">
                  <a:txBody>
                    <a:bodyPr/>
                    <a:lstStyle/>
                    <a:p>
                      <a:r>
                        <a:rPr lang="es-A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Proveedores: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NGC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FLSmidth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Flender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876160"/>
                  </a:ext>
                </a:extLst>
              </a:tr>
              <a:tr h="190446">
                <a:tc gridSpan="7">
                  <a:txBody>
                    <a:bodyPr/>
                    <a:lstStyle/>
                    <a:p>
                      <a:r>
                        <a:rPr lang="es-A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CM.561-MR1 - Reemplazo de Reductor Principal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585004"/>
                  </a:ext>
                </a:extLst>
              </a:tr>
              <a:tr h="106071">
                <a:tc rowSpan="2">
                  <a:txBody>
                    <a:bodyPr/>
                    <a:lstStyle/>
                    <a:p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Equipment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AR" sz="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Details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Unit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34274"/>
                  </a:ext>
                </a:extLst>
              </a:tr>
              <a:tr h="1060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998907"/>
                  </a:ext>
                </a:extLst>
              </a:tr>
              <a:tr h="106071"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878247"/>
                  </a:ext>
                </a:extLst>
              </a:tr>
              <a:tr h="173571">
                <a:tc rowSpan="3">
                  <a:txBody>
                    <a:bodyPr/>
                    <a:lstStyle/>
                    <a:p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Base Information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Designation of gear box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121316"/>
                  </a:ext>
                </a:extLst>
              </a:tr>
              <a:tr h="179196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Type / Size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MLXSS400M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WPU-3450/G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KM2P 542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234443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Cement verttical roller mill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Cement verttical roller mill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Cement verttical roller mill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459563"/>
                  </a:ext>
                </a:extLst>
              </a:tr>
              <a:tr h="106071"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433932"/>
                  </a:ext>
                </a:extLst>
              </a:tr>
              <a:tr h="173571">
                <a:tc rowSpan="4">
                  <a:txBody>
                    <a:bodyPr/>
                    <a:lstStyle/>
                    <a:p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Type of Gear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s-AR" sz="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Technical</a:t>
                      </a:r>
                      <a:r>
                        <a:rPr lang="es-A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AR" sz="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Specification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240495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1st stage      see legend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BG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BG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BG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214497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2nd stage     see legend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PG3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PG3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PG3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753267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3rd stage      see legend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PG6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PG5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719611"/>
                  </a:ext>
                </a:extLst>
              </a:tr>
              <a:tr h="106071"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882480"/>
                  </a:ext>
                </a:extLst>
              </a:tr>
              <a:tr h="173571">
                <a:tc rowSpan="10">
                  <a:txBody>
                    <a:bodyPr/>
                    <a:lstStyle/>
                    <a:p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OPERATING DATA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s-A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Technical Specification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05719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Power installed (PI)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kW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4200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4200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4000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638484"/>
                  </a:ext>
                </a:extLst>
              </a:tr>
              <a:tr h="260357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Power transmitted  (PT)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kW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4200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4200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3750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010273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Speed</a:t>
                      </a:r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AR" sz="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motor (NM)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1/min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990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990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990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8813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Output speed (N1)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1/min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24,588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23.84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24,2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938060"/>
                  </a:ext>
                </a:extLst>
              </a:tr>
              <a:tr h="260357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Vertical load (thrust load) Static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kN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9633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9633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9633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44909"/>
                  </a:ext>
                </a:extLst>
              </a:tr>
              <a:tr h="260357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Vertical load (thrust load) Dynamic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kN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15895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15895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633629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Number of thrust pads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qty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653203"/>
                  </a:ext>
                </a:extLst>
              </a:tr>
              <a:tr h="1060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H.S.S Diameter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mm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200 - n6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200-n6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180 - n6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942891"/>
                  </a:ext>
                </a:extLst>
              </a:tr>
              <a:tr h="17357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Application factor KA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70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2.0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2.0</a:t>
                      </a:r>
                      <a:endParaRPr lang="es-AR" sz="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es-AR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125" marR="28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004839"/>
                  </a:ext>
                </a:extLst>
              </a:tr>
            </a:tbl>
          </a:graphicData>
        </a:graphic>
      </p:graphicFrame>
      <p:pic>
        <p:nvPicPr>
          <p:cNvPr id="26" name="Imagen 25">
            <a:extLst>
              <a:ext uri="{FF2B5EF4-FFF2-40B4-BE49-F238E27FC236}">
                <a16:creationId xmlns:a16="http://schemas.microsoft.com/office/drawing/2014/main" id="{13C5FBE9-1372-19AD-DDD9-DBBD0D3209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9740" y="3581856"/>
            <a:ext cx="969373" cy="2775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1809E9-FD40-2672-3A76-B38DB627C635}"/>
              </a:ext>
            </a:extLst>
          </p:cNvPr>
          <p:cNvSpPr txBox="1"/>
          <p:nvPr/>
        </p:nvSpPr>
        <p:spPr>
          <a:xfrm>
            <a:off x="94283" y="678973"/>
            <a:ext cx="6110514" cy="336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i="1" dirty="0">
                <a:latin typeface="Futura Bk BT" panose="020B0502020204020303" pitchFamily="34" charset="0"/>
              </a:rPr>
              <a:t>Análisis técnico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386533-A54F-4A6E-3661-0BE17548DF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10583" y="125597"/>
            <a:ext cx="681934" cy="68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33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n 5" descr="Una camioneta militar&#10;&#10;Descripción generada automáticamente con confianza media">
            <a:extLst>
              <a:ext uri="{FF2B5EF4-FFF2-40B4-BE49-F238E27FC236}">
                <a16:creationId xmlns:a16="http://schemas.microsoft.com/office/drawing/2014/main" id="{8D3C7D37-C170-E0C2-E7FD-1665CA042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3202098" y="-14533"/>
            <a:ext cx="12277169" cy="6904628"/>
          </a:xfrm>
          <a:prstGeom prst="rect">
            <a:avLst/>
          </a:prstGeom>
        </p:spPr>
      </p:pic>
      <p:sp>
        <p:nvSpPr>
          <p:cNvPr id="24" name="Rectángulo 19">
            <a:extLst>
              <a:ext uri="{FF2B5EF4-FFF2-40B4-BE49-F238E27FC236}">
                <a16:creationId xmlns:a16="http://schemas.microsoft.com/office/drawing/2014/main" id="{FF4B1C81-141B-3C7F-1F9C-75E8A14200FA}"/>
              </a:ext>
            </a:extLst>
          </p:cNvPr>
          <p:cNvSpPr/>
          <p:nvPr/>
        </p:nvSpPr>
        <p:spPr>
          <a:xfrm rot="10800000">
            <a:off x="0" y="-13252"/>
            <a:ext cx="5686348" cy="6869970"/>
          </a:xfrm>
          <a:custGeom>
            <a:avLst/>
            <a:gdLst>
              <a:gd name="connsiteX0" fmla="*/ 0 w 4986612"/>
              <a:gd name="connsiteY0" fmla="*/ 0 h 6856718"/>
              <a:gd name="connsiteX1" fmla="*/ 4986612 w 4986612"/>
              <a:gd name="connsiteY1" fmla="*/ 0 h 6856718"/>
              <a:gd name="connsiteX2" fmla="*/ 4986612 w 4986612"/>
              <a:gd name="connsiteY2" fmla="*/ 6856718 h 6856718"/>
              <a:gd name="connsiteX3" fmla="*/ 0 w 4986612"/>
              <a:gd name="connsiteY3" fmla="*/ 6856718 h 6856718"/>
              <a:gd name="connsiteX4" fmla="*/ 0 w 4986612"/>
              <a:gd name="connsiteY4" fmla="*/ 0 h 6856718"/>
              <a:gd name="connsiteX0" fmla="*/ 1563756 w 6550368"/>
              <a:gd name="connsiteY0" fmla="*/ 0 h 6856718"/>
              <a:gd name="connsiteX1" fmla="*/ 6550368 w 6550368"/>
              <a:gd name="connsiteY1" fmla="*/ 0 h 6856718"/>
              <a:gd name="connsiteX2" fmla="*/ 6550368 w 6550368"/>
              <a:gd name="connsiteY2" fmla="*/ 6856718 h 6856718"/>
              <a:gd name="connsiteX3" fmla="*/ 0 w 6550368"/>
              <a:gd name="connsiteY3" fmla="*/ 6856718 h 6856718"/>
              <a:gd name="connsiteX4" fmla="*/ 1563756 w 6550368"/>
              <a:gd name="connsiteY4" fmla="*/ 0 h 6856718"/>
              <a:gd name="connsiteX0" fmla="*/ 2385391 w 6550368"/>
              <a:gd name="connsiteY0" fmla="*/ 13252 h 6856718"/>
              <a:gd name="connsiteX1" fmla="*/ 6550368 w 6550368"/>
              <a:gd name="connsiteY1" fmla="*/ 0 h 6856718"/>
              <a:gd name="connsiteX2" fmla="*/ 6550368 w 6550368"/>
              <a:gd name="connsiteY2" fmla="*/ 6856718 h 6856718"/>
              <a:gd name="connsiteX3" fmla="*/ 0 w 6550368"/>
              <a:gd name="connsiteY3" fmla="*/ 6856718 h 6856718"/>
              <a:gd name="connsiteX4" fmla="*/ 2385391 w 6550368"/>
              <a:gd name="connsiteY4" fmla="*/ 13252 h 6856718"/>
              <a:gd name="connsiteX0" fmla="*/ 3058799 w 7223776"/>
              <a:gd name="connsiteY0" fmla="*/ 13252 h 6869970"/>
              <a:gd name="connsiteX1" fmla="*/ 7223776 w 7223776"/>
              <a:gd name="connsiteY1" fmla="*/ 0 h 6869970"/>
              <a:gd name="connsiteX2" fmla="*/ 7223776 w 7223776"/>
              <a:gd name="connsiteY2" fmla="*/ 6856718 h 6869970"/>
              <a:gd name="connsiteX3" fmla="*/ 0 w 7223776"/>
              <a:gd name="connsiteY3" fmla="*/ 6869970 h 6869970"/>
              <a:gd name="connsiteX4" fmla="*/ 3058799 w 7223776"/>
              <a:gd name="connsiteY4" fmla="*/ 13252 h 686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3776" h="6869970">
                <a:moveTo>
                  <a:pt x="3058799" y="13252"/>
                </a:moveTo>
                <a:lnTo>
                  <a:pt x="7223776" y="0"/>
                </a:lnTo>
                <a:lnTo>
                  <a:pt x="7223776" y="6856718"/>
                </a:lnTo>
                <a:lnTo>
                  <a:pt x="0" y="6869970"/>
                </a:lnTo>
                <a:lnTo>
                  <a:pt x="3058799" y="1325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E10A03-0B8F-4F90-8953-0D29B7DDC64C}"/>
              </a:ext>
            </a:extLst>
          </p:cNvPr>
          <p:cNvSpPr txBox="1"/>
          <p:nvPr/>
        </p:nvSpPr>
        <p:spPr>
          <a:xfrm>
            <a:off x="94283" y="322162"/>
            <a:ext cx="6110514" cy="45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i="1" u="sng" dirty="0">
                <a:solidFill>
                  <a:schemeClr val="bg1"/>
                </a:solidFill>
                <a:latin typeface="Futura Bk BT" panose="020B0502020204020303" pitchFamily="34" charset="0"/>
              </a:rPr>
              <a:t>Adquirir reductor nuevo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7A3BC81-DBD3-2F7D-8F0E-44592F80C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1625">
            <a:off x="2647548" y="321175"/>
            <a:ext cx="488419" cy="4884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538156C-267C-5D8A-637E-605F0B3C0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79" y="1114106"/>
            <a:ext cx="2280599" cy="138848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4F5ABF6-A294-D021-5345-E45FBD890B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2404373" y="1371055"/>
            <a:ext cx="724776" cy="65796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11B880A-1B10-0D9D-1318-770BF484F2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89434" l="7891" r="91654">
                        <a14:foregroundMark x1="42033" y1="49811" x2="42033" y2="49811"/>
                        <a14:foregroundMark x1="59939" y1="43019" x2="59939" y2="43019"/>
                        <a14:foregroundMark x1="66313" y1="47547" x2="67223" y2="47547"/>
                        <a14:foregroundMark x1="79059" y1="48302" x2="79059" y2="48302"/>
                        <a14:foregroundMark x1="86191" y1="49811" x2="86191" y2="49811"/>
                        <a14:foregroundMark x1="7891" y1="28302" x2="7891" y2="28302"/>
                        <a14:foregroundMark x1="91654" y1="47925" x2="91654" y2="47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1542" y="5392495"/>
            <a:ext cx="1150438" cy="46261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8E59043-558B-5391-C7AC-F5B4A689F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2500" y1="43056" x2="52500" y2="43056"/>
                        <a14:foregroundMark x1="50208" y1="42778" x2="50208" y2="4277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8" t="20103" r="21811" b="7528"/>
          <a:stretch/>
        </p:blipFill>
        <p:spPr bwMode="auto">
          <a:xfrm>
            <a:off x="218916" y="2809950"/>
            <a:ext cx="1962341" cy="176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AE72A48-73AA-194A-F48E-D7F4A2FBA2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322" y="4736947"/>
            <a:ext cx="1936742" cy="1773717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153330E7-E2B2-F7D9-3B1E-5F8699DAE45A}"/>
              </a:ext>
            </a:extLst>
          </p:cNvPr>
          <p:cNvSpPr/>
          <p:nvPr/>
        </p:nvSpPr>
        <p:spPr>
          <a:xfrm>
            <a:off x="5641632" y="-5798"/>
            <a:ext cx="6550368" cy="6862516"/>
          </a:xfrm>
          <a:custGeom>
            <a:avLst/>
            <a:gdLst>
              <a:gd name="connsiteX0" fmla="*/ 0 w 4986612"/>
              <a:gd name="connsiteY0" fmla="*/ 0 h 6856718"/>
              <a:gd name="connsiteX1" fmla="*/ 4986612 w 4986612"/>
              <a:gd name="connsiteY1" fmla="*/ 0 h 6856718"/>
              <a:gd name="connsiteX2" fmla="*/ 4986612 w 4986612"/>
              <a:gd name="connsiteY2" fmla="*/ 6856718 h 6856718"/>
              <a:gd name="connsiteX3" fmla="*/ 0 w 4986612"/>
              <a:gd name="connsiteY3" fmla="*/ 6856718 h 6856718"/>
              <a:gd name="connsiteX4" fmla="*/ 0 w 4986612"/>
              <a:gd name="connsiteY4" fmla="*/ 0 h 6856718"/>
              <a:gd name="connsiteX0" fmla="*/ 1563756 w 6550368"/>
              <a:gd name="connsiteY0" fmla="*/ 0 h 6856718"/>
              <a:gd name="connsiteX1" fmla="*/ 6550368 w 6550368"/>
              <a:gd name="connsiteY1" fmla="*/ 0 h 6856718"/>
              <a:gd name="connsiteX2" fmla="*/ 6550368 w 6550368"/>
              <a:gd name="connsiteY2" fmla="*/ 6856718 h 6856718"/>
              <a:gd name="connsiteX3" fmla="*/ 0 w 6550368"/>
              <a:gd name="connsiteY3" fmla="*/ 6856718 h 6856718"/>
              <a:gd name="connsiteX4" fmla="*/ 1563756 w 6550368"/>
              <a:gd name="connsiteY4" fmla="*/ 0 h 6856718"/>
              <a:gd name="connsiteX0" fmla="*/ 2385391 w 6550368"/>
              <a:gd name="connsiteY0" fmla="*/ 13252 h 6856718"/>
              <a:gd name="connsiteX1" fmla="*/ 6550368 w 6550368"/>
              <a:gd name="connsiteY1" fmla="*/ 0 h 6856718"/>
              <a:gd name="connsiteX2" fmla="*/ 6550368 w 6550368"/>
              <a:gd name="connsiteY2" fmla="*/ 6856718 h 6856718"/>
              <a:gd name="connsiteX3" fmla="*/ 0 w 6550368"/>
              <a:gd name="connsiteY3" fmla="*/ 6856718 h 6856718"/>
              <a:gd name="connsiteX4" fmla="*/ 2385391 w 6550368"/>
              <a:gd name="connsiteY4" fmla="*/ 13252 h 6856718"/>
              <a:gd name="connsiteX0" fmla="*/ 2385391 w 6550368"/>
              <a:gd name="connsiteY0" fmla="*/ 0 h 6862516"/>
              <a:gd name="connsiteX1" fmla="*/ 6550368 w 6550368"/>
              <a:gd name="connsiteY1" fmla="*/ 5798 h 6862516"/>
              <a:gd name="connsiteX2" fmla="*/ 6550368 w 6550368"/>
              <a:gd name="connsiteY2" fmla="*/ 6862516 h 6862516"/>
              <a:gd name="connsiteX3" fmla="*/ 0 w 6550368"/>
              <a:gd name="connsiteY3" fmla="*/ 6862516 h 6862516"/>
              <a:gd name="connsiteX4" fmla="*/ 2385391 w 6550368"/>
              <a:gd name="connsiteY4" fmla="*/ 0 h 686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0368" h="6862516">
                <a:moveTo>
                  <a:pt x="2385391" y="0"/>
                </a:moveTo>
                <a:lnTo>
                  <a:pt x="6550368" y="5798"/>
                </a:lnTo>
                <a:lnTo>
                  <a:pt x="6550368" y="6862516"/>
                </a:lnTo>
                <a:lnTo>
                  <a:pt x="0" y="6862516"/>
                </a:lnTo>
                <a:lnTo>
                  <a:pt x="238539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3C5FBE9-1372-19AD-DDD9-DBBD0D3209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9740" y="3581856"/>
            <a:ext cx="969373" cy="2775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1809E9-FD40-2672-3A76-B38DB627C635}"/>
              </a:ext>
            </a:extLst>
          </p:cNvPr>
          <p:cNvSpPr txBox="1"/>
          <p:nvPr/>
        </p:nvSpPr>
        <p:spPr>
          <a:xfrm>
            <a:off x="94283" y="678973"/>
            <a:ext cx="2225457" cy="336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i="1" dirty="0">
                <a:latin typeface="Futura Bk BT" panose="020B0502020204020303" pitchFamily="34" charset="0"/>
              </a:rPr>
              <a:t>Análisis económico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EE5F49-F9C1-F8B8-50D6-1CC6482616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82813" y="126879"/>
            <a:ext cx="578893" cy="57889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D59BDBE-71FB-45E9-40DE-061D46275E85}"/>
              </a:ext>
            </a:extLst>
          </p:cNvPr>
          <p:cNvSpPr txBox="1"/>
          <p:nvPr/>
        </p:nvSpPr>
        <p:spPr>
          <a:xfrm>
            <a:off x="3260695" y="-1431183"/>
            <a:ext cx="598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Futura Bk BT" panose="020B0502020204020303" pitchFamily="34" charset="0"/>
              </a:rPr>
              <a:t>Reductor elegido</a:t>
            </a:r>
            <a:r>
              <a:rPr lang="es-ES" dirty="0"/>
              <a:t> </a:t>
            </a:r>
            <a:endParaRPr lang="es-AR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354355-2960-27BC-1826-A5A9C7930E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22470" y="7440857"/>
            <a:ext cx="3327756" cy="4266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E01D52B9-110A-1BBF-F3B9-C291D37EF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443793"/>
              </p:ext>
            </p:extLst>
          </p:nvPr>
        </p:nvGraphicFramePr>
        <p:xfrm>
          <a:off x="7966463" y="1283114"/>
          <a:ext cx="3786441" cy="4572000"/>
        </p:xfrm>
        <a:graphic>
          <a:graphicData uri="http://schemas.openxmlformats.org/drawingml/2006/table">
            <a:tbl>
              <a:tblPr firstRow="1" firstCol="1" bandRow="1"/>
              <a:tblGrid>
                <a:gridCol w="949072">
                  <a:extLst>
                    <a:ext uri="{9D8B030D-6E8A-4147-A177-3AD203B41FA5}">
                      <a16:colId xmlns:a16="http://schemas.microsoft.com/office/drawing/2014/main" val="2832777892"/>
                    </a:ext>
                  </a:extLst>
                </a:gridCol>
                <a:gridCol w="926349">
                  <a:extLst>
                    <a:ext uri="{9D8B030D-6E8A-4147-A177-3AD203B41FA5}">
                      <a16:colId xmlns:a16="http://schemas.microsoft.com/office/drawing/2014/main" val="3172103349"/>
                    </a:ext>
                  </a:extLst>
                </a:gridCol>
                <a:gridCol w="1070262">
                  <a:extLst>
                    <a:ext uri="{9D8B030D-6E8A-4147-A177-3AD203B41FA5}">
                      <a16:colId xmlns:a16="http://schemas.microsoft.com/office/drawing/2014/main" val="231187310"/>
                    </a:ext>
                  </a:extLst>
                </a:gridCol>
                <a:gridCol w="840758">
                  <a:extLst>
                    <a:ext uri="{9D8B030D-6E8A-4147-A177-3AD203B41FA5}">
                      <a16:colId xmlns:a16="http://schemas.microsoft.com/office/drawing/2014/main" val="1662136289"/>
                    </a:ext>
                  </a:extLst>
                </a:gridCol>
              </a:tblGrid>
              <a:tr h="258433">
                <a:tc gridSpan="2">
                  <a:txBody>
                    <a:bodyPr/>
                    <a:lstStyle/>
                    <a:p>
                      <a:r>
                        <a:rPr lang="es-A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Reductor para VRM Molino de cemento Campana 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MONEDA [USD]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05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537910"/>
                  </a:ext>
                </a:extLst>
              </a:tr>
              <a:tr h="150752">
                <a:tc>
                  <a:txBody>
                    <a:bodyPr/>
                    <a:lstStyle/>
                    <a:p>
                      <a:endParaRPr lang="es-AR" sz="105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05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05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05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061304"/>
                  </a:ext>
                </a:extLst>
              </a:tr>
              <a:tr h="258433">
                <a:tc>
                  <a:txBody>
                    <a:bodyPr/>
                    <a:lstStyle/>
                    <a:p>
                      <a:r>
                        <a:rPr lang="es-A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Aspectos a evaluar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MAAG 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Flender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NGC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658030"/>
                  </a:ext>
                </a:extLst>
              </a:tr>
              <a:tr h="129216">
                <a:tc>
                  <a:txBody>
                    <a:bodyPr/>
                    <a:lstStyle/>
                    <a:p>
                      <a:pPr algn="just"/>
                      <a:r>
                        <a:rPr lang="es-A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 reductor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1.416.500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1.060.675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608.000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31137"/>
                  </a:ext>
                </a:extLst>
              </a:tr>
              <a:tr h="258433">
                <a:tc>
                  <a:txBody>
                    <a:bodyPr/>
                    <a:lstStyle/>
                    <a:p>
                      <a:pPr algn="just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 FOB del reductor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36.600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12.000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Incluido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968969"/>
                  </a:ext>
                </a:extLst>
              </a:tr>
              <a:tr h="387649">
                <a:tc>
                  <a:txBody>
                    <a:bodyPr/>
                    <a:lstStyle/>
                    <a:p>
                      <a:pPr algn="just"/>
                      <a:r>
                        <a:rPr lang="es-A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Costos transporte marítimo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799.205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583.371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395.200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694136"/>
                  </a:ext>
                </a:extLst>
              </a:tr>
              <a:tr h="258433">
                <a:tc>
                  <a:txBody>
                    <a:bodyPr/>
                    <a:lstStyle/>
                    <a:p>
                      <a:pPr algn="just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Costos proceso de aduana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883565"/>
                  </a:ext>
                </a:extLst>
              </a:tr>
              <a:tr h="258433">
                <a:tc>
                  <a:txBody>
                    <a:bodyPr/>
                    <a:lstStyle/>
                    <a:p>
                      <a:pPr algn="just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Costos trasporte puerto - Planta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923891"/>
                  </a:ext>
                </a:extLst>
              </a:tr>
              <a:tr h="258433">
                <a:tc>
                  <a:txBody>
                    <a:bodyPr/>
                    <a:lstStyle/>
                    <a:p>
                      <a:pPr algn="just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Costos descarga y carga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243985"/>
                  </a:ext>
                </a:extLst>
              </a:tr>
              <a:tr h="516865">
                <a:tc>
                  <a:txBody>
                    <a:bodyPr/>
                    <a:lstStyle/>
                    <a:p>
                      <a:pPr algn="just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Costos de adecuación para almacenamiento temporal en sitio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212642"/>
                  </a:ext>
                </a:extLst>
              </a:tr>
              <a:tr h="387649">
                <a:tc>
                  <a:txBody>
                    <a:bodyPr/>
                    <a:lstStyle/>
                    <a:p>
                      <a:pPr algn="just"/>
                      <a:r>
                        <a:rPr lang="es-A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 total del reductor puesto en planta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2.252.305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1.656.046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1.003.200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54499"/>
                  </a:ext>
                </a:extLst>
              </a:tr>
              <a:tr h="258433">
                <a:tc>
                  <a:txBody>
                    <a:bodyPr/>
                    <a:lstStyle/>
                    <a:p>
                      <a:pPr algn="just"/>
                      <a:r>
                        <a:rPr lang="es-A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 sist. lubricación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132.600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106.866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93.500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804928"/>
                  </a:ext>
                </a:extLst>
              </a:tr>
              <a:tr h="129216">
                <a:tc>
                  <a:txBody>
                    <a:bodyPr/>
                    <a:lstStyle/>
                    <a:p>
                      <a:pPr algn="just"/>
                      <a:r>
                        <a:rPr lang="es-A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Garantías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189096"/>
                  </a:ext>
                </a:extLst>
              </a:tr>
              <a:tr h="258433">
                <a:tc>
                  <a:txBody>
                    <a:bodyPr/>
                    <a:lstStyle/>
                    <a:p>
                      <a:pPr algn="just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garantías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Extendida 48 meses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Extendida 36 meses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 meses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729487"/>
                  </a:ext>
                </a:extLst>
              </a:tr>
              <a:tr h="150752">
                <a:tc>
                  <a:txBody>
                    <a:bodyPr/>
                    <a:lstStyle/>
                    <a:p>
                      <a:endParaRPr lang="es-AR" sz="105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05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05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050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326" marR="36326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492655"/>
                  </a:ext>
                </a:extLst>
              </a:tr>
              <a:tr h="129216">
                <a:tc>
                  <a:txBody>
                    <a:bodyPr/>
                    <a:lstStyle/>
                    <a:p>
                      <a:pPr algn="just"/>
                      <a:r>
                        <a:rPr lang="es-A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Costo Total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2.469.205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1.822.946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1.176.500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740145"/>
                  </a:ext>
                </a:extLst>
              </a:tr>
              <a:tr h="258433">
                <a:tc>
                  <a:txBody>
                    <a:bodyPr/>
                    <a:lstStyle/>
                    <a:p>
                      <a:pPr algn="just"/>
                      <a:r>
                        <a:rPr lang="es-A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Diferencia porcentual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110%</a:t>
                      </a:r>
                      <a:endParaRPr lang="es-AR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55%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Base</a:t>
                      </a:r>
                      <a:endParaRPr lang="es-AR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326" marR="3632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266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828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torre de un edificio&#10;&#10;Descripción generada automáticamente">
            <a:extLst>
              <a:ext uri="{FF2B5EF4-FFF2-40B4-BE49-F238E27FC236}">
                <a16:creationId xmlns:a16="http://schemas.microsoft.com/office/drawing/2014/main" id="{C52CC6BF-7FB7-4C4C-3899-38CDBF04C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4" b="18726"/>
          <a:stretch/>
        </p:blipFill>
        <p:spPr>
          <a:xfrm>
            <a:off x="0" y="-1"/>
            <a:ext cx="12229610" cy="68580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DE10729-FEC2-7DD1-1F75-A8C77CFE39BF}"/>
              </a:ext>
            </a:extLst>
          </p:cNvPr>
          <p:cNvSpPr txBox="1"/>
          <p:nvPr/>
        </p:nvSpPr>
        <p:spPr>
          <a:xfrm>
            <a:off x="3295650" y="819150"/>
            <a:ext cx="598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Futura Bk BT" panose="020B0502020204020303" pitchFamily="34" charset="0"/>
              </a:rPr>
              <a:t>Reductor elegido</a:t>
            </a:r>
            <a:r>
              <a:rPr lang="es-ES" dirty="0"/>
              <a:t> </a:t>
            </a:r>
            <a:endParaRPr lang="es-AR" dirty="0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6F8E7B75-A22C-7E16-5568-256DAA306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771" y="1920122"/>
            <a:ext cx="3327756" cy="4266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2B3EBA6A-1408-06B3-913A-1512B3B30BBC}"/>
              </a:ext>
            </a:extLst>
          </p:cNvPr>
          <p:cNvSpPr txBox="1"/>
          <p:nvPr/>
        </p:nvSpPr>
        <p:spPr>
          <a:xfrm>
            <a:off x="4173994" y="12640566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>
                <a:solidFill>
                  <a:schemeClr val="bg1"/>
                </a:solidFill>
              </a:rPr>
              <a:t>Introducción</a:t>
            </a:r>
            <a:endParaRPr lang="es-AR" sz="5400" dirty="0">
              <a:solidFill>
                <a:schemeClr val="bg1"/>
              </a:solidFill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1E24A1B0-4576-6C73-1C70-3840E45E1F44}"/>
              </a:ext>
            </a:extLst>
          </p:cNvPr>
          <p:cNvSpPr/>
          <p:nvPr/>
        </p:nvSpPr>
        <p:spPr>
          <a:xfrm>
            <a:off x="10223" y="6858000"/>
            <a:ext cx="4025319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5487BDE6-E829-CC04-25A7-33DB37208D82}"/>
              </a:ext>
            </a:extLst>
          </p:cNvPr>
          <p:cNvSpPr/>
          <p:nvPr/>
        </p:nvSpPr>
        <p:spPr>
          <a:xfrm>
            <a:off x="4039447" y="9419632"/>
            <a:ext cx="4117013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04CD519A-B629-ED9E-1EE2-D7182BC2713D}"/>
              </a:ext>
            </a:extLst>
          </p:cNvPr>
          <p:cNvSpPr/>
          <p:nvPr/>
        </p:nvSpPr>
        <p:spPr>
          <a:xfrm>
            <a:off x="8163477" y="11230160"/>
            <a:ext cx="4049672" cy="685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DC28E254-E800-4554-6B1D-65CB867A663F}"/>
              </a:ext>
            </a:extLst>
          </p:cNvPr>
          <p:cNvSpPr/>
          <p:nvPr/>
        </p:nvSpPr>
        <p:spPr>
          <a:xfrm>
            <a:off x="1203425" y="8818712"/>
            <a:ext cx="1625600" cy="162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1DAF089A-E486-77FF-744F-D9EE70EF4EB1}"/>
              </a:ext>
            </a:extLst>
          </p:cNvPr>
          <p:cNvSpPr txBox="1"/>
          <p:nvPr/>
        </p:nvSpPr>
        <p:spPr>
          <a:xfrm>
            <a:off x="942167" y="10668258"/>
            <a:ext cx="245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Futura Bk BT" panose="020B0502020204020303" pitchFamily="34" charset="0"/>
              </a:rPr>
              <a:t>Sección Económica </a:t>
            </a:r>
            <a:endParaRPr lang="es-AR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77711B99-0E4D-CB57-EC44-918453CEB9AF}"/>
              </a:ext>
            </a:extLst>
          </p:cNvPr>
          <p:cNvSpPr/>
          <p:nvPr/>
        </p:nvSpPr>
        <p:spPr>
          <a:xfrm>
            <a:off x="5182550" y="11379062"/>
            <a:ext cx="1625600" cy="162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7BB45E8A-77A4-69F5-04CA-4602876261EA}"/>
              </a:ext>
            </a:extLst>
          </p:cNvPr>
          <p:cNvSpPr/>
          <p:nvPr/>
        </p:nvSpPr>
        <p:spPr>
          <a:xfrm>
            <a:off x="9434985" y="13189590"/>
            <a:ext cx="1625600" cy="162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15040BD3-AD21-2FC7-0940-01AF0A1449B5}"/>
              </a:ext>
            </a:extLst>
          </p:cNvPr>
          <p:cNvSpPr txBox="1"/>
          <p:nvPr/>
        </p:nvSpPr>
        <p:spPr>
          <a:xfrm>
            <a:off x="5052946" y="13220849"/>
            <a:ext cx="209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Futura Bk BT" panose="020B0502020204020303" pitchFamily="34" charset="0"/>
              </a:rPr>
              <a:t>Sección Técnica  </a:t>
            </a:r>
            <a:endParaRPr lang="es-AR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F3FF61DF-6F13-DA7D-8A8A-E090636AC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719" y="9181054"/>
            <a:ext cx="962324" cy="962324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1F2C7CAF-4C82-D90D-FC05-0E4C554CE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514" y="11637694"/>
            <a:ext cx="968828" cy="968828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148A1AE0-828D-5B4C-3CBE-444CD0911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8950" y="13517976"/>
            <a:ext cx="968828" cy="968828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5B49B401-1488-9B20-18DB-A0CF770DCEC2}"/>
              </a:ext>
            </a:extLst>
          </p:cNvPr>
          <p:cNvSpPr txBox="1"/>
          <p:nvPr/>
        </p:nvSpPr>
        <p:spPr>
          <a:xfrm>
            <a:off x="9298499" y="15039136"/>
            <a:ext cx="209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Futura Bk BT" panose="020B0502020204020303" pitchFamily="34" charset="0"/>
              </a:rPr>
              <a:t>Sección Garantía</a:t>
            </a:r>
            <a:endParaRPr lang="es-AR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9D88AA2A-5558-E5E1-83C7-B067DAC8B9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1812807" y="9966616"/>
            <a:ext cx="406834" cy="369332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66ECA636-5046-BB7B-8230-60BC935AE2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5792484" y="12573497"/>
            <a:ext cx="406834" cy="36933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CC3E521C-05E5-9AF6-75D7-3A60F7299F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10044368" y="14414111"/>
            <a:ext cx="406834" cy="36933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E27A96A-B624-711C-C6F9-4652701C9ECF}"/>
              </a:ext>
            </a:extLst>
          </p:cNvPr>
          <p:cNvSpPr txBox="1"/>
          <p:nvPr/>
        </p:nvSpPr>
        <p:spPr>
          <a:xfrm>
            <a:off x="942166" y="11169734"/>
            <a:ext cx="21481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Costo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Importación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596C68-5C75-9B01-8F83-888428FFB783}"/>
              </a:ext>
            </a:extLst>
          </p:cNvPr>
          <p:cNvSpPr txBox="1"/>
          <p:nvPr/>
        </p:nvSpPr>
        <p:spPr>
          <a:xfrm>
            <a:off x="4469949" y="13749858"/>
            <a:ext cx="3458738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Carcasa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Rodamientos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1er etapa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Certificados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Engranajes </a:t>
            </a:r>
            <a:endParaRPr lang="es-ES" altLang="es-AR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endParaRPr lang="es-ES" sz="105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5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AR" sz="105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9BAB6E-D72F-A900-1EFE-BBF574224B7D}"/>
              </a:ext>
            </a:extLst>
          </p:cNvPr>
          <p:cNvSpPr txBox="1"/>
          <p:nvPr/>
        </p:nvSpPr>
        <p:spPr>
          <a:xfrm>
            <a:off x="9298499" y="15578762"/>
            <a:ext cx="21986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400" dirty="0">
                <a:solidFill>
                  <a:schemeClr val="bg1"/>
                </a:solidFill>
                <a:latin typeface="Futura Bk BT" panose="020B0502020204020303" pitchFamily="34" charset="0"/>
              </a:rPr>
              <a:t>Puesta en marcha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AR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400" dirty="0">
                <a:solidFill>
                  <a:schemeClr val="bg1"/>
                </a:solidFill>
                <a:latin typeface="Futura Bk BT" panose="020B0502020204020303" pitchFamily="34" charset="0"/>
              </a:rPr>
              <a:t>Representantes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AR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400" dirty="0">
                <a:solidFill>
                  <a:schemeClr val="bg1"/>
                </a:solidFill>
                <a:latin typeface="Futura Bk BT" panose="020B0502020204020303" pitchFamily="34" charset="0"/>
              </a:rPr>
              <a:t>Vida estimada </a:t>
            </a:r>
          </a:p>
        </p:txBody>
      </p:sp>
    </p:spTree>
    <p:extLst>
      <p:ext uri="{BB962C8B-B14F-4D97-AF65-F5344CB8AC3E}">
        <p14:creationId xmlns:p14="http://schemas.microsoft.com/office/powerpoint/2010/main" val="326961630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torre de un edificio&#10;&#10;Descripción generada automáticamente">
            <a:extLst>
              <a:ext uri="{FF2B5EF4-FFF2-40B4-BE49-F238E27FC236}">
                <a16:creationId xmlns:a16="http://schemas.microsoft.com/office/drawing/2014/main" id="{C52CC6BF-7FB7-4C4C-3899-38CDBF04C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4" b="18726"/>
          <a:stretch/>
        </p:blipFill>
        <p:spPr>
          <a:xfrm>
            <a:off x="0" y="-1"/>
            <a:ext cx="12229610" cy="68580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DE10729-FEC2-7DD1-1F75-A8C77CFE39BF}"/>
              </a:ext>
            </a:extLst>
          </p:cNvPr>
          <p:cNvSpPr txBox="1"/>
          <p:nvPr/>
        </p:nvSpPr>
        <p:spPr>
          <a:xfrm>
            <a:off x="3295650" y="819150"/>
            <a:ext cx="598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Futura Bk BT" panose="020B0502020204020303" pitchFamily="34" charset="0"/>
              </a:rPr>
              <a:t>Reductor elegido</a:t>
            </a:r>
            <a:r>
              <a:rPr lang="es-ES" dirty="0"/>
              <a:t> </a:t>
            </a:r>
            <a:endParaRPr lang="es-AR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FC955-7290-353F-6352-D4796891F2E3}"/>
              </a:ext>
            </a:extLst>
          </p:cNvPr>
          <p:cNvSpPr txBox="1"/>
          <p:nvPr/>
        </p:nvSpPr>
        <p:spPr>
          <a:xfrm>
            <a:off x="4173994" y="3220934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>
                <a:solidFill>
                  <a:schemeClr val="bg1"/>
                </a:solidFill>
              </a:rPr>
              <a:t>Introducción</a:t>
            </a:r>
            <a:endParaRPr lang="es-AR" sz="5400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E394AB7-C8C4-E584-28D7-2361FE7C4014}"/>
              </a:ext>
            </a:extLst>
          </p:cNvPr>
          <p:cNvSpPr/>
          <p:nvPr/>
        </p:nvSpPr>
        <p:spPr>
          <a:xfrm>
            <a:off x="10223" y="-1"/>
            <a:ext cx="4025319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F339706-4AD1-0279-C437-A406CD415A83}"/>
              </a:ext>
            </a:extLst>
          </p:cNvPr>
          <p:cNvSpPr/>
          <p:nvPr/>
        </p:nvSpPr>
        <p:spPr>
          <a:xfrm>
            <a:off x="4039447" y="0"/>
            <a:ext cx="4117013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9473DF9-D302-394C-FEC3-89C43EDECDFB}"/>
              </a:ext>
            </a:extLst>
          </p:cNvPr>
          <p:cNvSpPr/>
          <p:nvPr/>
        </p:nvSpPr>
        <p:spPr>
          <a:xfrm>
            <a:off x="8142328" y="-2"/>
            <a:ext cx="4049672" cy="685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94B51BE-9619-A66F-A36E-2989D8E3F1D5}"/>
              </a:ext>
            </a:extLst>
          </p:cNvPr>
          <p:cNvSpPr/>
          <p:nvPr/>
        </p:nvSpPr>
        <p:spPr>
          <a:xfrm>
            <a:off x="1203425" y="1960711"/>
            <a:ext cx="1625600" cy="162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8099991-5B53-7898-3F81-4FEFF8FED9DA}"/>
              </a:ext>
            </a:extLst>
          </p:cNvPr>
          <p:cNvSpPr txBox="1"/>
          <p:nvPr/>
        </p:nvSpPr>
        <p:spPr>
          <a:xfrm>
            <a:off x="942167" y="3810257"/>
            <a:ext cx="245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Futura Bk BT" panose="020B0502020204020303" pitchFamily="34" charset="0"/>
              </a:rPr>
              <a:t>Sección Económica </a:t>
            </a:r>
            <a:endParaRPr lang="es-AR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B267854-0C1A-E8F3-7705-A460DBDE8ADD}"/>
              </a:ext>
            </a:extLst>
          </p:cNvPr>
          <p:cNvSpPr/>
          <p:nvPr/>
        </p:nvSpPr>
        <p:spPr>
          <a:xfrm>
            <a:off x="5182550" y="1959430"/>
            <a:ext cx="1625600" cy="162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A79BE0A-BE05-7B39-E59A-63BFF6635A45}"/>
              </a:ext>
            </a:extLst>
          </p:cNvPr>
          <p:cNvSpPr/>
          <p:nvPr/>
        </p:nvSpPr>
        <p:spPr>
          <a:xfrm>
            <a:off x="9413836" y="1959428"/>
            <a:ext cx="1625600" cy="162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2B90106-E196-3DD2-A5DB-88C39362CFD7}"/>
              </a:ext>
            </a:extLst>
          </p:cNvPr>
          <p:cNvSpPr txBox="1"/>
          <p:nvPr/>
        </p:nvSpPr>
        <p:spPr>
          <a:xfrm>
            <a:off x="5052946" y="3801217"/>
            <a:ext cx="209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Futura Bk BT" panose="020B0502020204020303" pitchFamily="34" charset="0"/>
              </a:rPr>
              <a:t>Sección Técnica  </a:t>
            </a:r>
            <a:endParaRPr lang="es-AR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4D53B0D4-44A9-D397-DB75-9284C40CE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719" y="2323053"/>
            <a:ext cx="962324" cy="96232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1EB2631F-2D14-5E3F-AA23-5A08264D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14" y="2218062"/>
            <a:ext cx="968828" cy="96882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E7B269D3-4885-7DAA-883D-5C6C68053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7801" y="2287814"/>
            <a:ext cx="968828" cy="968828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8E51D07A-E39D-0807-CD8D-E7D1AA353E44}"/>
              </a:ext>
            </a:extLst>
          </p:cNvPr>
          <p:cNvSpPr txBox="1"/>
          <p:nvPr/>
        </p:nvSpPr>
        <p:spPr>
          <a:xfrm>
            <a:off x="9277350" y="3808974"/>
            <a:ext cx="209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Futura Bk BT" panose="020B0502020204020303" pitchFamily="34" charset="0"/>
              </a:rPr>
              <a:t>Sección Garantía</a:t>
            </a:r>
            <a:endParaRPr lang="es-AR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3981F67-E081-016F-64F6-BBBB636A1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1841688" y="3168269"/>
            <a:ext cx="362388" cy="328983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50E56DEB-C4B3-0905-9387-517B7FFE3D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5814156" y="3186507"/>
            <a:ext cx="362388" cy="328983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879B3B1F-1F60-607B-DBDA-F9491D5DC2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10045442" y="3200040"/>
            <a:ext cx="362388" cy="32898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8AB3434-7510-FAFC-97BA-A5AD48C1003E}"/>
              </a:ext>
            </a:extLst>
          </p:cNvPr>
          <p:cNvSpPr txBox="1"/>
          <p:nvPr/>
        </p:nvSpPr>
        <p:spPr>
          <a:xfrm>
            <a:off x="942167" y="4368210"/>
            <a:ext cx="21481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Costo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Importación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74DFBB6-1C93-444A-A8AE-456CAB9C25C2}"/>
              </a:ext>
            </a:extLst>
          </p:cNvPr>
          <p:cNvSpPr txBox="1"/>
          <p:nvPr/>
        </p:nvSpPr>
        <p:spPr>
          <a:xfrm>
            <a:off x="4424460" y="4368210"/>
            <a:ext cx="3458738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Carcasa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Rodamientos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1er etapa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Certificados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Futura Bk BT" panose="020B0502020204020303" pitchFamily="34" charset="0"/>
              </a:rPr>
              <a:t>Engranajes </a:t>
            </a:r>
            <a:endParaRPr lang="es-ES" altLang="es-AR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endParaRPr lang="es-ES" sz="105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5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AR" sz="105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9DC1C5C-68E7-6658-863F-F067D90A0317}"/>
              </a:ext>
            </a:extLst>
          </p:cNvPr>
          <p:cNvSpPr txBox="1"/>
          <p:nvPr/>
        </p:nvSpPr>
        <p:spPr>
          <a:xfrm>
            <a:off x="9308485" y="4456695"/>
            <a:ext cx="21986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400" dirty="0">
                <a:solidFill>
                  <a:schemeClr val="bg1"/>
                </a:solidFill>
                <a:latin typeface="Futura Bk BT" panose="020B0502020204020303" pitchFamily="34" charset="0"/>
              </a:rPr>
              <a:t>Puesta en marcha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AR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400" dirty="0">
                <a:solidFill>
                  <a:schemeClr val="bg1"/>
                </a:solidFill>
                <a:latin typeface="Futura Bk BT" panose="020B0502020204020303" pitchFamily="34" charset="0"/>
              </a:rPr>
              <a:t>Representantes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AR" sz="1400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400" dirty="0">
                <a:solidFill>
                  <a:schemeClr val="bg1"/>
                </a:solidFill>
                <a:latin typeface="Futura Bk BT" panose="020B0502020204020303" pitchFamily="34" charset="0"/>
              </a:rPr>
              <a:t>Vida estimada </a:t>
            </a:r>
          </a:p>
        </p:txBody>
      </p:sp>
    </p:spTree>
    <p:extLst>
      <p:ext uri="{BB962C8B-B14F-4D97-AF65-F5344CB8AC3E}">
        <p14:creationId xmlns:p14="http://schemas.microsoft.com/office/powerpoint/2010/main" val="655214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047214-785A-3FB2-DD31-8080DF28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6B65DC5-16B2-507C-56DC-204A184AFFB9}"/>
              </a:ext>
            </a:extLst>
          </p:cNvPr>
          <p:cNvSpPr/>
          <p:nvPr/>
        </p:nvSpPr>
        <p:spPr>
          <a:xfrm>
            <a:off x="3456508" y="-14515"/>
            <a:ext cx="8782049" cy="6887029"/>
          </a:xfrm>
          <a:custGeom>
            <a:avLst/>
            <a:gdLst>
              <a:gd name="connsiteX0" fmla="*/ 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0 w 6819900"/>
              <a:gd name="connsiteY4" fmla="*/ 0 h 6858000"/>
              <a:gd name="connsiteX0" fmla="*/ 1885950 w 6819900"/>
              <a:gd name="connsiteY0" fmla="*/ 3810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85950 w 6819900"/>
              <a:gd name="connsiteY4" fmla="*/ 38100 h 6858000"/>
              <a:gd name="connsiteX0" fmla="*/ 186690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66900 w 6819900"/>
              <a:gd name="connsiteY4" fmla="*/ 0 h 6858000"/>
              <a:gd name="connsiteX0" fmla="*/ 2065242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2065242 w 6819900"/>
              <a:gd name="connsiteY4" fmla="*/ 0 h 6858000"/>
              <a:gd name="connsiteX0" fmla="*/ 2736552 w 7491210"/>
              <a:gd name="connsiteY0" fmla="*/ 0 h 6858000"/>
              <a:gd name="connsiteX1" fmla="*/ 7491210 w 7491210"/>
              <a:gd name="connsiteY1" fmla="*/ 0 h 6858000"/>
              <a:gd name="connsiteX2" fmla="*/ 7491210 w 7491210"/>
              <a:gd name="connsiteY2" fmla="*/ 6858000 h 6858000"/>
              <a:gd name="connsiteX3" fmla="*/ 0 w 7491210"/>
              <a:gd name="connsiteY3" fmla="*/ 6858000 h 6858000"/>
              <a:gd name="connsiteX4" fmla="*/ 2736552 w 7491210"/>
              <a:gd name="connsiteY4" fmla="*/ 0 h 6858000"/>
              <a:gd name="connsiteX0" fmla="*/ 2919670 w 7674328"/>
              <a:gd name="connsiteY0" fmla="*/ 0 h 6877050"/>
              <a:gd name="connsiteX1" fmla="*/ 7674328 w 7674328"/>
              <a:gd name="connsiteY1" fmla="*/ 0 h 6877050"/>
              <a:gd name="connsiteX2" fmla="*/ 7674328 w 7674328"/>
              <a:gd name="connsiteY2" fmla="*/ 6858000 h 6877050"/>
              <a:gd name="connsiteX3" fmla="*/ 0 w 7674328"/>
              <a:gd name="connsiteY3" fmla="*/ 6877050 h 6877050"/>
              <a:gd name="connsiteX4" fmla="*/ 2919670 w 7674328"/>
              <a:gd name="connsiteY4" fmla="*/ 0 h 6877050"/>
              <a:gd name="connsiteX0" fmla="*/ 2932354 w 7674328"/>
              <a:gd name="connsiteY0" fmla="*/ 0 h 6906079"/>
              <a:gd name="connsiteX1" fmla="*/ 7674328 w 7674328"/>
              <a:gd name="connsiteY1" fmla="*/ 29029 h 6906079"/>
              <a:gd name="connsiteX2" fmla="*/ 7674328 w 7674328"/>
              <a:gd name="connsiteY2" fmla="*/ 6887029 h 6906079"/>
              <a:gd name="connsiteX3" fmla="*/ 0 w 7674328"/>
              <a:gd name="connsiteY3" fmla="*/ 6906079 h 6906079"/>
              <a:gd name="connsiteX4" fmla="*/ 2932354 w 7674328"/>
              <a:gd name="connsiteY4" fmla="*/ 0 h 6906079"/>
              <a:gd name="connsiteX0" fmla="*/ 2932354 w 7674328"/>
              <a:gd name="connsiteY0" fmla="*/ 0 h 6887029"/>
              <a:gd name="connsiteX1" fmla="*/ 7674328 w 7674328"/>
              <a:gd name="connsiteY1" fmla="*/ 29029 h 6887029"/>
              <a:gd name="connsiteX2" fmla="*/ 7674328 w 7674328"/>
              <a:gd name="connsiteY2" fmla="*/ 6887029 h 6887029"/>
              <a:gd name="connsiteX3" fmla="*/ 0 w 7674328"/>
              <a:gd name="connsiteY3" fmla="*/ 6867979 h 6887029"/>
              <a:gd name="connsiteX4" fmla="*/ 2932354 w 7674328"/>
              <a:gd name="connsiteY4" fmla="*/ 0 h 688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328" h="6887029">
                <a:moveTo>
                  <a:pt x="2932354" y="0"/>
                </a:moveTo>
                <a:lnTo>
                  <a:pt x="7674328" y="29029"/>
                </a:lnTo>
                <a:lnTo>
                  <a:pt x="7674328" y="6887029"/>
                </a:lnTo>
                <a:lnTo>
                  <a:pt x="0" y="6867979"/>
                </a:lnTo>
                <a:lnTo>
                  <a:pt x="293235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</a:t>
            </a:r>
            <a:endParaRPr lang="es-AR" dirty="0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511D4EF2-D0E7-9F8E-DB18-91001AA58500}"/>
              </a:ext>
            </a:extLst>
          </p:cNvPr>
          <p:cNvSpPr/>
          <p:nvPr/>
        </p:nvSpPr>
        <p:spPr>
          <a:xfrm rot="10800000">
            <a:off x="0" y="-38100"/>
            <a:ext cx="3424238" cy="6858000"/>
          </a:xfrm>
          <a:custGeom>
            <a:avLst/>
            <a:gdLst>
              <a:gd name="connsiteX0" fmla="*/ 0 w 3429000"/>
              <a:gd name="connsiteY0" fmla="*/ 6858000 h 6858000"/>
              <a:gd name="connsiteX1" fmla="*/ 3429000 w 3429000"/>
              <a:gd name="connsiteY1" fmla="*/ 0 h 6858000"/>
              <a:gd name="connsiteX2" fmla="*/ 3429000 w 3429000"/>
              <a:gd name="connsiteY2" fmla="*/ 6858000 h 6858000"/>
              <a:gd name="connsiteX3" fmla="*/ 0 w 3429000"/>
              <a:gd name="connsiteY3" fmla="*/ 6858000 h 6858000"/>
              <a:gd name="connsiteX0" fmla="*/ 0 w 3424238"/>
              <a:gd name="connsiteY0" fmla="*/ 6824663 h 6858000"/>
              <a:gd name="connsiteX1" fmla="*/ 3424238 w 3424238"/>
              <a:gd name="connsiteY1" fmla="*/ 0 h 6858000"/>
              <a:gd name="connsiteX2" fmla="*/ 3424238 w 3424238"/>
              <a:gd name="connsiteY2" fmla="*/ 6858000 h 6858000"/>
              <a:gd name="connsiteX3" fmla="*/ 0 w 3424238"/>
              <a:gd name="connsiteY3" fmla="*/ 68246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238" h="6858000">
                <a:moveTo>
                  <a:pt x="0" y="6824663"/>
                </a:moveTo>
                <a:lnTo>
                  <a:pt x="3424238" y="0"/>
                </a:lnTo>
                <a:lnTo>
                  <a:pt x="3424238" y="6858000"/>
                </a:lnTo>
                <a:lnTo>
                  <a:pt x="0" y="68246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BFFC3-AC46-8B50-4767-660873696067}"/>
              </a:ext>
            </a:extLst>
          </p:cNvPr>
          <p:cNvSpPr txBox="1"/>
          <p:nvPr/>
        </p:nvSpPr>
        <p:spPr>
          <a:xfrm>
            <a:off x="13779500" y="437584"/>
            <a:ext cx="173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Índice 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6D539012-D58C-D6F5-719E-EB3FD4CF0572}"/>
              </a:ext>
            </a:extLst>
          </p:cNvPr>
          <p:cNvSpPr/>
          <p:nvPr/>
        </p:nvSpPr>
        <p:spPr>
          <a:xfrm>
            <a:off x="12192000" y="2323729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775263D-3BA9-AEB5-DEFF-91795324499B}"/>
              </a:ext>
            </a:extLst>
          </p:cNvPr>
          <p:cNvSpPr/>
          <p:nvPr/>
        </p:nvSpPr>
        <p:spPr>
          <a:xfrm>
            <a:off x="12192000" y="3235324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C325A4F-E4D8-F66C-1838-B503DABC82EE}"/>
              </a:ext>
            </a:extLst>
          </p:cNvPr>
          <p:cNvSpPr/>
          <p:nvPr/>
        </p:nvSpPr>
        <p:spPr>
          <a:xfrm>
            <a:off x="12192000" y="4225291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87DAAE6-3DDC-E9DB-25CC-D67A280F3AB8}"/>
              </a:ext>
            </a:extLst>
          </p:cNvPr>
          <p:cNvSpPr/>
          <p:nvPr/>
        </p:nvSpPr>
        <p:spPr>
          <a:xfrm>
            <a:off x="12207538" y="5357413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D7FEED9-E5A5-46E8-766B-FC585DFE8DA6}"/>
              </a:ext>
            </a:extLst>
          </p:cNvPr>
          <p:cNvSpPr txBox="1"/>
          <p:nvPr/>
        </p:nvSpPr>
        <p:spPr>
          <a:xfrm>
            <a:off x="12838564" y="2092524"/>
            <a:ext cx="41313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Introducción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Objetivo y alcance del  informe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Declaración del problema o desafío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Etapas involucradas en el proyecto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AD0D7C-26F0-73EA-7975-134B6D336F58}"/>
              </a:ext>
            </a:extLst>
          </p:cNvPr>
          <p:cNvSpPr txBox="1"/>
          <p:nvPr/>
        </p:nvSpPr>
        <p:spPr>
          <a:xfrm>
            <a:off x="12812155" y="3027929"/>
            <a:ext cx="413131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Problemática </a:t>
            </a:r>
            <a:endParaRPr lang="es-ES" sz="1800" dirty="0">
              <a:solidFill>
                <a:srgbClr val="374151"/>
              </a:solidFill>
              <a:latin typeface="Futura Bk BT" panose="020B05020202040203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Descripción detallada del problema central.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Antecedentes históricos o tendencias relevantes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Análisis de los desafíos presentados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B6AFE2C-3AC1-D535-3179-43FDE1F10763}"/>
              </a:ext>
            </a:extLst>
          </p:cNvPr>
          <p:cNvSpPr txBox="1"/>
          <p:nvPr/>
        </p:nvSpPr>
        <p:spPr>
          <a:xfrm>
            <a:off x="12844424" y="3820117"/>
            <a:ext cx="41313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Desarrollo </a:t>
            </a:r>
            <a:endParaRPr lang="es-ES" sz="1050" dirty="0">
              <a:solidFill>
                <a:srgbClr val="37415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Análisis en profundidad de la problemática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Exploración de las distintas soluciones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Ventajas y desventajas de cada solución.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Preparación / Entrega de documentación necesaria para la solución abordada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Planificación y programación de la solución elegida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0B32A9-73A8-06C8-8DD9-8FDA7A9D4EB2}"/>
              </a:ext>
            </a:extLst>
          </p:cNvPr>
          <p:cNvSpPr txBox="1"/>
          <p:nvPr/>
        </p:nvSpPr>
        <p:spPr>
          <a:xfrm>
            <a:off x="12838564" y="5222760"/>
            <a:ext cx="41313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Conclusión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Conclusiones obtenidas después de analizar la problemática y explorar soluciones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Identificación de puntos de mejoras para mejorar el proceso</a:t>
            </a:r>
          </a:p>
        </p:txBody>
      </p:sp>
    </p:spTree>
    <p:extLst>
      <p:ext uri="{BB962C8B-B14F-4D97-AF65-F5344CB8AC3E}">
        <p14:creationId xmlns:p14="http://schemas.microsoft.com/office/powerpoint/2010/main" val="736166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B69D1FA-F02B-1B31-0A3E-8FD5F89097C5}"/>
              </a:ext>
            </a:extLst>
          </p:cNvPr>
          <p:cNvSpPr txBox="1"/>
          <p:nvPr/>
        </p:nvSpPr>
        <p:spPr>
          <a:xfrm>
            <a:off x="890587" y="1019175"/>
            <a:ext cx="3999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>
                <a:latin typeface="Futura Bk BT" panose="020B0502020204020303" pitchFamily="34" charset="0"/>
              </a:rPr>
              <a:t>Características</a:t>
            </a:r>
            <a:r>
              <a:rPr lang="es-ES" sz="2400" dirty="0"/>
              <a:t> </a:t>
            </a:r>
            <a:r>
              <a:rPr lang="es-ES" sz="1600" i="1" dirty="0">
                <a:latin typeface="Futura Bk BT" panose="020B0502020204020303" pitchFamily="34" charset="0"/>
              </a:rPr>
              <a:t>técnicas principales: </a:t>
            </a:r>
            <a:endParaRPr lang="es-AR" sz="1600" i="1" dirty="0">
              <a:latin typeface="Futura Bk BT" panose="020B0502020204020303" pitchFamily="34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95EFDD4C-1F3E-5F52-B5A9-3243EB47258A}"/>
              </a:ext>
            </a:extLst>
          </p:cNvPr>
          <p:cNvCxnSpPr/>
          <p:nvPr/>
        </p:nvCxnSpPr>
        <p:spPr>
          <a:xfrm>
            <a:off x="1908313" y="490330"/>
            <a:ext cx="865367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60B4B5AA-AAD4-A04D-1E8F-DBBD347E8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507" y="742191"/>
            <a:ext cx="5329030" cy="177324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9DD7FBE-1382-0C02-3031-B140422C5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4" t="5520" r="6154" b="9511"/>
          <a:stretch/>
        </p:blipFill>
        <p:spPr>
          <a:xfrm>
            <a:off x="6780992" y="2767300"/>
            <a:ext cx="3529199" cy="210169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4870C08-05E0-9EF3-64C8-EAD912AA6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723" y="4900056"/>
            <a:ext cx="3864993" cy="1773249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C376D143-1503-54FD-248B-24809B7F0C05}"/>
              </a:ext>
            </a:extLst>
          </p:cNvPr>
          <p:cNvSpPr/>
          <p:nvPr/>
        </p:nvSpPr>
        <p:spPr>
          <a:xfrm>
            <a:off x="6661723" y="5552660"/>
            <a:ext cx="3830065" cy="181389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9F84EFB-CCDA-80A2-3C85-8186F3AF393D}"/>
              </a:ext>
            </a:extLst>
          </p:cNvPr>
          <p:cNvSpPr txBox="1"/>
          <p:nvPr/>
        </p:nvSpPr>
        <p:spPr>
          <a:xfrm>
            <a:off x="923183" y="1508169"/>
            <a:ext cx="479331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Futura Bk BT" panose="020B0502020204020303" pitchFamily="34" charset="0"/>
              </a:rPr>
              <a:t>Denominación : </a:t>
            </a:r>
            <a:r>
              <a:rPr lang="es-AR" sz="1200" dirty="0">
                <a:latin typeface="Futura Bk BT" panose="020B0502020204020303" pitchFamily="34" charset="0"/>
              </a:rPr>
              <a:t>MLXSS400M</a:t>
            </a:r>
            <a:endParaRPr lang="es-ES" sz="1200" dirty="0">
              <a:latin typeface="Futura Bk BT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Futura Bk BT" panose="020B0502020204020303" pitchFamily="34" charset="0"/>
              </a:rPr>
              <a:t>Potencia: 4200Kw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Futura Bk BT" panose="020B0502020204020303" pitchFamily="34" charset="0"/>
              </a:rPr>
              <a:t>Protección : IP54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Futura Bk BT" panose="020B0502020204020303" pitchFamily="34" charset="0"/>
              </a:rPr>
              <a:t>Lubricante : ISOVG320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Futura Bk BT" panose="020B0502020204020303" pitchFamily="34" charset="0"/>
              </a:rPr>
              <a:t>Peso: 91.000kg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Futura Bk BT" panose="020B0502020204020303" pitchFamily="34" charset="0"/>
              </a:rPr>
              <a:t>PADS:  Cantidad :14 Medida : 560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Futura Bk BT" panose="020B0502020204020303" pitchFamily="34" charset="0"/>
              </a:rPr>
              <a:t>Rango de </a:t>
            </a:r>
            <a:r>
              <a:rPr lang="es-ES" sz="1200" dirty="0" err="1">
                <a:latin typeface="Futura Bk BT" panose="020B0502020204020303" pitchFamily="34" charset="0"/>
              </a:rPr>
              <a:t>temp</a:t>
            </a:r>
            <a:r>
              <a:rPr lang="es-ES" sz="1200" dirty="0">
                <a:latin typeface="Futura Bk BT" panose="020B0502020204020303" pitchFamily="34" charset="0"/>
              </a:rPr>
              <a:t> de trabajo : -20ºC a 55ªC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Futura Bk BT" panose="020B0502020204020303" pitchFamily="34" charset="0"/>
              </a:rPr>
              <a:t>Carcasa : Chapa soldada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Futura Bk BT" panose="020B0502020204020303" pitchFamily="34" charset="0"/>
              </a:rPr>
              <a:t>Etapas de Reducción: 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Futura Bk BT" panose="020B0502020204020303" pitchFamily="34" charset="0"/>
              </a:rPr>
              <a:t>Dimensiones: </a:t>
            </a:r>
            <a:r>
              <a:rPr lang="es-AR" sz="1200" b="0" i="0" dirty="0">
                <a:effectLst/>
                <a:latin typeface="Google Sans"/>
              </a:rPr>
              <a:t>Ø</a:t>
            </a:r>
            <a:r>
              <a:rPr lang="es-AR" sz="1200" b="0" i="0" dirty="0">
                <a:solidFill>
                  <a:srgbClr val="E8EAED"/>
                </a:solidFill>
                <a:effectLst/>
                <a:latin typeface="Google Sans"/>
              </a:rPr>
              <a:t> </a:t>
            </a:r>
            <a:r>
              <a:rPr lang="es-ES" sz="1200" dirty="0">
                <a:latin typeface="Futura Bk BT" panose="020B0502020204020303" pitchFamily="34" charset="0"/>
              </a:rPr>
              <a:t>3550mm  ; H =2650mm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Futura Bk BT" panose="020B0502020204020303" pitchFamily="34" charset="0"/>
              </a:rPr>
              <a:t>Velocidad de entrada : 990 rpm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Futura Bk BT" panose="020B0502020204020303" pitchFamily="34" charset="0"/>
              </a:rPr>
              <a:t>Velocidad de salida : 24.58rpm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Futura Bk BT" panose="020B0502020204020303" pitchFamily="34" charset="0"/>
              </a:rPr>
              <a:t>Rodamientos marca : SKF</a:t>
            </a:r>
            <a:endParaRPr lang="es-AR" sz="1200" dirty="0">
              <a:latin typeface="Futura Bk BT" panose="020B0502020204020303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CD546A7-6871-5203-F67A-678DD6CE7D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183" y="4052918"/>
            <a:ext cx="4344145" cy="264481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2BED97E-670E-DDEE-3B16-491AD55AC1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923183" y="160265"/>
            <a:ext cx="724776" cy="6579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D361D06-64EB-F84C-342E-B406711A7F33}"/>
              </a:ext>
            </a:extLst>
          </p:cNvPr>
          <p:cNvSpPr txBox="1"/>
          <p:nvPr/>
        </p:nvSpPr>
        <p:spPr>
          <a:xfrm>
            <a:off x="684307" y="-1553564"/>
            <a:ext cx="1158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  <a:latin typeface="Futura Bk BT" panose="020B0502020204020303" pitchFamily="34" charset="0"/>
              </a:rPr>
              <a:t>Preparación/seguimiento de órdenes de compra 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52519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 castillo en un campo abierto&#10;&#10;Descripción generada automáticamente con confianza media">
            <a:extLst>
              <a:ext uri="{FF2B5EF4-FFF2-40B4-BE49-F238E27FC236}">
                <a16:creationId xmlns:a16="http://schemas.microsoft.com/office/drawing/2014/main" id="{342DB2E8-1084-46B4-443E-F7A528B9FB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3056" r="899" b="14122"/>
          <a:stretch/>
        </p:blipFill>
        <p:spPr>
          <a:xfrm>
            <a:off x="0" y="-1"/>
            <a:ext cx="12192000" cy="693508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B2DF3D6-8D54-B093-A73E-50812D46FF2A}"/>
              </a:ext>
            </a:extLst>
          </p:cNvPr>
          <p:cNvSpPr txBox="1"/>
          <p:nvPr/>
        </p:nvSpPr>
        <p:spPr>
          <a:xfrm>
            <a:off x="304800" y="872158"/>
            <a:ext cx="1158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Futura Bk BT" panose="020B0502020204020303" pitchFamily="34" charset="0"/>
              </a:rPr>
              <a:t>Preparación/seguimiento </a:t>
            </a:r>
          </a:p>
          <a:p>
            <a:r>
              <a:rPr lang="es-ES" sz="3200" dirty="0">
                <a:solidFill>
                  <a:schemeClr val="bg1"/>
                </a:solidFill>
                <a:latin typeface="Futura Bk BT" panose="020B0502020204020303" pitchFamily="34" charset="0"/>
              </a:rPr>
              <a:t>de órdenes de compra </a:t>
            </a:r>
            <a:endParaRPr lang="es-AR" sz="1050" dirty="0"/>
          </a:p>
        </p:txBody>
      </p:sp>
    </p:spTree>
    <p:extLst>
      <p:ext uri="{BB962C8B-B14F-4D97-AF65-F5344CB8AC3E}">
        <p14:creationId xmlns:p14="http://schemas.microsoft.com/office/powerpoint/2010/main" val="3243748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castillo en un campo abierto&#10;&#10;Descripción generada automáticamente con confianza media">
            <a:extLst>
              <a:ext uri="{FF2B5EF4-FFF2-40B4-BE49-F238E27FC236}">
                <a16:creationId xmlns:a16="http://schemas.microsoft.com/office/drawing/2014/main" id="{2ACC0AFF-CD28-70EF-5D82-F456F22FD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3056" r="899" b="14122"/>
          <a:stretch/>
        </p:blipFill>
        <p:spPr>
          <a:xfrm>
            <a:off x="-835702" y="-475367"/>
            <a:ext cx="13863404" cy="7885818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AAB6E167-1C0C-4B3F-E5CF-7F15ECFF5EA3}"/>
              </a:ext>
            </a:extLst>
          </p:cNvPr>
          <p:cNvSpPr/>
          <p:nvPr/>
        </p:nvSpPr>
        <p:spPr>
          <a:xfrm>
            <a:off x="2979706" y="1992993"/>
            <a:ext cx="1436007" cy="143600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i="1" dirty="0"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Project chárter </a:t>
            </a:r>
            <a:endParaRPr lang="es-AR" sz="1100" i="1" dirty="0"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B0157B5-026F-F8BE-0496-F33E574D4831}"/>
              </a:ext>
            </a:extLst>
          </p:cNvPr>
          <p:cNvSpPr/>
          <p:nvPr/>
        </p:nvSpPr>
        <p:spPr>
          <a:xfrm>
            <a:off x="7601344" y="2031535"/>
            <a:ext cx="1436007" cy="143600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i="1" dirty="0"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cost beackdown</a:t>
            </a:r>
            <a:endParaRPr lang="es-AR" sz="1100" i="1" dirty="0"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65BA34-99E8-E54A-E98A-5F1E142CC316}"/>
              </a:ext>
            </a:extLst>
          </p:cNvPr>
          <p:cNvSpPr txBox="1"/>
          <p:nvPr/>
        </p:nvSpPr>
        <p:spPr>
          <a:xfrm>
            <a:off x="5411125" y="743634"/>
            <a:ext cx="1258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chemeClr val="bg1"/>
                </a:solidFill>
                <a:latin typeface="Futura Bk BT" panose="020B0502020204020303" pitchFamily="34" charset="0"/>
              </a:rPr>
              <a:t>CAPEX </a:t>
            </a:r>
            <a:endParaRPr lang="es-AR" sz="1000" i="1" dirty="0"/>
          </a:p>
        </p:txBody>
      </p:sp>
    </p:spTree>
    <p:extLst>
      <p:ext uri="{BB962C8B-B14F-4D97-AF65-F5344CB8AC3E}">
        <p14:creationId xmlns:p14="http://schemas.microsoft.com/office/powerpoint/2010/main" val="1236519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castillo en un campo abierto&#10;&#10;Descripción generada automáticamente con confianza media">
            <a:extLst>
              <a:ext uri="{FF2B5EF4-FFF2-40B4-BE49-F238E27FC236}">
                <a16:creationId xmlns:a16="http://schemas.microsoft.com/office/drawing/2014/main" id="{2ACC0AFF-CD28-70EF-5D82-F456F22FD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3056" r="899" b="14122"/>
          <a:stretch/>
        </p:blipFill>
        <p:spPr>
          <a:xfrm>
            <a:off x="-835702" y="-475367"/>
            <a:ext cx="13863404" cy="78858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65BA34-99E8-E54A-E98A-5F1E142CC316}"/>
              </a:ext>
            </a:extLst>
          </p:cNvPr>
          <p:cNvSpPr txBox="1"/>
          <p:nvPr/>
        </p:nvSpPr>
        <p:spPr>
          <a:xfrm>
            <a:off x="5411125" y="743634"/>
            <a:ext cx="1258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chemeClr val="bg1"/>
                </a:solidFill>
                <a:latin typeface="Futura Bk BT" panose="020B0502020204020303" pitchFamily="34" charset="0"/>
              </a:rPr>
              <a:t>CAPEX </a:t>
            </a:r>
            <a:endParaRPr lang="es-AR" sz="1000" i="1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3AB0F57-D918-817B-5797-F6A4A565E110}"/>
              </a:ext>
            </a:extLst>
          </p:cNvPr>
          <p:cNvSpPr/>
          <p:nvPr/>
        </p:nvSpPr>
        <p:spPr>
          <a:xfrm>
            <a:off x="5331789" y="2065880"/>
            <a:ext cx="1417627" cy="136312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i="1" dirty="0"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Project chárter </a:t>
            </a:r>
            <a:endParaRPr lang="es-AR" sz="1100" i="1" dirty="0"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</p:spTree>
    <p:extLst>
      <p:ext uri="{BB962C8B-B14F-4D97-AF65-F5344CB8AC3E}">
        <p14:creationId xmlns:p14="http://schemas.microsoft.com/office/powerpoint/2010/main" val="2465628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abla&#10;&#10;Descripción generada automáticamente con confianza media">
            <a:extLst>
              <a:ext uri="{FF2B5EF4-FFF2-40B4-BE49-F238E27FC236}">
                <a16:creationId xmlns:a16="http://schemas.microsoft.com/office/drawing/2014/main" id="{B038BDB2-ADB7-8055-2668-400F9C8D6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122" y="216012"/>
            <a:ext cx="2302820" cy="15889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68B85A-603C-5E35-F347-A388D56B2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06" y="4884361"/>
            <a:ext cx="2381452" cy="1547944"/>
          </a:xfrm>
          <a:prstGeom prst="rect">
            <a:avLst/>
          </a:prstGeom>
        </p:spPr>
      </p:pic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98759EE-F8C2-25FC-B5B5-5B0516C43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23"/>
          <a:stretch/>
        </p:blipFill>
        <p:spPr bwMode="auto">
          <a:xfrm>
            <a:off x="833014" y="4884361"/>
            <a:ext cx="2507178" cy="15812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6037FB-9742-EBA6-6C73-3956CA28F0BB}"/>
              </a:ext>
            </a:extLst>
          </p:cNvPr>
          <p:cNvSpPr txBox="1"/>
          <p:nvPr/>
        </p:nvSpPr>
        <p:spPr>
          <a:xfrm>
            <a:off x="8282152" y="1010485"/>
            <a:ext cx="2840391" cy="335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Charter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F91A7E93-430C-25DE-CD59-9B669ADA86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04"/>
          <a:stretch/>
        </p:blipFill>
        <p:spPr bwMode="auto">
          <a:xfrm>
            <a:off x="4704299" y="2636436"/>
            <a:ext cx="2670467" cy="17148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AFFA95E5-9C8F-1018-C4AD-3CE6C8736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66" y="2530723"/>
            <a:ext cx="2645893" cy="1749704"/>
          </a:xfrm>
          <a:prstGeom prst="rect">
            <a:avLst/>
          </a:prstGeom>
        </p:spPr>
      </p:pic>
      <p:pic>
        <p:nvPicPr>
          <p:cNvPr id="2" name="Imagen 1" descr="Una captura de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DDC3D5FE-8893-7C64-7989-8122440698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643"/>
          <a:stretch/>
        </p:blipFill>
        <p:spPr bwMode="auto">
          <a:xfrm>
            <a:off x="748866" y="311446"/>
            <a:ext cx="2675474" cy="15826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9551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abla&#10;&#10;Descripción generada automáticamente con confianza media">
            <a:extLst>
              <a:ext uri="{FF2B5EF4-FFF2-40B4-BE49-F238E27FC236}">
                <a16:creationId xmlns:a16="http://schemas.microsoft.com/office/drawing/2014/main" id="{B038BDB2-ADB7-8055-2668-400F9C8D6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122" y="216012"/>
            <a:ext cx="2302820" cy="15889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68B85A-603C-5E35-F347-A388D56B2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06" y="4884361"/>
            <a:ext cx="2381452" cy="1547944"/>
          </a:xfrm>
          <a:prstGeom prst="rect">
            <a:avLst/>
          </a:prstGeom>
        </p:spPr>
      </p:pic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98759EE-F8C2-25FC-B5B5-5B0516C43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23"/>
          <a:stretch/>
        </p:blipFill>
        <p:spPr bwMode="auto">
          <a:xfrm>
            <a:off x="833014" y="4884361"/>
            <a:ext cx="2507178" cy="15812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6037FB-9742-EBA6-6C73-3956CA28F0BB}"/>
              </a:ext>
            </a:extLst>
          </p:cNvPr>
          <p:cNvSpPr txBox="1"/>
          <p:nvPr/>
        </p:nvSpPr>
        <p:spPr>
          <a:xfrm>
            <a:off x="8282152" y="1010485"/>
            <a:ext cx="2840391" cy="335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Charter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F91A7E93-430C-25DE-CD59-9B669ADA86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04"/>
          <a:stretch/>
        </p:blipFill>
        <p:spPr bwMode="auto">
          <a:xfrm>
            <a:off x="4704299" y="2636436"/>
            <a:ext cx="2670467" cy="17148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A6A0DC0-24E0-2ED5-41C7-5B6FDE39E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66" y="2530723"/>
            <a:ext cx="2645893" cy="174970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Una captura de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DDC3D5FE-8893-7C64-7989-8122440698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643"/>
          <a:stretch/>
        </p:blipFill>
        <p:spPr bwMode="auto">
          <a:xfrm>
            <a:off x="704919" y="330658"/>
            <a:ext cx="10669225" cy="631133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73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abla&#10;&#10;Descripción generada automáticamente con confianza media">
            <a:extLst>
              <a:ext uri="{FF2B5EF4-FFF2-40B4-BE49-F238E27FC236}">
                <a16:creationId xmlns:a16="http://schemas.microsoft.com/office/drawing/2014/main" id="{B038BDB2-ADB7-8055-2668-400F9C8D6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122" y="216012"/>
            <a:ext cx="2302820" cy="15889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68B85A-603C-5E35-F347-A388D56B2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06" y="4884361"/>
            <a:ext cx="2381452" cy="1547944"/>
          </a:xfrm>
          <a:prstGeom prst="rect">
            <a:avLst/>
          </a:prstGeom>
        </p:spPr>
      </p:pic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98759EE-F8C2-25FC-B5B5-5B0516C43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23"/>
          <a:stretch/>
        </p:blipFill>
        <p:spPr bwMode="auto">
          <a:xfrm>
            <a:off x="833014" y="4884361"/>
            <a:ext cx="2507178" cy="15812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6037FB-9742-EBA6-6C73-3956CA28F0BB}"/>
              </a:ext>
            </a:extLst>
          </p:cNvPr>
          <p:cNvSpPr txBox="1"/>
          <p:nvPr/>
        </p:nvSpPr>
        <p:spPr>
          <a:xfrm>
            <a:off x="8282152" y="1010485"/>
            <a:ext cx="2840391" cy="335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Charter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F91A7E93-430C-25DE-CD59-9B669ADA86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04"/>
          <a:stretch/>
        </p:blipFill>
        <p:spPr bwMode="auto">
          <a:xfrm>
            <a:off x="4704299" y="2636436"/>
            <a:ext cx="2670467" cy="17148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8AA73AD0-F7E0-3543-9029-18EC3D89A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66" y="2530723"/>
            <a:ext cx="2645893" cy="1749704"/>
          </a:xfrm>
          <a:prstGeom prst="rect">
            <a:avLst/>
          </a:prstGeom>
        </p:spPr>
      </p:pic>
      <p:pic>
        <p:nvPicPr>
          <p:cNvPr id="2" name="Imagen 1" descr="Una captura de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DDC3D5FE-8893-7C64-7989-8122440698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643"/>
          <a:stretch/>
        </p:blipFill>
        <p:spPr bwMode="auto">
          <a:xfrm>
            <a:off x="748866" y="311446"/>
            <a:ext cx="2675474" cy="15826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2315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abla&#10;&#10;Descripción generada automáticamente con confianza media">
            <a:extLst>
              <a:ext uri="{FF2B5EF4-FFF2-40B4-BE49-F238E27FC236}">
                <a16:creationId xmlns:a16="http://schemas.microsoft.com/office/drawing/2014/main" id="{B038BDB2-ADB7-8055-2668-400F9C8D6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122" y="216012"/>
            <a:ext cx="2302820" cy="15889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68B85A-603C-5E35-F347-A388D56B2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06" y="4884361"/>
            <a:ext cx="2381452" cy="1547944"/>
          </a:xfrm>
          <a:prstGeom prst="rect">
            <a:avLst/>
          </a:prstGeom>
        </p:spPr>
      </p:pic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98759EE-F8C2-25FC-B5B5-5B0516C43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23"/>
          <a:stretch/>
        </p:blipFill>
        <p:spPr bwMode="auto">
          <a:xfrm>
            <a:off x="833014" y="4884361"/>
            <a:ext cx="2507178" cy="15812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6037FB-9742-EBA6-6C73-3956CA28F0BB}"/>
              </a:ext>
            </a:extLst>
          </p:cNvPr>
          <p:cNvSpPr txBox="1"/>
          <p:nvPr/>
        </p:nvSpPr>
        <p:spPr>
          <a:xfrm>
            <a:off x="8282152" y="1010485"/>
            <a:ext cx="2840391" cy="335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Charter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F91A7E93-430C-25DE-CD59-9B669ADA86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04"/>
          <a:stretch/>
        </p:blipFill>
        <p:spPr bwMode="auto">
          <a:xfrm>
            <a:off x="4704299" y="2636436"/>
            <a:ext cx="2670467" cy="17148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Una captura de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DDC3D5FE-8893-7C64-7989-8122440698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43"/>
          <a:stretch/>
        </p:blipFill>
        <p:spPr bwMode="auto">
          <a:xfrm>
            <a:off x="748866" y="311446"/>
            <a:ext cx="2675474" cy="15826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1C235EB-0008-B502-DA53-13BE62FAF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115" y="191195"/>
            <a:ext cx="9924885" cy="65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44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abla&#10;&#10;Descripción generada automáticamente con confianza media">
            <a:extLst>
              <a:ext uri="{FF2B5EF4-FFF2-40B4-BE49-F238E27FC236}">
                <a16:creationId xmlns:a16="http://schemas.microsoft.com/office/drawing/2014/main" id="{B038BDB2-ADB7-8055-2668-400F9C8D6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122" y="216012"/>
            <a:ext cx="2302820" cy="15889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68B85A-603C-5E35-F347-A388D56B2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06" y="4884361"/>
            <a:ext cx="2381452" cy="15479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6037FB-9742-EBA6-6C73-3956CA28F0BB}"/>
              </a:ext>
            </a:extLst>
          </p:cNvPr>
          <p:cNvSpPr txBox="1"/>
          <p:nvPr/>
        </p:nvSpPr>
        <p:spPr>
          <a:xfrm>
            <a:off x="8282152" y="1010485"/>
            <a:ext cx="2840391" cy="335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Charter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F91A7E93-430C-25DE-CD59-9B669ADA8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04"/>
          <a:stretch/>
        </p:blipFill>
        <p:spPr bwMode="auto">
          <a:xfrm>
            <a:off x="4704299" y="2636436"/>
            <a:ext cx="2670467" cy="17148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Una captura de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DDC3D5FE-8893-7C64-7989-8122440698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643"/>
          <a:stretch/>
        </p:blipFill>
        <p:spPr bwMode="auto">
          <a:xfrm>
            <a:off x="748866" y="311446"/>
            <a:ext cx="2675474" cy="15826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98759EE-F8C2-25FC-B5B5-5B0516C43A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23"/>
          <a:stretch/>
        </p:blipFill>
        <p:spPr bwMode="auto">
          <a:xfrm>
            <a:off x="833014" y="4884361"/>
            <a:ext cx="2507178" cy="15812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FB6611-DFE7-CDDC-A019-813E2FAC66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66" y="2554996"/>
            <a:ext cx="2649640" cy="174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61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abla&#10;&#10;Descripción generada automáticamente con confianza media">
            <a:extLst>
              <a:ext uri="{FF2B5EF4-FFF2-40B4-BE49-F238E27FC236}">
                <a16:creationId xmlns:a16="http://schemas.microsoft.com/office/drawing/2014/main" id="{B038BDB2-ADB7-8055-2668-400F9C8D6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122" y="216012"/>
            <a:ext cx="2302820" cy="15889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68B85A-603C-5E35-F347-A388D56B2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06" y="4884361"/>
            <a:ext cx="2381452" cy="15479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6037FB-9742-EBA6-6C73-3956CA28F0BB}"/>
              </a:ext>
            </a:extLst>
          </p:cNvPr>
          <p:cNvSpPr txBox="1"/>
          <p:nvPr/>
        </p:nvSpPr>
        <p:spPr>
          <a:xfrm>
            <a:off x="8282152" y="1010485"/>
            <a:ext cx="2840391" cy="335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Charter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9BAE15FD-8118-2098-78AA-50319D8A7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66" y="2554996"/>
            <a:ext cx="2649640" cy="1747330"/>
          </a:xfrm>
          <a:prstGeom prst="rect">
            <a:avLst/>
          </a:prstGeom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F91A7E93-430C-25DE-CD59-9B669ADA86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04"/>
          <a:stretch/>
        </p:blipFill>
        <p:spPr bwMode="auto">
          <a:xfrm>
            <a:off x="4704299" y="2636436"/>
            <a:ext cx="2670467" cy="17148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Una captura de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DDC3D5FE-8893-7C64-7989-8122440698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43"/>
          <a:stretch/>
        </p:blipFill>
        <p:spPr bwMode="auto">
          <a:xfrm>
            <a:off x="748866" y="311446"/>
            <a:ext cx="2675474" cy="15826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98759EE-F8C2-25FC-B5B5-5B0516C43A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23"/>
          <a:stretch/>
        </p:blipFill>
        <p:spPr bwMode="auto">
          <a:xfrm>
            <a:off x="522882" y="598334"/>
            <a:ext cx="9960351" cy="628207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3463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047214-785A-3FB2-DD31-8080DF28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55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6B65DC5-16B2-507C-56DC-204A184AFFB9}"/>
              </a:ext>
            </a:extLst>
          </p:cNvPr>
          <p:cNvSpPr/>
          <p:nvPr/>
        </p:nvSpPr>
        <p:spPr>
          <a:xfrm>
            <a:off x="3456508" y="-14515"/>
            <a:ext cx="8782049" cy="6887029"/>
          </a:xfrm>
          <a:custGeom>
            <a:avLst/>
            <a:gdLst>
              <a:gd name="connsiteX0" fmla="*/ 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0 w 6819900"/>
              <a:gd name="connsiteY4" fmla="*/ 0 h 6858000"/>
              <a:gd name="connsiteX0" fmla="*/ 1885950 w 6819900"/>
              <a:gd name="connsiteY0" fmla="*/ 3810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85950 w 6819900"/>
              <a:gd name="connsiteY4" fmla="*/ 38100 h 6858000"/>
              <a:gd name="connsiteX0" fmla="*/ 186690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66900 w 6819900"/>
              <a:gd name="connsiteY4" fmla="*/ 0 h 6858000"/>
              <a:gd name="connsiteX0" fmla="*/ 2065242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2065242 w 6819900"/>
              <a:gd name="connsiteY4" fmla="*/ 0 h 6858000"/>
              <a:gd name="connsiteX0" fmla="*/ 2736552 w 7491210"/>
              <a:gd name="connsiteY0" fmla="*/ 0 h 6858000"/>
              <a:gd name="connsiteX1" fmla="*/ 7491210 w 7491210"/>
              <a:gd name="connsiteY1" fmla="*/ 0 h 6858000"/>
              <a:gd name="connsiteX2" fmla="*/ 7491210 w 7491210"/>
              <a:gd name="connsiteY2" fmla="*/ 6858000 h 6858000"/>
              <a:gd name="connsiteX3" fmla="*/ 0 w 7491210"/>
              <a:gd name="connsiteY3" fmla="*/ 6858000 h 6858000"/>
              <a:gd name="connsiteX4" fmla="*/ 2736552 w 7491210"/>
              <a:gd name="connsiteY4" fmla="*/ 0 h 6858000"/>
              <a:gd name="connsiteX0" fmla="*/ 2919670 w 7674328"/>
              <a:gd name="connsiteY0" fmla="*/ 0 h 6877050"/>
              <a:gd name="connsiteX1" fmla="*/ 7674328 w 7674328"/>
              <a:gd name="connsiteY1" fmla="*/ 0 h 6877050"/>
              <a:gd name="connsiteX2" fmla="*/ 7674328 w 7674328"/>
              <a:gd name="connsiteY2" fmla="*/ 6858000 h 6877050"/>
              <a:gd name="connsiteX3" fmla="*/ 0 w 7674328"/>
              <a:gd name="connsiteY3" fmla="*/ 6877050 h 6877050"/>
              <a:gd name="connsiteX4" fmla="*/ 2919670 w 7674328"/>
              <a:gd name="connsiteY4" fmla="*/ 0 h 6877050"/>
              <a:gd name="connsiteX0" fmla="*/ 2932354 w 7674328"/>
              <a:gd name="connsiteY0" fmla="*/ 0 h 6906079"/>
              <a:gd name="connsiteX1" fmla="*/ 7674328 w 7674328"/>
              <a:gd name="connsiteY1" fmla="*/ 29029 h 6906079"/>
              <a:gd name="connsiteX2" fmla="*/ 7674328 w 7674328"/>
              <a:gd name="connsiteY2" fmla="*/ 6887029 h 6906079"/>
              <a:gd name="connsiteX3" fmla="*/ 0 w 7674328"/>
              <a:gd name="connsiteY3" fmla="*/ 6906079 h 6906079"/>
              <a:gd name="connsiteX4" fmla="*/ 2932354 w 7674328"/>
              <a:gd name="connsiteY4" fmla="*/ 0 h 6906079"/>
              <a:gd name="connsiteX0" fmla="*/ 2932354 w 7674328"/>
              <a:gd name="connsiteY0" fmla="*/ 0 h 6887029"/>
              <a:gd name="connsiteX1" fmla="*/ 7674328 w 7674328"/>
              <a:gd name="connsiteY1" fmla="*/ 29029 h 6887029"/>
              <a:gd name="connsiteX2" fmla="*/ 7674328 w 7674328"/>
              <a:gd name="connsiteY2" fmla="*/ 6887029 h 6887029"/>
              <a:gd name="connsiteX3" fmla="*/ 0 w 7674328"/>
              <a:gd name="connsiteY3" fmla="*/ 6867979 h 6887029"/>
              <a:gd name="connsiteX4" fmla="*/ 2932354 w 7674328"/>
              <a:gd name="connsiteY4" fmla="*/ 0 h 688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328" h="6887029">
                <a:moveTo>
                  <a:pt x="2932354" y="0"/>
                </a:moveTo>
                <a:lnTo>
                  <a:pt x="7674328" y="29029"/>
                </a:lnTo>
                <a:lnTo>
                  <a:pt x="7674328" y="6887029"/>
                </a:lnTo>
                <a:lnTo>
                  <a:pt x="0" y="6867979"/>
                </a:lnTo>
                <a:lnTo>
                  <a:pt x="293235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</a:t>
            </a:r>
            <a:endParaRPr lang="es-AR" dirty="0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511D4EF2-D0E7-9F8E-DB18-91001AA58500}"/>
              </a:ext>
            </a:extLst>
          </p:cNvPr>
          <p:cNvSpPr/>
          <p:nvPr/>
        </p:nvSpPr>
        <p:spPr>
          <a:xfrm rot="10800000">
            <a:off x="0" y="-38100"/>
            <a:ext cx="3424238" cy="6858000"/>
          </a:xfrm>
          <a:custGeom>
            <a:avLst/>
            <a:gdLst>
              <a:gd name="connsiteX0" fmla="*/ 0 w 3429000"/>
              <a:gd name="connsiteY0" fmla="*/ 6858000 h 6858000"/>
              <a:gd name="connsiteX1" fmla="*/ 3429000 w 3429000"/>
              <a:gd name="connsiteY1" fmla="*/ 0 h 6858000"/>
              <a:gd name="connsiteX2" fmla="*/ 3429000 w 3429000"/>
              <a:gd name="connsiteY2" fmla="*/ 6858000 h 6858000"/>
              <a:gd name="connsiteX3" fmla="*/ 0 w 3429000"/>
              <a:gd name="connsiteY3" fmla="*/ 6858000 h 6858000"/>
              <a:gd name="connsiteX0" fmla="*/ 0 w 3424238"/>
              <a:gd name="connsiteY0" fmla="*/ 6824663 h 6858000"/>
              <a:gd name="connsiteX1" fmla="*/ 3424238 w 3424238"/>
              <a:gd name="connsiteY1" fmla="*/ 0 h 6858000"/>
              <a:gd name="connsiteX2" fmla="*/ 3424238 w 3424238"/>
              <a:gd name="connsiteY2" fmla="*/ 6858000 h 6858000"/>
              <a:gd name="connsiteX3" fmla="*/ 0 w 3424238"/>
              <a:gd name="connsiteY3" fmla="*/ 68246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238" h="6858000">
                <a:moveTo>
                  <a:pt x="0" y="6824663"/>
                </a:moveTo>
                <a:lnTo>
                  <a:pt x="3424238" y="0"/>
                </a:lnTo>
                <a:lnTo>
                  <a:pt x="3424238" y="6858000"/>
                </a:lnTo>
                <a:lnTo>
                  <a:pt x="0" y="68246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BFFC3-AC46-8B50-4767-660873696067}"/>
              </a:ext>
            </a:extLst>
          </p:cNvPr>
          <p:cNvSpPr txBox="1"/>
          <p:nvPr/>
        </p:nvSpPr>
        <p:spPr>
          <a:xfrm>
            <a:off x="8286444" y="357990"/>
            <a:ext cx="173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Índice 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C7CA6BE-F59C-11E2-992A-110F7646B162}"/>
              </a:ext>
            </a:extLst>
          </p:cNvPr>
          <p:cNvSpPr txBox="1"/>
          <p:nvPr/>
        </p:nvSpPr>
        <p:spPr>
          <a:xfrm>
            <a:off x="7289961" y="2079178"/>
            <a:ext cx="41313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Introducción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Objetivo y alcance del  informe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Declaración del problema o desafío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Etapas involucradas en el proyecto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FEA2C08-E370-D07D-80D5-0FB11C0663A2}"/>
              </a:ext>
            </a:extLst>
          </p:cNvPr>
          <p:cNvSpPr txBox="1"/>
          <p:nvPr/>
        </p:nvSpPr>
        <p:spPr>
          <a:xfrm>
            <a:off x="7295821" y="3806771"/>
            <a:ext cx="41313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Desarrollo </a:t>
            </a:r>
            <a:endParaRPr lang="es-ES" sz="1050" dirty="0">
              <a:solidFill>
                <a:srgbClr val="37415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Análisis en profundidad de la problemática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Exploración de las distintas soluciones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Ventajas y desventajas de cada solución.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Preparación / Entrega de documentación necesaria para la solución abordada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Planificación y programación de la solución elegida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838FC2B-0AAD-7EC3-597F-6F68A8012A43}"/>
              </a:ext>
            </a:extLst>
          </p:cNvPr>
          <p:cNvSpPr txBox="1"/>
          <p:nvPr/>
        </p:nvSpPr>
        <p:spPr>
          <a:xfrm>
            <a:off x="7303561" y="5225047"/>
            <a:ext cx="41313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Conclusión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Conclusiones obtenidas después de analizar la problemática y explorar soluciones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Identificación de puntos de mejoras para mejorar el proceso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6D539012-D58C-D6F5-719E-EB3FD4CF0572}"/>
              </a:ext>
            </a:extLst>
          </p:cNvPr>
          <p:cNvSpPr/>
          <p:nvPr/>
        </p:nvSpPr>
        <p:spPr>
          <a:xfrm>
            <a:off x="6698944" y="2282235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775263D-3BA9-AEB5-DEFF-91795324499B}"/>
              </a:ext>
            </a:extLst>
          </p:cNvPr>
          <p:cNvSpPr/>
          <p:nvPr/>
        </p:nvSpPr>
        <p:spPr>
          <a:xfrm>
            <a:off x="6698944" y="3193830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C325A4F-E4D8-F66C-1838-B503DABC82EE}"/>
              </a:ext>
            </a:extLst>
          </p:cNvPr>
          <p:cNvSpPr/>
          <p:nvPr/>
        </p:nvSpPr>
        <p:spPr>
          <a:xfrm>
            <a:off x="6698944" y="4183797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87DAAE6-3DDC-E9DB-25CC-D67A280F3AB8}"/>
              </a:ext>
            </a:extLst>
          </p:cNvPr>
          <p:cNvSpPr/>
          <p:nvPr/>
        </p:nvSpPr>
        <p:spPr>
          <a:xfrm>
            <a:off x="6698944" y="5410804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07A789-E08F-EAB8-0D91-B39DBA30E2F8}"/>
              </a:ext>
            </a:extLst>
          </p:cNvPr>
          <p:cNvSpPr txBox="1"/>
          <p:nvPr/>
        </p:nvSpPr>
        <p:spPr>
          <a:xfrm>
            <a:off x="4362519" y="-1821751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</a:rPr>
              <a:t>Introducción</a:t>
            </a:r>
            <a:endParaRPr lang="es-AR" sz="5400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5536BC-C72E-57EC-F7DC-3344D4B0B68C}"/>
              </a:ext>
            </a:extLst>
          </p:cNvPr>
          <p:cNvSpPr txBox="1"/>
          <p:nvPr/>
        </p:nvSpPr>
        <p:spPr>
          <a:xfrm>
            <a:off x="7263552" y="2985050"/>
            <a:ext cx="413131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Problemática </a:t>
            </a:r>
            <a:endParaRPr lang="es-ES" sz="1800" dirty="0">
              <a:solidFill>
                <a:srgbClr val="374151"/>
              </a:solidFill>
              <a:latin typeface="Futura Bk BT" panose="020B05020202040203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Descripción detallada del problema central.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Antecedentes históricos o tendencias relevantes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Análisis de los desafíos presentados</a:t>
            </a:r>
          </a:p>
        </p:txBody>
      </p:sp>
    </p:spTree>
    <p:extLst>
      <p:ext uri="{BB962C8B-B14F-4D97-AF65-F5344CB8AC3E}">
        <p14:creationId xmlns:p14="http://schemas.microsoft.com/office/powerpoint/2010/main" val="3076542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28DE1BC8-083E-8D62-51F6-4A29EFAFF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66" y="2530723"/>
            <a:ext cx="2645893" cy="17497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68B85A-603C-5E35-F347-A388D56B2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06" y="4884361"/>
            <a:ext cx="2381452" cy="15479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6037FB-9742-EBA6-6C73-3956CA28F0BB}"/>
              </a:ext>
            </a:extLst>
          </p:cNvPr>
          <p:cNvSpPr txBox="1"/>
          <p:nvPr/>
        </p:nvSpPr>
        <p:spPr>
          <a:xfrm>
            <a:off x="8282152" y="1010485"/>
            <a:ext cx="2840391" cy="335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Charter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F91A7E93-430C-25DE-CD59-9B669ADA8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04"/>
          <a:stretch/>
        </p:blipFill>
        <p:spPr bwMode="auto">
          <a:xfrm>
            <a:off x="4704299" y="2636436"/>
            <a:ext cx="2670467" cy="17148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Una captura de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DDC3D5FE-8893-7C64-7989-8122440698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643"/>
          <a:stretch/>
        </p:blipFill>
        <p:spPr bwMode="auto">
          <a:xfrm>
            <a:off x="748866" y="311446"/>
            <a:ext cx="2675474" cy="15826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Tabla&#10;&#10;Descripción generada automáticamente con confianza media">
            <a:extLst>
              <a:ext uri="{FF2B5EF4-FFF2-40B4-BE49-F238E27FC236}">
                <a16:creationId xmlns:a16="http://schemas.microsoft.com/office/drawing/2014/main" id="{B038BDB2-ADB7-8055-2668-400F9C8D6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8122" y="216012"/>
            <a:ext cx="2302820" cy="1588946"/>
          </a:xfrm>
          <a:prstGeom prst="rect">
            <a:avLst/>
          </a:prstGeom>
        </p:spPr>
      </p:pic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98759EE-F8C2-25FC-B5B5-5B0516C43A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23"/>
          <a:stretch/>
        </p:blipFill>
        <p:spPr bwMode="auto">
          <a:xfrm>
            <a:off x="833014" y="4884361"/>
            <a:ext cx="2507178" cy="15812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8457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D3CE75-0A41-1BBC-5C46-CEA18C5F2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66" y="2554996"/>
            <a:ext cx="2649640" cy="17473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68B85A-603C-5E35-F347-A388D56B2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06" y="4884361"/>
            <a:ext cx="2381452" cy="1547944"/>
          </a:xfrm>
          <a:prstGeom prst="rect">
            <a:avLst/>
          </a:prstGeom>
        </p:spPr>
      </p:pic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98759EE-F8C2-25FC-B5B5-5B0516C43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23"/>
          <a:stretch/>
        </p:blipFill>
        <p:spPr bwMode="auto">
          <a:xfrm>
            <a:off x="833014" y="4884361"/>
            <a:ext cx="2507178" cy="15812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6037FB-9742-EBA6-6C73-3956CA28F0BB}"/>
              </a:ext>
            </a:extLst>
          </p:cNvPr>
          <p:cNvSpPr txBox="1"/>
          <p:nvPr/>
        </p:nvSpPr>
        <p:spPr>
          <a:xfrm>
            <a:off x="8282152" y="1010485"/>
            <a:ext cx="2840391" cy="335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Charter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F91A7E93-430C-25DE-CD59-9B669ADA86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04"/>
          <a:stretch/>
        </p:blipFill>
        <p:spPr bwMode="auto">
          <a:xfrm>
            <a:off x="4704299" y="2636436"/>
            <a:ext cx="2670467" cy="17148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Una captura de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DDC3D5FE-8893-7C64-7989-8122440698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43"/>
          <a:stretch/>
        </p:blipFill>
        <p:spPr bwMode="auto">
          <a:xfrm>
            <a:off x="748866" y="311446"/>
            <a:ext cx="2675474" cy="15826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Tabla&#10;&#10;Descripción generada automáticamente con confianza media">
            <a:extLst>
              <a:ext uri="{FF2B5EF4-FFF2-40B4-BE49-F238E27FC236}">
                <a16:creationId xmlns:a16="http://schemas.microsoft.com/office/drawing/2014/main" id="{B038BDB2-ADB7-8055-2668-400F9C8D6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85" y="232767"/>
            <a:ext cx="9610478" cy="652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32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068B85A-603C-5E35-F347-A388D56B2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806" y="4884361"/>
            <a:ext cx="2381452" cy="1547944"/>
          </a:xfrm>
          <a:prstGeom prst="rect">
            <a:avLst/>
          </a:prstGeom>
        </p:spPr>
      </p:pic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98759EE-F8C2-25FC-B5B5-5B0516C43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23"/>
          <a:stretch/>
        </p:blipFill>
        <p:spPr bwMode="auto">
          <a:xfrm>
            <a:off x="833014" y="4884361"/>
            <a:ext cx="2507178" cy="15812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6037FB-9742-EBA6-6C73-3956CA28F0BB}"/>
              </a:ext>
            </a:extLst>
          </p:cNvPr>
          <p:cNvSpPr txBox="1"/>
          <p:nvPr/>
        </p:nvSpPr>
        <p:spPr>
          <a:xfrm>
            <a:off x="8282152" y="1010485"/>
            <a:ext cx="2840391" cy="335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Charter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Una captura de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DDC3D5FE-8893-7C64-7989-812244069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43"/>
          <a:stretch/>
        </p:blipFill>
        <p:spPr bwMode="auto">
          <a:xfrm>
            <a:off x="748866" y="311446"/>
            <a:ext cx="2675474" cy="15826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Tabla&#10;&#10;Descripción generada automáticamente con confianza media">
            <a:extLst>
              <a:ext uri="{FF2B5EF4-FFF2-40B4-BE49-F238E27FC236}">
                <a16:creationId xmlns:a16="http://schemas.microsoft.com/office/drawing/2014/main" id="{B038BDB2-ADB7-8055-2668-400F9C8D6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122" y="216012"/>
            <a:ext cx="2302820" cy="1588946"/>
          </a:xfrm>
          <a:prstGeom prst="rect">
            <a:avLst/>
          </a:prstGeom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F91A7E93-430C-25DE-CD59-9B669ADA86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04"/>
          <a:stretch/>
        </p:blipFill>
        <p:spPr bwMode="auto">
          <a:xfrm>
            <a:off x="4704299" y="2636436"/>
            <a:ext cx="2670467" cy="17148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99705D3-719D-719E-E09A-C0576B87CA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66" y="2530723"/>
            <a:ext cx="2645893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8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1087B1-8C4C-D07C-DB44-E48AE9FB6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66" y="2554996"/>
            <a:ext cx="2649640" cy="17473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68B85A-603C-5E35-F347-A388D56B2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06" y="4884361"/>
            <a:ext cx="2381452" cy="1547944"/>
          </a:xfrm>
          <a:prstGeom prst="rect">
            <a:avLst/>
          </a:prstGeom>
        </p:spPr>
      </p:pic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98759EE-F8C2-25FC-B5B5-5B0516C43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23"/>
          <a:stretch/>
        </p:blipFill>
        <p:spPr bwMode="auto">
          <a:xfrm>
            <a:off x="833014" y="4884361"/>
            <a:ext cx="2507178" cy="15812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6037FB-9742-EBA6-6C73-3956CA28F0BB}"/>
              </a:ext>
            </a:extLst>
          </p:cNvPr>
          <p:cNvSpPr txBox="1"/>
          <p:nvPr/>
        </p:nvSpPr>
        <p:spPr>
          <a:xfrm>
            <a:off x="8282152" y="1010485"/>
            <a:ext cx="2840391" cy="335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Charter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Una captura de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DDC3D5FE-8893-7C64-7989-8122440698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643"/>
          <a:stretch/>
        </p:blipFill>
        <p:spPr bwMode="auto">
          <a:xfrm>
            <a:off x="748866" y="311446"/>
            <a:ext cx="2675474" cy="15826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Tabla&#10;&#10;Descripción generada automáticamente con confianza media">
            <a:extLst>
              <a:ext uri="{FF2B5EF4-FFF2-40B4-BE49-F238E27FC236}">
                <a16:creationId xmlns:a16="http://schemas.microsoft.com/office/drawing/2014/main" id="{B038BDB2-ADB7-8055-2668-400F9C8D6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8122" y="216012"/>
            <a:ext cx="2302820" cy="1588946"/>
          </a:xfrm>
          <a:prstGeom prst="rect">
            <a:avLst/>
          </a:prstGeom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F91A7E93-430C-25DE-CD59-9B669ADA86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604"/>
          <a:stretch/>
        </p:blipFill>
        <p:spPr bwMode="auto">
          <a:xfrm>
            <a:off x="530238" y="346400"/>
            <a:ext cx="9889844" cy="635078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473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3C1019-7DD4-C268-FACC-054D4AB1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66" y="2530723"/>
            <a:ext cx="2645893" cy="1749704"/>
          </a:xfrm>
          <a:prstGeom prst="rect">
            <a:avLst/>
          </a:prstGeom>
        </p:spPr>
      </p:pic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98759EE-F8C2-25FC-B5B5-5B0516C43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23"/>
          <a:stretch/>
        </p:blipFill>
        <p:spPr bwMode="auto">
          <a:xfrm>
            <a:off x="833014" y="4884361"/>
            <a:ext cx="2507178" cy="15812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6037FB-9742-EBA6-6C73-3956CA28F0BB}"/>
              </a:ext>
            </a:extLst>
          </p:cNvPr>
          <p:cNvSpPr txBox="1"/>
          <p:nvPr/>
        </p:nvSpPr>
        <p:spPr>
          <a:xfrm>
            <a:off x="8282152" y="1010485"/>
            <a:ext cx="2840391" cy="335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Charter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Una captura de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DDC3D5FE-8893-7C64-7989-812244069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43"/>
          <a:stretch/>
        </p:blipFill>
        <p:spPr bwMode="auto">
          <a:xfrm>
            <a:off x="748866" y="311446"/>
            <a:ext cx="2675474" cy="15826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Tabla&#10;&#10;Descripción generada automáticamente con confianza media">
            <a:extLst>
              <a:ext uri="{FF2B5EF4-FFF2-40B4-BE49-F238E27FC236}">
                <a16:creationId xmlns:a16="http://schemas.microsoft.com/office/drawing/2014/main" id="{B038BDB2-ADB7-8055-2668-400F9C8D6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122" y="216012"/>
            <a:ext cx="2302820" cy="1588946"/>
          </a:xfrm>
          <a:prstGeom prst="rect">
            <a:avLst/>
          </a:prstGeom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F91A7E93-430C-25DE-CD59-9B669ADA86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04"/>
          <a:stretch/>
        </p:blipFill>
        <p:spPr bwMode="auto">
          <a:xfrm>
            <a:off x="4704299" y="2636436"/>
            <a:ext cx="2670467" cy="17148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68B85A-603C-5E35-F347-A388D56B2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8806" y="4884361"/>
            <a:ext cx="2381452" cy="154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7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463A2B-6D9E-033B-6821-02C8576DE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66" y="2554996"/>
            <a:ext cx="2649640" cy="1747330"/>
          </a:xfrm>
          <a:prstGeom prst="rect">
            <a:avLst/>
          </a:prstGeom>
        </p:spPr>
      </p:pic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98759EE-F8C2-25FC-B5B5-5B0516C43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23"/>
          <a:stretch/>
        </p:blipFill>
        <p:spPr bwMode="auto">
          <a:xfrm>
            <a:off x="833014" y="4884361"/>
            <a:ext cx="2507178" cy="15812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6037FB-9742-EBA6-6C73-3956CA28F0BB}"/>
              </a:ext>
            </a:extLst>
          </p:cNvPr>
          <p:cNvSpPr txBox="1"/>
          <p:nvPr/>
        </p:nvSpPr>
        <p:spPr>
          <a:xfrm>
            <a:off x="8282152" y="1010485"/>
            <a:ext cx="2840391" cy="335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Charter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Una captura de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DDC3D5FE-8893-7C64-7989-812244069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43"/>
          <a:stretch/>
        </p:blipFill>
        <p:spPr bwMode="auto">
          <a:xfrm>
            <a:off x="748866" y="311446"/>
            <a:ext cx="2675474" cy="15826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Tabla&#10;&#10;Descripción generada automáticamente con confianza media">
            <a:extLst>
              <a:ext uri="{FF2B5EF4-FFF2-40B4-BE49-F238E27FC236}">
                <a16:creationId xmlns:a16="http://schemas.microsoft.com/office/drawing/2014/main" id="{B038BDB2-ADB7-8055-2668-400F9C8D6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122" y="216012"/>
            <a:ext cx="2302820" cy="1588946"/>
          </a:xfrm>
          <a:prstGeom prst="rect">
            <a:avLst/>
          </a:prstGeom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F91A7E93-430C-25DE-CD59-9B669ADA86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04"/>
          <a:stretch/>
        </p:blipFill>
        <p:spPr bwMode="auto">
          <a:xfrm>
            <a:off x="4704299" y="2636436"/>
            <a:ext cx="2670467" cy="17148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68B85A-603C-5E35-F347-A388D56B2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10" y="364542"/>
            <a:ext cx="10145454" cy="615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31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D4E899-5B55-6372-95BF-4EF72A115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66" y="2530723"/>
            <a:ext cx="2645893" cy="1749704"/>
          </a:xfrm>
          <a:prstGeom prst="rect">
            <a:avLst/>
          </a:prstGeom>
        </p:spPr>
      </p:pic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98759EE-F8C2-25FC-B5B5-5B0516C43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23"/>
          <a:stretch/>
        </p:blipFill>
        <p:spPr bwMode="auto">
          <a:xfrm>
            <a:off x="833014" y="4884361"/>
            <a:ext cx="2507178" cy="158129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6037FB-9742-EBA6-6C73-3956CA28F0BB}"/>
              </a:ext>
            </a:extLst>
          </p:cNvPr>
          <p:cNvSpPr txBox="1"/>
          <p:nvPr/>
        </p:nvSpPr>
        <p:spPr>
          <a:xfrm>
            <a:off x="8282152" y="1010485"/>
            <a:ext cx="2840391" cy="335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Charter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Una captura de pantalla de un celular con texto e imagen&#10;&#10;Descripción generada automáticamente con confianza baja">
            <a:extLst>
              <a:ext uri="{FF2B5EF4-FFF2-40B4-BE49-F238E27FC236}">
                <a16:creationId xmlns:a16="http://schemas.microsoft.com/office/drawing/2014/main" id="{DDC3D5FE-8893-7C64-7989-812244069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43"/>
          <a:stretch/>
        </p:blipFill>
        <p:spPr bwMode="auto">
          <a:xfrm>
            <a:off x="748866" y="311446"/>
            <a:ext cx="2675474" cy="15826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Tabla&#10;&#10;Descripción generada automáticamente con confianza media">
            <a:extLst>
              <a:ext uri="{FF2B5EF4-FFF2-40B4-BE49-F238E27FC236}">
                <a16:creationId xmlns:a16="http://schemas.microsoft.com/office/drawing/2014/main" id="{B038BDB2-ADB7-8055-2668-400F9C8D6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122" y="216012"/>
            <a:ext cx="2302820" cy="1588946"/>
          </a:xfrm>
          <a:prstGeom prst="rect">
            <a:avLst/>
          </a:prstGeom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F91A7E93-430C-25DE-CD59-9B669ADA86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04"/>
          <a:stretch/>
        </p:blipFill>
        <p:spPr bwMode="auto">
          <a:xfrm>
            <a:off x="4704299" y="2636436"/>
            <a:ext cx="2670467" cy="17148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68B85A-603C-5E35-F347-A388D56B2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8806" y="4884361"/>
            <a:ext cx="2381452" cy="154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55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castillo en un campo abierto&#10;&#10;Descripción generada automáticamente con confianza media">
            <a:extLst>
              <a:ext uri="{FF2B5EF4-FFF2-40B4-BE49-F238E27FC236}">
                <a16:creationId xmlns:a16="http://schemas.microsoft.com/office/drawing/2014/main" id="{2ACC0AFF-CD28-70EF-5D82-F456F22FD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3056" r="899" b="14122"/>
          <a:stretch/>
        </p:blipFill>
        <p:spPr>
          <a:xfrm>
            <a:off x="-835702" y="-475367"/>
            <a:ext cx="13863404" cy="78858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65BA34-99E8-E54A-E98A-5F1E142CC316}"/>
              </a:ext>
            </a:extLst>
          </p:cNvPr>
          <p:cNvSpPr txBox="1"/>
          <p:nvPr/>
        </p:nvSpPr>
        <p:spPr>
          <a:xfrm>
            <a:off x="5411125" y="743634"/>
            <a:ext cx="1258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chemeClr val="bg1"/>
                </a:solidFill>
                <a:latin typeface="Futura Bk BT" panose="020B0502020204020303" pitchFamily="34" charset="0"/>
              </a:rPr>
              <a:t>CAPEX </a:t>
            </a:r>
            <a:endParaRPr lang="es-AR" sz="1000" i="1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9677964C-7180-2032-1705-C54F4AFD69AD}"/>
              </a:ext>
            </a:extLst>
          </p:cNvPr>
          <p:cNvSpPr/>
          <p:nvPr/>
        </p:nvSpPr>
        <p:spPr>
          <a:xfrm>
            <a:off x="2979706" y="1992993"/>
            <a:ext cx="1436007" cy="143600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i="1" dirty="0"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Project chárter </a:t>
            </a:r>
            <a:endParaRPr lang="es-AR" sz="1100" i="1" dirty="0"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92C07001-8ED4-525C-965E-CCCFABEC3161}"/>
              </a:ext>
            </a:extLst>
          </p:cNvPr>
          <p:cNvSpPr/>
          <p:nvPr/>
        </p:nvSpPr>
        <p:spPr>
          <a:xfrm>
            <a:off x="7601344" y="2031535"/>
            <a:ext cx="1436007" cy="143600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i="1" dirty="0"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cost beackdown</a:t>
            </a:r>
            <a:endParaRPr lang="es-AR" sz="1100" i="1" dirty="0"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</p:spTree>
    <p:extLst>
      <p:ext uri="{BB962C8B-B14F-4D97-AF65-F5344CB8AC3E}">
        <p14:creationId xmlns:p14="http://schemas.microsoft.com/office/powerpoint/2010/main" val="2382873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castillo en un campo abierto&#10;&#10;Descripción generada automáticamente con confianza media">
            <a:extLst>
              <a:ext uri="{FF2B5EF4-FFF2-40B4-BE49-F238E27FC236}">
                <a16:creationId xmlns:a16="http://schemas.microsoft.com/office/drawing/2014/main" id="{2ACC0AFF-CD28-70EF-5D82-F456F22FD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3056" r="899" b="14122"/>
          <a:stretch/>
        </p:blipFill>
        <p:spPr>
          <a:xfrm>
            <a:off x="-835702" y="-475367"/>
            <a:ext cx="13863404" cy="7885818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BB0157B5-026F-F8BE-0496-F33E574D4831}"/>
              </a:ext>
            </a:extLst>
          </p:cNvPr>
          <p:cNvSpPr/>
          <p:nvPr/>
        </p:nvSpPr>
        <p:spPr>
          <a:xfrm>
            <a:off x="5249712" y="1935202"/>
            <a:ext cx="1581782" cy="15817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i="1" dirty="0"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cost beackdown</a:t>
            </a:r>
            <a:endParaRPr lang="es-AR" sz="1200" i="1" dirty="0"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65BA34-99E8-E54A-E98A-5F1E142CC316}"/>
              </a:ext>
            </a:extLst>
          </p:cNvPr>
          <p:cNvSpPr txBox="1"/>
          <p:nvPr/>
        </p:nvSpPr>
        <p:spPr>
          <a:xfrm>
            <a:off x="5411125" y="743634"/>
            <a:ext cx="1258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chemeClr val="bg1"/>
                </a:solidFill>
                <a:latin typeface="Futura Bk BT" panose="020B0502020204020303" pitchFamily="34" charset="0"/>
              </a:rPr>
              <a:t>CAPEX </a:t>
            </a:r>
            <a:endParaRPr lang="es-AR" sz="1000" i="1" dirty="0"/>
          </a:p>
        </p:txBody>
      </p:sp>
    </p:spTree>
    <p:extLst>
      <p:ext uri="{BB962C8B-B14F-4D97-AF65-F5344CB8AC3E}">
        <p14:creationId xmlns:p14="http://schemas.microsoft.com/office/powerpoint/2010/main" val="1322343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 castillo en un campo abierto&#10;&#10;Descripción generada automáticamente con confianza media">
            <a:extLst>
              <a:ext uri="{FF2B5EF4-FFF2-40B4-BE49-F238E27FC236}">
                <a16:creationId xmlns:a16="http://schemas.microsoft.com/office/drawing/2014/main" id="{C9FD10C5-B308-CB6D-75D3-4087664650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3056" r="899" b="14122"/>
          <a:stretch/>
        </p:blipFill>
        <p:spPr>
          <a:xfrm>
            <a:off x="-835702" y="-475367"/>
            <a:ext cx="13863404" cy="7885818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E01C712E-5674-7477-B8A4-2A283E0DB3B9}"/>
              </a:ext>
            </a:extLst>
          </p:cNvPr>
          <p:cNvSpPr/>
          <p:nvPr/>
        </p:nvSpPr>
        <p:spPr>
          <a:xfrm>
            <a:off x="5249712" y="1935202"/>
            <a:ext cx="1581782" cy="15817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i="1" dirty="0"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cost beackdown</a:t>
            </a:r>
            <a:endParaRPr lang="es-AR" sz="1200" i="1" dirty="0"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3066369-4EEA-8D6F-D730-CB7A3955F62C}"/>
              </a:ext>
            </a:extLst>
          </p:cNvPr>
          <p:cNvSpPr txBox="1"/>
          <p:nvPr/>
        </p:nvSpPr>
        <p:spPr>
          <a:xfrm>
            <a:off x="5411125" y="743634"/>
            <a:ext cx="1258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chemeClr val="bg1"/>
                </a:solidFill>
                <a:latin typeface="Futura Bk BT" panose="020B0502020204020303" pitchFamily="34" charset="0"/>
              </a:rPr>
              <a:t>CAPEX </a:t>
            </a:r>
            <a:endParaRPr lang="es-AR" sz="1000" i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4ECF4E6-43BD-A73B-459D-37DF22936282}"/>
              </a:ext>
            </a:extLst>
          </p:cNvPr>
          <p:cNvSpPr/>
          <p:nvPr/>
        </p:nvSpPr>
        <p:spPr>
          <a:xfrm>
            <a:off x="1219200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77DFCF4-07F5-2BF8-C2C2-3C14532A17E6}"/>
              </a:ext>
            </a:extLst>
          </p:cNvPr>
          <p:cNvSpPr/>
          <p:nvPr/>
        </p:nvSpPr>
        <p:spPr>
          <a:xfrm>
            <a:off x="1352550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4F50A18-4746-2E2C-2069-3150684530D8}"/>
              </a:ext>
            </a:extLst>
          </p:cNvPr>
          <p:cNvSpPr txBox="1"/>
          <p:nvPr/>
        </p:nvSpPr>
        <p:spPr>
          <a:xfrm>
            <a:off x="14216063" y="479598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i="1" dirty="0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</a:t>
            </a:r>
            <a:r>
              <a:rPr lang="es-ES" sz="1800" i="1" dirty="0" err="1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cost</a:t>
            </a:r>
            <a:r>
              <a:rPr lang="es-ES" sz="1800" i="1" dirty="0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 </a:t>
            </a:r>
            <a:r>
              <a:rPr lang="es-ES" sz="1800" i="1" dirty="0" err="1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beackdown</a:t>
            </a:r>
            <a:endParaRPr lang="es-AR" sz="1800" i="1" dirty="0">
              <a:solidFill>
                <a:schemeClr val="bg1"/>
              </a:solidFill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</p:txBody>
      </p:sp>
      <p:pic>
        <p:nvPicPr>
          <p:cNvPr id="9" name="Imagen 8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978CA8F1-1190-10E8-F63F-F87F516B5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6063" y="2202727"/>
            <a:ext cx="4376737" cy="1378673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44E1916-BECD-5A9D-8DCB-3612242A2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5264" y="3997202"/>
            <a:ext cx="3081337" cy="187599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D0A28EF-B3C4-967C-2051-700285A216A6}"/>
              </a:ext>
            </a:extLst>
          </p:cNvPr>
          <p:cNvSpPr txBox="1"/>
          <p:nvPr/>
        </p:nvSpPr>
        <p:spPr>
          <a:xfrm>
            <a:off x="14216063" y="807909"/>
            <a:ext cx="4205287" cy="1167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880110" indent="-171450">
              <a:lnSpc>
                <a:spcPct val="150000"/>
              </a:lnSpc>
              <a:spcBef>
                <a:spcPts val="1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Para realizar el Booking Cost breackdoown, debemos realizar y especificar los costos directos / indirectos / mecánicos / servicios / </a:t>
            </a:r>
            <a:r>
              <a:rPr lang="es-ES" sz="1200" i="1" dirty="0" err="1">
                <a:solidFill>
                  <a:schemeClr val="bg1"/>
                </a:solidFill>
                <a:latin typeface="Futura Bk BT" panose="020B0502020204020303" pitchFamily="34" charset="0"/>
              </a:rPr>
              <a:t>Electrical</a:t>
            </a: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 &amp;</a:t>
            </a:r>
            <a:r>
              <a:rPr lang="es-ES" sz="1200" i="1" dirty="0" err="1">
                <a:solidFill>
                  <a:schemeClr val="bg1"/>
                </a:solidFill>
                <a:latin typeface="Futura Bk BT" panose="020B0502020204020303" pitchFamily="34" charset="0"/>
              </a:rPr>
              <a:t>automtion</a:t>
            </a: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.</a:t>
            </a:r>
            <a:endParaRPr lang="es-AR" sz="12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3415B3A-9C46-80E1-F265-1F885395CF0E}"/>
              </a:ext>
            </a:extLst>
          </p:cNvPr>
          <p:cNvCxnSpPr>
            <a:cxnSpLocks/>
          </p:cNvCxnSpPr>
          <p:nvPr/>
        </p:nvCxnSpPr>
        <p:spPr>
          <a:xfrm>
            <a:off x="24977863" y="178305"/>
            <a:ext cx="0" cy="537748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AF8F171D-485E-D2B8-EFEB-AF1677A81C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24609988" y="5779005"/>
            <a:ext cx="724776" cy="65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90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047214-785A-3FB2-DD31-8080DF28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55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6B65DC5-16B2-507C-56DC-204A184AFFB9}"/>
              </a:ext>
            </a:extLst>
          </p:cNvPr>
          <p:cNvSpPr/>
          <p:nvPr/>
        </p:nvSpPr>
        <p:spPr>
          <a:xfrm>
            <a:off x="3456508" y="-14515"/>
            <a:ext cx="8782049" cy="6887029"/>
          </a:xfrm>
          <a:custGeom>
            <a:avLst/>
            <a:gdLst>
              <a:gd name="connsiteX0" fmla="*/ 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0 w 6819900"/>
              <a:gd name="connsiteY4" fmla="*/ 0 h 6858000"/>
              <a:gd name="connsiteX0" fmla="*/ 1885950 w 6819900"/>
              <a:gd name="connsiteY0" fmla="*/ 3810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85950 w 6819900"/>
              <a:gd name="connsiteY4" fmla="*/ 38100 h 6858000"/>
              <a:gd name="connsiteX0" fmla="*/ 186690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66900 w 6819900"/>
              <a:gd name="connsiteY4" fmla="*/ 0 h 6858000"/>
              <a:gd name="connsiteX0" fmla="*/ 2065242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2065242 w 6819900"/>
              <a:gd name="connsiteY4" fmla="*/ 0 h 6858000"/>
              <a:gd name="connsiteX0" fmla="*/ 2736552 w 7491210"/>
              <a:gd name="connsiteY0" fmla="*/ 0 h 6858000"/>
              <a:gd name="connsiteX1" fmla="*/ 7491210 w 7491210"/>
              <a:gd name="connsiteY1" fmla="*/ 0 h 6858000"/>
              <a:gd name="connsiteX2" fmla="*/ 7491210 w 7491210"/>
              <a:gd name="connsiteY2" fmla="*/ 6858000 h 6858000"/>
              <a:gd name="connsiteX3" fmla="*/ 0 w 7491210"/>
              <a:gd name="connsiteY3" fmla="*/ 6858000 h 6858000"/>
              <a:gd name="connsiteX4" fmla="*/ 2736552 w 7491210"/>
              <a:gd name="connsiteY4" fmla="*/ 0 h 6858000"/>
              <a:gd name="connsiteX0" fmla="*/ 2919670 w 7674328"/>
              <a:gd name="connsiteY0" fmla="*/ 0 h 6877050"/>
              <a:gd name="connsiteX1" fmla="*/ 7674328 w 7674328"/>
              <a:gd name="connsiteY1" fmla="*/ 0 h 6877050"/>
              <a:gd name="connsiteX2" fmla="*/ 7674328 w 7674328"/>
              <a:gd name="connsiteY2" fmla="*/ 6858000 h 6877050"/>
              <a:gd name="connsiteX3" fmla="*/ 0 w 7674328"/>
              <a:gd name="connsiteY3" fmla="*/ 6877050 h 6877050"/>
              <a:gd name="connsiteX4" fmla="*/ 2919670 w 7674328"/>
              <a:gd name="connsiteY4" fmla="*/ 0 h 6877050"/>
              <a:gd name="connsiteX0" fmla="*/ 2932354 w 7674328"/>
              <a:gd name="connsiteY0" fmla="*/ 0 h 6906079"/>
              <a:gd name="connsiteX1" fmla="*/ 7674328 w 7674328"/>
              <a:gd name="connsiteY1" fmla="*/ 29029 h 6906079"/>
              <a:gd name="connsiteX2" fmla="*/ 7674328 w 7674328"/>
              <a:gd name="connsiteY2" fmla="*/ 6887029 h 6906079"/>
              <a:gd name="connsiteX3" fmla="*/ 0 w 7674328"/>
              <a:gd name="connsiteY3" fmla="*/ 6906079 h 6906079"/>
              <a:gd name="connsiteX4" fmla="*/ 2932354 w 7674328"/>
              <a:gd name="connsiteY4" fmla="*/ 0 h 6906079"/>
              <a:gd name="connsiteX0" fmla="*/ 2932354 w 7674328"/>
              <a:gd name="connsiteY0" fmla="*/ 0 h 6887029"/>
              <a:gd name="connsiteX1" fmla="*/ 7674328 w 7674328"/>
              <a:gd name="connsiteY1" fmla="*/ 29029 h 6887029"/>
              <a:gd name="connsiteX2" fmla="*/ 7674328 w 7674328"/>
              <a:gd name="connsiteY2" fmla="*/ 6887029 h 6887029"/>
              <a:gd name="connsiteX3" fmla="*/ 0 w 7674328"/>
              <a:gd name="connsiteY3" fmla="*/ 6867979 h 6887029"/>
              <a:gd name="connsiteX4" fmla="*/ 2932354 w 7674328"/>
              <a:gd name="connsiteY4" fmla="*/ 0 h 688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328" h="6887029">
                <a:moveTo>
                  <a:pt x="2932354" y="0"/>
                </a:moveTo>
                <a:lnTo>
                  <a:pt x="7674328" y="29029"/>
                </a:lnTo>
                <a:lnTo>
                  <a:pt x="7674328" y="6887029"/>
                </a:lnTo>
                <a:lnTo>
                  <a:pt x="0" y="6867979"/>
                </a:lnTo>
                <a:lnTo>
                  <a:pt x="293235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</a:t>
            </a:r>
            <a:endParaRPr lang="es-AR" dirty="0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511D4EF2-D0E7-9F8E-DB18-91001AA58500}"/>
              </a:ext>
            </a:extLst>
          </p:cNvPr>
          <p:cNvSpPr/>
          <p:nvPr/>
        </p:nvSpPr>
        <p:spPr>
          <a:xfrm rot="10800000">
            <a:off x="0" y="-38100"/>
            <a:ext cx="3424238" cy="6858000"/>
          </a:xfrm>
          <a:custGeom>
            <a:avLst/>
            <a:gdLst>
              <a:gd name="connsiteX0" fmla="*/ 0 w 3429000"/>
              <a:gd name="connsiteY0" fmla="*/ 6858000 h 6858000"/>
              <a:gd name="connsiteX1" fmla="*/ 3429000 w 3429000"/>
              <a:gd name="connsiteY1" fmla="*/ 0 h 6858000"/>
              <a:gd name="connsiteX2" fmla="*/ 3429000 w 3429000"/>
              <a:gd name="connsiteY2" fmla="*/ 6858000 h 6858000"/>
              <a:gd name="connsiteX3" fmla="*/ 0 w 3429000"/>
              <a:gd name="connsiteY3" fmla="*/ 6858000 h 6858000"/>
              <a:gd name="connsiteX0" fmla="*/ 0 w 3424238"/>
              <a:gd name="connsiteY0" fmla="*/ 6824663 h 6858000"/>
              <a:gd name="connsiteX1" fmla="*/ 3424238 w 3424238"/>
              <a:gd name="connsiteY1" fmla="*/ 0 h 6858000"/>
              <a:gd name="connsiteX2" fmla="*/ 3424238 w 3424238"/>
              <a:gd name="connsiteY2" fmla="*/ 6858000 h 6858000"/>
              <a:gd name="connsiteX3" fmla="*/ 0 w 3424238"/>
              <a:gd name="connsiteY3" fmla="*/ 68246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238" h="6858000">
                <a:moveTo>
                  <a:pt x="0" y="6824663"/>
                </a:moveTo>
                <a:lnTo>
                  <a:pt x="3424238" y="0"/>
                </a:lnTo>
                <a:lnTo>
                  <a:pt x="3424238" y="6858000"/>
                </a:lnTo>
                <a:lnTo>
                  <a:pt x="0" y="68246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BFFC3-AC46-8B50-4767-660873696067}"/>
              </a:ext>
            </a:extLst>
          </p:cNvPr>
          <p:cNvSpPr txBox="1"/>
          <p:nvPr/>
        </p:nvSpPr>
        <p:spPr>
          <a:xfrm>
            <a:off x="8286444" y="357990"/>
            <a:ext cx="173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Índice 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C7CA6BE-F59C-11E2-992A-110F7646B162}"/>
              </a:ext>
            </a:extLst>
          </p:cNvPr>
          <p:cNvSpPr txBox="1"/>
          <p:nvPr/>
        </p:nvSpPr>
        <p:spPr>
          <a:xfrm>
            <a:off x="7391561" y="2767279"/>
            <a:ext cx="41313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374151"/>
                </a:solidFill>
                <a:latin typeface="Futura Bk BT" panose="020B0502020204020303" pitchFamily="34" charset="0"/>
              </a:rPr>
              <a:t>Introducción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74151"/>
                </a:solidFill>
                <a:latin typeface="Futura Bk BT" panose="020B0502020204020303" pitchFamily="34" charset="0"/>
              </a:rPr>
              <a:t>Objetivo y alcance del  informe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74151"/>
                </a:solidFill>
                <a:latin typeface="Futura Bk BT" panose="020B0502020204020303" pitchFamily="34" charset="0"/>
              </a:rPr>
              <a:t>Declaración del problema o desafío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74151"/>
                </a:solidFill>
                <a:latin typeface="Futura Bk BT" panose="020B0502020204020303" pitchFamily="34" charset="0"/>
              </a:rPr>
              <a:t>Etapas involucradas en el proyecto 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6D539012-D58C-D6F5-719E-EB3FD4CF0572}"/>
              </a:ext>
            </a:extLst>
          </p:cNvPr>
          <p:cNvSpPr/>
          <p:nvPr/>
        </p:nvSpPr>
        <p:spPr>
          <a:xfrm>
            <a:off x="6786944" y="3136612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07A789-E08F-EAB8-0D91-B39DBA30E2F8}"/>
              </a:ext>
            </a:extLst>
          </p:cNvPr>
          <p:cNvSpPr txBox="1"/>
          <p:nvPr/>
        </p:nvSpPr>
        <p:spPr>
          <a:xfrm>
            <a:off x="4362519" y="-1821751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</a:rPr>
              <a:t>Introducción</a:t>
            </a:r>
            <a:endParaRPr lang="es-AR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13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castillo en un campo abierto&#10;&#10;Descripción generada automáticamente con confianza media">
            <a:extLst>
              <a:ext uri="{FF2B5EF4-FFF2-40B4-BE49-F238E27FC236}">
                <a16:creationId xmlns:a16="http://schemas.microsoft.com/office/drawing/2014/main" id="{0DB66E08-6DF5-5F80-F4BA-078EF1BE7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3056" r="899" b="14122"/>
          <a:stretch/>
        </p:blipFill>
        <p:spPr>
          <a:xfrm>
            <a:off x="-835702" y="-475367"/>
            <a:ext cx="13863404" cy="7885818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BC37C403-D4EE-5D03-2C29-7484AC390E8B}"/>
              </a:ext>
            </a:extLst>
          </p:cNvPr>
          <p:cNvSpPr/>
          <p:nvPr/>
        </p:nvSpPr>
        <p:spPr>
          <a:xfrm>
            <a:off x="5249712" y="1935202"/>
            <a:ext cx="1581782" cy="15817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i="1" dirty="0"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cost beackdown</a:t>
            </a:r>
            <a:endParaRPr lang="es-AR" sz="1200" i="1" dirty="0"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ED6ABA2-AF76-464F-F0E6-124FC43FD44F}"/>
              </a:ext>
            </a:extLst>
          </p:cNvPr>
          <p:cNvSpPr txBox="1"/>
          <p:nvPr/>
        </p:nvSpPr>
        <p:spPr>
          <a:xfrm>
            <a:off x="5411125" y="743634"/>
            <a:ext cx="1258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chemeClr val="bg1"/>
                </a:solidFill>
                <a:latin typeface="Futura Bk BT" panose="020B0502020204020303" pitchFamily="34" charset="0"/>
              </a:rPr>
              <a:t>CAPEX </a:t>
            </a:r>
            <a:endParaRPr lang="es-AR" sz="1000" i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9B07A1E-D283-9DB4-29C9-881DFB247A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162C7AE-E4E9-8A87-4CD7-B8C6013BCE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E4A806-B312-1027-A331-B38E7F436E42}"/>
              </a:ext>
            </a:extLst>
          </p:cNvPr>
          <p:cNvSpPr txBox="1"/>
          <p:nvPr/>
        </p:nvSpPr>
        <p:spPr>
          <a:xfrm>
            <a:off x="671513" y="52450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i="1" dirty="0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</a:t>
            </a:r>
            <a:r>
              <a:rPr lang="es-ES" sz="1800" i="1" dirty="0" err="1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cost</a:t>
            </a:r>
            <a:r>
              <a:rPr lang="es-ES" sz="1800" i="1" dirty="0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 </a:t>
            </a:r>
            <a:r>
              <a:rPr lang="es-ES" sz="1800" i="1" dirty="0" err="1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beackdown</a:t>
            </a:r>
            <a:endParaRPr lang="es-AR" sz="1800" i="1" dirty="0">
              <a:solidFill>
                <a:schemeClr val="bg1"/>
              </a:solidFill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</p:txBody>
      </p:sp>
      <p:pic>
        <p:nvPicPr>
          <p:cNvPr id="10" name="Imagen 9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65644794-5D92-F477-2D9F-B6B233908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2247638"/>
            <a:ext cx="4376737" cy="1378673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8470838-AC0D-2A1E-91B7-02E105798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14" y="4042113"/>
            <a:ext cx="3081337" cy="187599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148867F-F3C1-D719-262D-F6FB06061B36}"/>
              </a:ext>
            </a:extLst>
          </p:cNvPr>
          <p:cNvSpPr txBox="1"/>
          <p:nvPr/>
        </p:nvSpPr>
        <p:spPr>
          <a:xfrm>
            <a:off x="671513" y="852820"/>
            <a:ext cx="4205287" cy="1167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880110" indent="-171450">
              <a:lnSpc>
                <a:spcPct val="150000"/>
              </a:lnSpc>
              <a:spcBef>
                <a:spcPts val="1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Para realizar el Booking Cost breackdoown, debemos realizar y especificar los costos directos / indirectos / mecánicos / servicios / </a:t>
            </a:r>
            <a:r>
              <a:rPr lang="es-ES" sz="1200" i="1" dirty="0" err="1">
                <a:solidFill>
                  <a:schemeClr val="bg1"/>
                </a:solidFill>
                <a:latin typeface="Futura Bk BT" panose="020B0502020204020303" pitchFamily="34" charset="0"/>
              </a:rPr>
              <a:t>Electrical</a:t>
            </a: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 &amp;</a:t>
            </a:r>
            <a:r>
              <a:rPr lang="es-ES" sz="1200" i="1" dirty="0" err="1">
                <a:solidFill>
                  <a:schemeClr val="bg1"/>
                </a:solidFill>
                <a:latin typeface="Futura Bk BT" panose="020B0502020204020303" pitchFamily="34" charset="0"/>
              </a:rPr>
              <a:t>automtion</a:t>
            </a: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.</a:t>
            </a:r>
            <a:endParaRPr lang="es-AR" sz="12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93C06BC-CEFE-5880-F91E-CB67C04F989A}"/>
              </a:ext>
            </a:extLst>
          </p:cNvPr>
          <p:cNvCxnSpPr>
            <a:cxnSpLocks/>
          </p:cNvCxnSpPr>
          <p:nvPr/>
        </p:nvCxnSpPr>
        <p:spPr>
          <a:xfrm>
            <a:off x="11433313" y="223216"/>
            <a:ext cx="0" cy="537748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6A7DE878-801E-5B20-699B-BB3093F0F9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11065438" y="5823916"/>
            <a:ext cx="724776" cy="65796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66ECE21-3938-9918-7C7F-ADC8D010C41C}"/>
              </a:ext>
            </a:extLst>
          </p:cNvPr>
          <p:cNvSpPr/>
          <p:nvPr/>
        </p:nvSpPr>
        <p:spPr>
          <a:xfrm>
            <a:off x="-12192000" y="0"/>
            <a:ext cx="12192000" cy="6857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58F895-ED45-9490-371C-51DEAC892E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9560"/>
          <a:stretch/>
        </p:blipFill>
        <p:spPr bwMode="auto">
          <a:xfrm>
            <a:off x="-11054750" y="-1"/>
            <a:ext cx="928977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06A8BCA-9E39-BA23-0BEA-995BBF2B31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18062" y="621581"/>
            <a:ext cx="4847737" cy="1167435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23980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castillo en un campo abierto&#10;&#10;Descripción generada automáticamente con confianza media">
            <a:extLst>
              <a:ext uri="{FF2B5EF4-FFF2-40B4-BE49-F238E27FC236}">
                <a16:creationId xmlns:a16="http://schemas.microsoft.com/office/drawing/2014/main" id="{0DB66E08-6DF5-5F80-F4BA-078EF1BE7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3056" r="899" b="14122"/>
          <a:stretch/>
        </p:blipFill>
        <p:spPr>
          <a:xfrm>
            <a:off x="-835702" y="-475367"/>
            <a:ext cx="13863404" cy="7885818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BC37C403-D4EE-5D03-2C29-7484AC390E8B}"/>
              </a:ext>
            </a:extLst>
          </p:cNvPr>
          <p:cNvSpPr/>
          <p:nvPr/>
        </p:nvSpPr>
        <p:spPr>
          <a:xfrm>
            <a:off x="5249712" y="1935202"/>
            <a:ext cx="1581782" cy="15817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i="1" dirty="0"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cost beackdown</a:t>
            </a:r>
            <a:endParaRPr lang="es-AR" sz="1200" i="1" dirty="0"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ED6ABA2-AF76-464F-F0E6-124FC43FD44F}"/>
              </a:ext>
            </a:extLst>
          </p:cNvPr>
          <p:cNvSpPr txBox="1"/>
          <p:nvPr/>
        </p:nvSpPr>
        <p:spPr>
          <a:xfrm>
            <a:off x="5411125" y="743634"/>
            <a:ext cx="1258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chemeClr val="bg1"/>
                </a:solidFill>
                <a:latin typeface="Futura Bk BT" panose="020B0502020204020303" pitchFamily="34" charset="0"/>
              </a:rPr>
              <a:t>CAPEX </a:t>
            </a:r>
            <a:endParaRPr lang="es-AR" sz="1000" i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9B07A1E-D283-9DB4-29C9-881DFB247A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162C7AE-E4E9-8A87-4CD7-B8C6013BCE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E4A806-B312-1027-A331-B38E7F436E42}"/>
              </a:ext>
            </a:extLst>
          </p:cNvPr>
          <p:cNvSpPr txBox="1"/>
          <p:nvPr/>
        </p:nvSpPr>
        <p:spPr>
          <a:xfrm>
            <a:off x="671513" y="52450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i="1" dirty="0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</a:t>
            </a:r>
            <a:r>
              <a:rPr lang="es-ES" sz="1800" i="1" dirty="0" err="1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cost</a:t>
            </a:r>
            <a:r>
              <a:rPr lang="es-ES" sz="1800" i="1" dirty="0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 </a:t>
            </a:r>
            <a:r>
              <a:rPr lang="es-ES" sz="1800" i="1" dirty="0" err="1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beackdown</a:t>
            </a:r>
            <a:endParaRPr lang="es-AR" sz="1800" i="1" dirty="0">
              <a:solidFill>
                <a:schemeClr val="bg1"/>
              </a:solidFill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7426EE3-CD20-E1B6-C35B-307C4D40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8313" y="771341"/>
            <a:ext cx="4847737" cy="1167435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0" name="Imagen 9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65644794-5D92-F477-2D9F-B6B233908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3" y="2247638"/>
            <a:ext cx="4376737" cy="1378673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8470838-AC0D-2A1E-91B7-02E105798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14" y="4042113"/>
            <a:ext cx="3081337" cy="187599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148867F-F3C1-D719-262D-F6FB06061B36}"/>
              </a:ext>
            </a:extLst>
          </p:cNvPr>
          <p:cNvSpPr txBox="1"/>
          <p:nvPr/>
        </p:nvSpPr>
        <p:spPr>
          <a:xfrm>
            <a:off x="671513" y="852820"/>
            <a:ext cx="4205287" cy="1167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880110" indent="-171450">
              <a:lnSpc>
                <a:spcPct val="150000"/>
              </a:lnSpc>
              <a:spcBef>
                <a:spcPts val="1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Para realizar el Booking Cost breackdoown, debemos realizar y especificar los costos directos / indirectos / mecánicos / servicios / </a:t>
            </a:r>
            <a:r>
              <a:rPr lang="es-ES" sz="1200" i="1" dirty="0" err="1">
                <a:solidFill>
                  <a:schemeClr val="bg1"/>
                </a:solidFill>
                <a:latin typeface="Futura Bk BT" panose="020B0502020204020303" pitchFamily="34" charset="0"/>
              </a:rPr>
              <a:t>Electrical</a:t>
            </a: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 &amp;</a:t>
            </a:r>
            <a:r>
              <a:rPr lang="es-ES" sz="1200" i="1" dirty="0" err="1">
                <a:solidFill>
                  <a:schemeClr val="bg1"/>
                </a:solidFill>
                <a:latin typeface="Futura Bk BT" panose="020B0502020204020303" pitchFamily="34" charset="0"/>
              </a:rPr>
              <a:t>automtion</a:t>
            </a: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.</a:t>
            </a:r>
            <a:endParaRPr lang="es-AR" sz="12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93C06BC-CEFE-5880-F91E-CB67C04F989A}"/>
              </a:ext>
            </a:extLst>
          </p:cNvPr>
          <p:cNvCxnSpPr>
            <a:cxnSpLocks/>
          </p:cNvCxnSpPr>
          <p:nvPr/>
        </p:nvCxnSpPr>
        <p:spPr>
          <a:xfrm>
            <a:off x="11433313" y="223216"/>
            <a:ext cx="0" cy="537748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6A7DE878-801E-5B20-699B-BB3093F0F9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11065438" y="5823916"/>
            <a:ext cx="724776" cy="65796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66ECE21-3938-9918-7C7F-ADC8D010C41C}"/>
              </a:ext>
            </a:extLst>
          </p:cNvPr>
          <p:cNvSpPr/>
          <p:nvPr/>
        </p:nvSpPr>
        <p:spPr>
          <a:xfrm>
            <a:off x="-12192000" y="0"/>
            <a:ext cx="12192000" cy="6857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58F895-ED45-9490-371C-51DEAC892ED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9560"/>
          <a:stretch/>
        </p:blipFill>
        <p:spPr bwMode="auto">
          <a:xfrm>
            <a:off x="-11054750" y="-1"/>
            <a:ext cx="928977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04C89F6-D898-700B-36F7-A93361E37B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5"/>
          <a:stretch/>
        </p:blipFill>
        <p:spPr bwMode="auto">
          <a:xfrm>
            <a:off x="13489047" y="2244946"/>
            <a:ext cx="4847167" cy="2949739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78524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castillo en un campo abierto&#10;&#10;Descripción generada automáticamente con confianza media">
            <a:extLst>
              <a:ext uri="{FF2B5EF4-FFF2-40B4-BE49-F238E27FC236}">
                <a16:creationId xmlns:a16="http://schemas.microsoft.com/office/drawing/2014/main" id="{0DB66E08-6DF5-5F80-F4BA-078EF1BE7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3056" r="899" b="14122"/>
          <a:stretch/>
        </p:blipFill>
        <p:spPr>
          <a:xfrm>
            <a:off x="-835702" y="-475367"/>
            <a:ext cx="13863404" cy="7885818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BC37C403-D4EE-5D03-2C29-7484AC390E8B}"/>
              </a:ext>
            </a:extLst>
          </p:cNvPr>
          <p:cNvSpPr/>
          <p:nvPr/>
        </p:nvSpPr>
        <p:spPr>
          <a:xfrm>
            <a:off x="5249712" y="1935202"/>
            <a:ext cx="1581782" cy="15817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i="1" dirty="0"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cost beackdown</a:t>
            </a:r>
            <a:endParaRPr lang="es-AR" sz="1200" i="1" dirty="0"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ED6ABA2-AF76-464F-F0E6-124FC43FD44F}"/>
              </a:ext>
            </a:extLst>
          </p:cNvPr>
          <p:cNvSpPr txBox="1"/>
          <p:nvPr/>
        </p:nvSpPr>
        <p:spPr>
          <a:xfrm>
            <a:off x="5411125" y="743634"/>
            <a:ext cx="1258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chemeClr val="bg1"/>
                </a:solidFill>
                <a:latin typeface="Futura Bk BT" panose="020B0502020204020303" pitchFamily="34" charset="0"/>
              </a:rPr>
              <a:t>CAPEX </a:t>
            </a:r>
            <a:endParaRPr lang="es-AR" sz="1000" i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9B07A1E-D283-9DB4-29C9-881DFB247A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162C7AE-E4E9-8A87-4CD7-B8C6013BCE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E4A806-B312-1027-A331-B38E7F436E42}"/>
              </a:ext>
            </a:extLst>
          </p:cNvPr>
          <p:cNvSpPr txBox="1"/>
          <p:nvPr/>
        </p:nvSpPr>
        <p:spPr>
          <a:xfrm>
            <a:off x="671513" y="52450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i="1" dirty="0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</a:t>
            </a:r>
            <a:r>
              <a:rPr lang="es-ES" sz="1800" i="1" dirty="0" err="1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cost</a:t>
            </a:r>
            <a:r>
              <a:rPr lang="es-ES" sz="1800" i="1" dirty="0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 </a:t>
            </a:r>
            <a:r>
              <a:rPr lang="es-ES" sz="1800" i="1" dirty="0" err="1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beackdown</a:t>
            </a:r>
            <a:endParaRPr lang="es-AR" sz="1800" i="1" dirty="0">
              <a:solidFill>
                <a:schemeClr val="bg1"/>
              </a:solidFill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7426EE3-CD20-E1B6-C35B-307C4D40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8313" y="771341"/>
            <a:ext cx="4847737" cy="1167435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0" name="Imagen 9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65644794-5D92-F477-2D9F-B6B233908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3" y="2247638"/>
            <a:ext cx="4376737" cy="1378673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8470838-AC0D-2A1E-91B7-02E105798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14" y="4042113"/>
            <a:ext cx="3081337" cy="187599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148867F-F3C1-D719-262D-F6FB06061B36}"/>
              </a:ext>
            </a:extLst>
          </p:cNvPr>
          <p:cNvSpPr txBox="1"/>
          <p:nvPr/>
        </p:nvSpPr>
        <p:spPr>
          <a:xfrm>
            <a:off x="671513" y="852820"/>
            <a:ext cx="4205287" cy="1167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880110" indent="-171450">
              <a:lnSpc>
                <a:spcPct val="150000"/>
              </a:lnSpc>
              <a:spcBef>
                <a:spcPts val="1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Para realizar el Booking Cost breackdoown, debemos realizar y especificar los costos directos / indirectos / mecánicos / servicios / </a:t>
            </a:r>
            <a:r>
              <a:rPr lang="es-ES" sz="1200" i="1" dirty="0" err="1">
                <a:solidFill>
                  <a:schemeClr val="bg1"/>
                </a:solidFill>
                <a:latin typeface="Futura Bk BT" panose="020B0502020204020303" pitchFamily="34" charset="0"/>
              </a:rPr>
              <a:t>Electrical</a:t>
            </a: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 &amp;</a:t>
            </a:r>
            <a:r>
              <a:rPr lang="es-ES" sz="1200" i="1" dirty="0" err="1">
                <a:solidFill>
                  <a:schemeClr val="bg1"/>
                </a:solidFill>
                <a:latin typeface="Futura Bk BT" panose="020B0502020204020303" pitchFamily="34" charset="0"/>
              </a:rPr>
              <a:t>automtion</a:t>
            </a: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.</a:t>
            </a:r>
            <a:endParaRPr lang="es-AR" sz="12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93C06BC-CEFE-5880-F91E-CB67C04F989A}"/>
              </a:ext>
            </a:extLst>
          </p:cNvPr>
          <p:cNvCxnSpPr>
            <a:cxnSpLocks/>
          </p:cNvCxnSpPr>
          <p:nvPr/>
        </p:nvCxnSpPr>
        <p:spPr>
          <a:xfrm>
            <a:off x="11433313" y="223216"/>
            <a:ext cx="0" cy="537748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6A7DE878-801E-5B20-699B-BB3093F0F9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11065438" y="5823916"/>
            <a:ext cx="724776" cy="65796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66ECE21-3938-9918-7C7F-ADC8D010C41C}"/>
              </a:ext>
            </a:extLst>
          </p:cNvPr>
          <p:cNvSpPr/>
          <p:nvPr/>
        </p:nvSpPr>
        <p:spPr>
          <a:xfrm>
            <a:off x="-12192000" y="0"/>
            <a:ext cx="12192000" cy="6857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58F895-ED45-9490-371C-51DEAC892ED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9560"/>
          <a:stretch/>
        </p:blipFill>
        <p:spPr bwMode="auto">
          <a:xfrm>
            <a:off x="-11054750" y="-1"/>
            <a:ext cx="928977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A5256EA-2890-F0BB-0877-94B73365D1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5"/>
          <a:stretch/>
        </p:blipFill>
        <p:spPr bwMode="auto">
          <a:xfrm>
            <a:off x="5548881" y="2155661"/>
            <a:ext cx="4847167" cy="2949739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00794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castillo en un campo abierto&#10;&#10;Descripción generada automáticamente con confianza media">
            <a:extLst>
              <a:ext uri="{FF2B5EF4-FFF2-40B4-BE49-F238E27FC236}">
                <a16:creationId xmlns:a16="http://schemas.microsoft.com/office/drawing/2014/main" id="{0DB66E08-6DF5-5F80-F4BA-078EF1BE7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3056" r="899" b="14122"/>
          <a:stretch/>
        </p:blipFill>
        <p:spPr>
          <a:xfrm>
            <a:off x="-835702" y="-475367"/>
            <a:ext cx="13863404" cy="7885818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BC37C403-D4EE-5D03-2C29-7484AC390E8B}"/>
              </a:ext>
            </a:extLst>
          </p:cNvPr>
          <p:cNvSpPr/>
          <p:nvPr/>
        </p:nvSpPr>
        <p:spPr>
          <a:xfrm>
            <a:off x="5249712" y="1935202"/>
            <a:ext cx="1581782" cy="15817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i="1" dirty="0"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cost beackdown</a:t>
            </a:r>
            <a:endParaRPr lang="es-AR" sz="1200" i="1" dirty="0"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ED6ABA2-AF76-464F-F0E6-124FC43FD44F}"/>
              </a:ext>
            </a:extLst>
          </p:cNvPr>
          <p:cNvSpPr txBox="1"/>
          <p:nvPr/>
        </p:nvSpPr>
        <p:spPr>
          <a:xfrm>
            <a:off x="5411125" y="743634"/>
            <a:ext cx="1258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chemeClr val="bg1"/>
                </a:solidFill>
                <a:latin typeface="Futura Bk BT" panose="020B0502020204020303" pitchFamily="34" charset="0"/>
              </a:rPr>
              <a:t>CAPEX </a:t>
            </a:r>
            <a:endParaRPr lang="es-AR" sz="1000" i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9B07A1E-D283-9DB4-29C9-881DFB247A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162C7AE-E4E9-8A87-4CD7-B8C6013BCE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E4A806-B312-1027-A331-B38E7F436E42}"/>
              </a:ext>
            </a:extLst>
          </p:cNvPr>
          <p:cNvSpPr txBox="1"/>
          <p:nvPr/>
        </p:nvSpPr>
        <p:spPr>
          <a:xfrm>
            <a:off x="671513" y="52450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i="1" dirty="0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</a:t>
            </a:r>
            <a:r>
              <a:rPr lang="es-ES" sz="1800" i="1" dirty="0" err="1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cost</a:t>
            </a:r>
            <a:r>
              <a:rPr lang="es-ES" sz="1800" i="1" dirty="0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 </a:t>
            </a:r>
            <a:r>
              <a:rPr lang="es-ES" sz="1800" i="1" dirty="0" err="1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beackdown</a:t>
            </a:r>
            <a:endParaRPr lang="es-AR" sz="1800" i="1" dirty="0">
              <a:solidFill>
                <a:schemeClr val="bg1"/>
              </a:solidFill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7426EE3-CD20-E1B6-C35B-307C4D40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8313" y="771341"/>
            <a:ext cx="4847737" cy="1167435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2F713B5-A3A2-2E08-B52E-FBC31270F7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5"/>
          <a:stretch/>
        </p:blipFill>
        <p:spPr bwMode="auto">
          <a:xfrm>
            <a:off x="5548881" y="2155661"/>
            <a:ext cx="4847167" cy="2949739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0" name="Imagen 9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65644794-5D92-F477-2D9F-B6B233908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13" y="2247638"/>
            <a:ext cx="4376737" cy="1378673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8470838-AC0D-2A1E-91B7-02E105798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14" y="4042113"/>
            <a:ext cx="3081337" cy="187599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148867F-F3C1-D719-262D-F6FB06061B36}"/>
              </a:ext>
            </a:extLst>
          </p:cNvPr>
          <p:cNvSpPr txBox="1"/>
          <p:nvPr/>
        </p:nvSpPr>
        <p:spPr>
          <a:xfrm>
            <a:off x="671513" y="852820"/>
            <a:ext cx="4205287" cy="1167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880110" indent="-171450">
              <a:lnSpc>
                <a:spcPct val="150000"/>
              </a:lnSpc>
              <a:spcBef>
                <a:spcPts val="1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Para realizar el Booking Cost breackdoown, debemos realizar y especificar los costos directos / indirectos / mecánicos / servicios / </a:t>
            </a:r>
            <a:r>
              <a:rPr lang="es-ES" sz="1200" i="1" dirty="0" err="1">
                <a:solidFill>
                  <a:schemeClr val="bg1"/>
                </a:solidFill>
                <a:latin typeface="Futura Bk BT" panose="020B0502020204020303" pitchFamily="34" charset="0"/>
              </a:rPr>
              <a:t>Electrical</a:t>
            </a: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 &amp;</a:t>
            </a:r>
            <a:r>
              <a:rPr lang="es-ES" sz="1200" i="1" dirty="0" err="1">
                <a:solidFill>
                  <a:schemeClr val="bg1"/>
                </a:solidFill>
                <a:latin typeface="Futura Bk BT" panose="020B0502020204020303" pitchFamily="34" charset="0"/>
              </a:rPr>
              <a:t>automtion</a:t>
            </a: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.</a:t>
            </a:r>
            <a:endParaRPr lang="es-AR" sz="12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93C06BC-CEFE-5880-F91E-CB67C04F989A}"/>
              </a:ext>
            </a:extLst>
          </p:cNvPr>
          <p:cNvCxnSpPr>
            <a:cxnSpLocks/>
          </p:cNvCxnSpPr>
          <p:nvPr/>
        </p:nvCxnSpPr>
        <p:spPr>
          <a:xfrm>
            <a:off x="11433313" y="223216"/>
            <a:ext cx="0" cy="537748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6A7DE878-801E-5B20-699B-BB3093F0F9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11065438" y="5823916"/>
            <a:ext cx="724776" cy="65796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66ECE21-3938-9918-7C7F-ADC8D010C41C}"/>
              </a:ext>
            </a:extLst>
          </p:cNvPr>
          <p:cNvSpPr/>
          <p:nvPr/>
        </p:nvSpPr>
        <p:spPr>
          <a:xfrm>
            <a:off x="-12192000" y="0"/>
            <a:ext cx="12192000" cy="6857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58F895-ED45-9490-371C-51DEAC892E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9560"/>
          <a:stretch/>
        </p:blipFill>
        <p:spPr bwMode="auto">
          <a:xfrm>
            <a:off x="-11054750" y="-1"/>
            <a:ext cx="9289771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197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castillo en un campo abierto&#10;&#10;Descripción generada automáticamente con confianza media">
            <a:extLst>
              <a:ext uri="{FF2B5EF4-FFF2-40B4-BE49-F238E27FC236}">
                <a16:creationId xmlns:a16="http://schemas.microsoft.com/office/drawing/2014/main" id="{67CBC34E-9BEF-38F4-994C-C3B096A701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3056" r="899" b="14122"/>
          <a:stretch/>
        </p:blipFill>
        <p:spPr>
          <a:xfrm>
            <a:off x="-835702" y="-475367"/>
            <a:ext cx="13863404" cy="7885818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0468FBA-A695-CE2E-1830-5E6ACF01259B}"/>
              </a:ext>
            </a:extLst>
          </p:cNvPr>
          <p:cNvSpPr/>
          <p:nvPr/>
        </p:nvSpPr>
        <p:spPr>
          <a:xfrm>
            <a:off x="5249712" y="1935202"/>
            <a:ext cx="1581782" cy="15817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i="1" dirty="0"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cost beackdown</a:t>
            </a:r>
            <a:endParaRPr lang="es-AR" sz="1200" i="1" dirty="0"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CDC3AA-F2E6-5501-EF26-D297A4837898}"/>
              </a:ext>
            </a:extLst>
          </p:cNvPr>
          <p:cNvSpPr txBox="1"/>
          <p:nvPr/>
        </p:nvSpPr>
        <p:spPr>
          <a:xfrm>
            <a:off x="5411125" y="743634"/>
            <a:ext cx="1258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chemeClr val="bg1"/>
                </a:solidFill>
                <a:latin typeface="Futura Bk BT" panose="020B0502020204020303" pitchFamily="34" charset="0"/>
              </a:rPr>
              <a:t>CAPEX </a:t>
            </a:r>
            <a:endParaRPr lang="es-AR" sz="1000" i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4F24F7A-6C7B-24EA-B41D-16355B379B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45369B9-46C9-E379-B1B1-1EC2C9C418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300450-24CA-12E9-5D35-6260D49DA18A}"/>
              </a:ext>
            </a:extLst>
          </p:cNvPr>
          <p:cNvSpPr txBox="1"/>
          <p:nvPr/>
        </p:nvSpPr>
        <p:spPr>
          <a:xfrm>
            <a:off x="671513" y="52450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i="1" dirty="0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</a:t>
            </a:r>
            <a:r>
              <a:rPr lang="es-ES" sz="1800" i="1" dirty="0" err="1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cost</a:t>
            </a:r>
            <a:r>
              <a:rPr lang="es-ES" sz="1800" i="1" dirty="0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 </a:t>
            </a:r>
            <a:r>
              <a:rPr lang="es-ES" sz="1800" i="1" dirty="0" err="1">
                <a:solidFill>
                  <a:schemeClr val="bg1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beackdown</a:t>
            </a:r>
            <a:endParaRPr lang="es-AR" sz="1800" i="1" dirty="0">
              <a:solidFill>
                <a:schemeClr val="bg1"/>
              </a:solidFill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A95347D-84B9-5344-7821-1F776FBD1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8313" y="771341"/>
            <a:ext cx="4847737" cy="1167435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4542CFA-2E2F-8A56-B0C0-9B23AA722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8881" y="2155661"/>
            <a:ext cx="4847167" cy="3491425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0" name="Imagen 9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4B5FCA7F-8510-6461-CCC2-2BBFE4E44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13" y="2247638"/>
            <a:ext cx="4376737" cy="1378673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8071FFC-29CD-6C98-0C29-4CD1F67D2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13" b="96135" l="8382" r="90000">
                        <a14:foregroundMark x1="8676" y1="32367" x2="8676" y2="32367"/>
                        <a14:foregroundMark x1="37500" y1="13285" x2="37500" y2="13285"/>
                        <a14:foregroundMark x1="23088" y1="26812" x2="23382" y2="14493"/>
                        <a14:foregroundMark x1="23382" y1="14493" x2="55882" y2="10386"/>
                        <a14:foregroundMark x1="55882" y1="10386" x2="67794" y2="13527"/>
                        <a14:foregroundMark x1="67794" y1="13527" x2="74118" y2="20290"/>
                        <a14:foregroundMark x1="74118" y1="20290" x2="79265" y2="32850"/>
                        <a14:foregroundMark x1="79265" y1="32850" x2="30735" y2="32850"/>
                        <a14:foregroundMark x1="30735" y1="32850" x2="22206" y2="26570"/>
                        <a14:foregroundMark x1="22206" y1="26570" x2="22500" y2="26570"/>
                        <a14:foregroundMark x1="23235" y1="15217" x2="59706" y2="8454"/>
                        <a14:foregroundMark x1="59706" y1="8454" x2="81324" y2="12077"/>
                        <a14:foregroundMark x1="81324" y1="12077" x2="82500" y2="15217"/>
                        <a14:foregroundMark x1="80735" y1="12802" x2="80735" y2="12802"/>
                        <a14:foregroundMark x1="57794" y1="8454" x2="30588" y2="9903"/>
                        <a14:foregroundMark x1="30588" y1="9903" x2="23971" y2="13527"/>
                        <a14:foregroundMark x1="20856" y1="59662" x2="18676" y2="66425"/>
                        <a14:foregroundMark x1="21012" y1="59179" x2="20856" y2="59662"/>
                        <a14:foregroundMark x1="22647" y1="54106" x2="21012" y2="59179"/>
                        <a14:foregroundMark x1="18676" y1="66425" x2="26029" y2="70048"/>
                        <a14:foregroundMark x1="18824" y1="63527" x2="18382" y2="63527"/>
                        <a14:foregroundMark x1="17794" y1="64251" x2="17794" y2="64251"/>
                        <a14:foregroundMark x1="17794" y1="67391" x2="17794" y2="67391"/>
                        <a14:foregroundMark x1="23676" y1="79469" x2="23676" y2="79469"/>
                        <a14:foregroundMark x1="53088" y1="89130" x2="53088" y2="89130"/>
                        <a14:foregroundMark x1="48971" y1="47101" x2="45735" y2="63043"/>
                        <a14:foregroundMark x1="45735" y1="63043" x2="57794" y2="86957"/>
                        <a14:foregroundMark x1="57794" y1="86957" x2="62647" y2="74879"/>
                        <a14:foregroundMark x1="62647" y1="74879" x2="51324" y2="49758"/>
                        <a14:foregroundMark x1="51324" y1="49758" x2="46324" y2="48068"/>
                        <a14:foregroundMark x1="59118" y1="96135" x2="59118" y2="96135"/>
                        <a14:backgroundMark x1="83088" y1="44203" x2="83088" y2="44203"/>
                        <a14:backgroundMark x1="81912" y1="41546" x2="81912" y2="41546"/>
                        <a14:backgroundMark x1="79559" y1="38164" x2="79559" y2="38164"/>
                        <a14:backgroundMark x1="80147" y1="41304" x2="80147" y2="41304"/>
                        <a14:backgroundMark x1="80147" y1="43720" x2="80147" y2="43720"/>
                        <a14:backgroundMark x1="20147" y1="59179" x2="20147" y2="59179"/>
                        <a14:backgroundMark x1="20147" y1="59662" x2="20147" y2="59662"/>
                        <a14:backgroundMark x1="21618" y1="42271" x2="21618" y2="42271"/>
                        <a14:backgroundMark x1="21618" y1="40580" x2="21618" y2="40580"/>
                        <a14:backgroundMark x1="21912" y1="37440" x2="21912" y2="37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14" y="4042113"/>
            <a:ext cx="3081337" cy="187599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1A21B82-DFAD-D9AA-FA87-30FEC768B639}"/>
              </a:ext>
            </a:extLst>
          </p:cNvPr>
          <p:cNvSpPr txBox="1"/>
          <p:nvPr/>
        </p:nvSpPr>
        <p:spPr>
          <a:xfrm>
            <a:off x="671513" y="852820"/>
            <a:ext cx="4205287" cy="1167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880110" indent="-171450">
              <a:lnSpc>
                <a:spcPct val="150000"/>
              </a:lnSpc>
              <a:spcBef>
                <a:spcPts val="1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Para realizar el Booking Cost breackdoown, debemos realizar y especificar los costos directos / indirectos / mecánicos / servicios / </a:t>
            </a:r>
            <a:r>
              <a:rPr lang="es-ES" sz="1200" i="1" dirty="0" err="1">
                <a:solidFill>
                  <a:schemeClr val="bg1"/>
                </a:solidFill>
                <a:latin typeface="Futura Bk BT" panose="020B0502020204020303" pitchFamily="34" charset="0"/>
              </a:rPr>
              <a:t>Electrical</a:t>
            </a: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 &amp;</a:t>
            </a:r>
            <a:r>
              <a:rPr lang="es-ES" sz="1200" i="1" dirty="0" err="1">
                <a:solidFill>
                  <a:schemeClr val="bg1"/>
                </a:solidFill>
                <a:latin typeface="Futura Bk BT" panose="020B0502020204020303" pitchFamily="34" charset="0"/>
              </a:rPr>
              <a:t>automtion</a:t>
            </a:r>
            <a:r>
              <a:rPr lang="es-ES" sz="1200" i="1" dirty="0">
                <a:solidFill>
                  <a:schemeClr val="bg1"/>
                </a:solidFill>
                <a:latin typeface="Futura Bk BT" panose="020B0502020204020303" pitchFamily="34" charset="0"/>
              </a:rPr>
              <a:t>.</a:t>
            </a:r>
            <a:endParaRPr lang="es-AR" sz="12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BF4E80E-5118-3541-EA7D-1122360EFF64}"/>
              </a:ext>
            </a:extLst>
          </p:cNvPr>
          <p:cNvCxnSpPr>
            <a:cxnSpLocks/>
          </p:cNvCxnSpPr>
          <p:nvPr/>
        </p:nvCxnSpPr>
        <p:spPr>
          <a:xfrm>
            <a:off x="11433313" y="223216"/>
            <a:ext cx="0" cy="537748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1FF77A1A-97C5-75BC-EACD-12FA30E9F8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3852" y1="75000" x2="33852" y2="75000"/>
                        <a14:foregroundMark x1="61089" y1="76754" x2="61089" y2="76754"/>
                        <a14:foregroundMark x1="66926" y1="70614" x2="66926" y2="70614"/>
                        <a14:foregroundMark x1="66537" y1="41228" x2="66537" y2="41228"/>
                        <a14:backgroundMark x1="55642" y1="42982" x2="55642" y2="42982"/>
                        <a14:backgroundMark x1="56420" y1="41667" x2="56420" y2="41667"/>
                      </a14:backgroundRemoval>
                    </a14:imgEffect>
                  </a14:imgLayer>
                </a14:imgProps>
              </a:ext>
            </a:extLst>
          </a:blip>
          <a:srcRect l="17677" t="13396" r="12285" b="14934"/>
          <a:stretch/>
        </p:blipFill>
        <p:spPr>
          <a:xfrm>
            <a:off x="11065438" y="5823916"/>
            <a:ext cx="724776" cy="657966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A10CD210-F7CE-6855-46CA-3B4CE7BDC81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624CDB7-CBAD-DC78-5E57-2372872097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18956"/>
          <a:stretch/>
        </p:blipFill>
        <p:spPr bwMode="auto">
          <a:xfrm>
            <a:off x="1460110" y="0"/>
            <a:ext cx="818996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179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castillo en un campo abierto&#10;&#10;Descripción generada automáticamente con confianza media">
            <a:extLst>
              <a:ext uri="{FF2B5EF4-FFF2-40B4-BE49-F238E27FC236}">
                <a16:creationId xmlns:a16="http://schemas.microsoft.com/office/drawing/2014/main" id="{2ACC0AFF-CD28-70EF-5D82-F456F22FD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3056" r="899" b="14122"/>
          <a:stretch/>
        </p:blipFill>
        <p:spPr>
          <a:xfrm>
            <a:off x="-835702" y="-475367"/>
            <a:ext cx="13863404" cy="78858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65BA34-99E8-E54A-E98A-5F1E142CC316}"/>
              </a:ext>
            </a:extLst>
          </p:cNvPr>
          <p:cNvSpPr txBox="1"/>
          <p:nvPr/>
        </p:nvSpPr>
        <p:spPr>
          <a:xfrm>
            <a:off x="5411125" y="743634"/>
            <a:ext cx="1258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chemeClr val="bg1"/>
                </a:solidFill>
                <a:latin typeface="Futura Bk BT" panose="020B0502020204020303" pitchFamily="34" charset="0"/>
              </a:rPr>
              <a:t>CAPEX </a:t>
            </a:r>
            <a:endParaRPr lang="es-AR" sz="1000" i="1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4606605-EC5C-E4BE-98BB-76BFD1137341}"/>
              </a:ext>
            </a:extLst>
          </p:cNvPr>
          <p:cNvSpPr/>
          <p:nvPr/>
        </p:nvSpPr>
        <p:spPr>
          <a:xfrm>
            <a:off x="2979706" y="1992993"/>
            <a:ext cx="1436007" cy="143600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i="1" dirty="0"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Project chárter </a:t>
            </a:r>
            <a:endParaRPr lang="es-AR" sz="1100" i="1" dirty="0"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6BCF944-6A9C-AF08-B052-51BDB4806551}"/>
              </a:ext>
            </a:extLst>
          </p:cNvPr>
          <p:cNvSpPr/>
          <p:nvPr/>
        </p:nvSpPr>
        <p:spPr>
          <a:xfrm>
            <a:off x="7601344" y="2031535"/>
            <a:ext cx="1436007" cy="143600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i="1" dirty="0"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cost beackdown</a:t>
            </a:r>
            <a:endParaRPr lang="es-AR" sz="1100" i="1" dirty="0"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</p:spTree>
    <p:extLst>
      <p:ext uri="{BB962C8B-B14F-4D97-AF65-F5344CB8AC3E}">
        <p14:creationId xmlns:p14="http://schemas.microsoft.com/office/powerpoint/2010/main" val="3266667890"/>
      </p:ext>
    </p:extLst>
  </p:cSld>
  <p:clrMapOvr>
    <a:masterClrMapping/>
  </p:clrMapOvr>
  <p:transition spd="slow">
    <p:push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castillo en un campo abierto&#10;&#10;Descripción generada automáticamente con confianza media">
            <a:extLst>
              <a:ext uri="{FF2B5EF4-FFF2-40B4-BE49-F238E27FC236}">
                <a16:creationId xmlns:a16="http://schemas.microsoft.com/office/drawing/2014/main" id="{2ACC0AFF-CD28-70EF-5D82-F456F22FD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3056" r="899" b="14122"/>
          <a:stretch/>
        </p:blipFill>
        <p:spPr>
          <a:xfrm>
            <a:off x="-835702" y="-475367"/>
            <a:ext cx="13863404" cy="78858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65BA34-99E8-E54A-E98A-5F1E142CC316}"/>
              </a:ext>
            </a:extLst>
          </p:cNvPr>
          <p:cNvSpPr txBox="1"/>
          <p:nvPr/>
        </p:nvSpPr>
        <p:spPr>
          <a:xfrm>
            <a:off x="5466521" y="743634"/>
            <a:ext cx="1258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chemeClr val="bg1"/>
                </a:solidFill>
                <a:latin typeface="Futura Bk BT" panose="020B0502020204020303" pitchFamily="34" charset="0"/>
              </a:rPr>
              <a:t>CAPEX </a:t>
            </a:r>
            <a:endParaRPr lang="es-AR" sz="10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337DE3F-EA0C-4795-15C0-04B8E0882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089" y="-1723857"/>
            <a:ext cx="1503023" cy="84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C373ADFA-2F6F-FB2C-2C0C-61DB9A01CDEF}"/>
              </a:ext>
            </a:extLst>
          </p:cNvPr>
          <p:cNvGrpSpPr/>
          <p:nvPr/>
        </p:nvGrpSpPr>
        <p:grpSpPr>
          <a:xfrm>
            <a:off x="6406522" y="-1723858"/>
            <a:ext cx="1503025" cy="844509"/>
            <a:chOff x="3299609" y="1055007"/>
            <a:chExt cx="8450282" cy="474798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C822F3B3-4C5B-BE9E-9111-F0CD6C8C0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9609" y="1055007"/>
              <a:ext cx="8450282" cy="47479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5862B8E-A028-86F7-5217-EC55B3833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1851" y="3455464"/>
              <a:ext cx="675533" cy="97577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1AA6E11-9483-A9DF-A958-248F99DC8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76489" y="3538863"/>
              <a:ext cx="970765" cy="808972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B52E7E66-2E9D-5AE5-2522-651F83AC4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4213" y="3455464"/>
              <a:ext cx="675533" cy="975770"/>
            </a:xfrm>
            <a:prstGeom prst="rect">
              <a:avLst/>
            </a:prstGeom>
          </p:spPr>
        </p:pic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2D770C4D-0DBC-162F-B0C8-AC01F0D3F9E2}"/>
              </a:ext>
            </a:extLst>
          </p:cNvPr>
          <p:cNvSpPr/>
          <p:nvPr/>
        </p:nvSpPr>
        <p:spPr>
          <a:xfrm>
            <a:off x="2979706" y="1992993"/>
            <a:ext cx="1436007" cy="143600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i="1" dirty="0">
                <a:solidFill>
                  <a:schemeClr val="accent6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Project chárter </a:t>
            </a:r>
            <a:endParaRPr lang="es-AR" sz="1100" i="1" dirty="0">
              <a:solidFill>
                <a:schemeClr val="accent6"/>
              </a:solidFill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B01F904-37DD-5A6C-36D9-C91488E19C07}"/>
              </a:ext>
            </a:extLst>
          </p:cNvPr>
          <p:cNvSpPr/>
          <p:nvPr/>
        </p:nvSpPr>
        <p:spPr>
          <a:xfrm>
            <a:off x="7601344" y="2031535"/>
            <a:ext cx="1436007" cy="143600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i="1" dirty="0">
                <a:solidFill>
                  <a:schemeClr val="accent6"/>
                </a:solidFill>
                <a:effectLst/>
                <a:latin typeface="Futura Bk BT" panose="020B0502020204020303" pitchFamily="34" charset="0"/>
                <a:ea typeface="Arial" panose="020B0604020202020204" pitchFamily="34" charset="0"/>
              </a:rPr>
              <a:t>Booking cost beackdown</a:t>
            </a:r>
            <a:endParaRPr lang="es-AR" sz="1100" i="1" dirty="0">
              <a:solidFill>
                <a:schemeClr val="accent6"/>
              </a:solidFill>
              <a:effectLst/>
              <a:latin typeface="Futura Bk BT" panose="020B0502020204020303" pitchFamily="34" charset="0"/>
              <a:ea typeface="Arial" panose="020B0604020202020204" pitchFamily="34" charset="0"/>
            </a:endParaRPr>
          </a:p>
          <a:p>
            <a:pPr algn="ctr"/>
            <a:endParaRPr lang="es-AR" sz="1050" dirty="0"/>
          </a:p>
        </p:txBody>
      </p:sp>
    </p:spTree>
    <p:extLst>
      <p:ext uri="{BB962C8B-B14F-4D97-AF65-F5344CB8AC3E}">
        <p14:creationId xmlns:p14="http://schemas.microsoft.com/office/powerpoint/2010/main" val="320184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C48C26E-3EAE-73B3-B058-747FBCFBA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90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348E98C-8F92-6AB9-29F1-D543F9B26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2978" y="473114"/>
            <a:ext cx="1503023" cy="84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6C4C06E5-DC15-74E2-E380-62CB41986941}"/>
              </a:ext>
            </a:extLst>
          </p:cNvPr>
          <p:cNvGrpSpPr/>
          <p:nvPr/>
        </p:nvGrpSpPr>
        <p:grpSpPr>
          <a:xfrm>
            <a:off x="6428411" y="473113"/>
            <a:ext cx="1503025" cy="844509"/>
            <a:chOff x="3299609" y="1055007"/>
            <a:chExt cx="8450282" cy="4747985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E8E07A59-9536-324C-2708-828EDBBC3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9609" y="1055007"/>
              <a:ext cx="8450282" cy="47479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D1CEE61-283B-DD6F-739F-BC42D4A0A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1851" y="3455464"/>
              <a:ext cx="675533" cy="97577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8AFF48B8-705A-7A8A-9B2A-281348E7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-1" b="-3575"/>
            <a:stretch/>
          </p:blipFill>
          <p:spPr>
            <a:xfrm>
              <a:off x="9874213" y="3549829"/>
              <a:ext cx="981549" cy="847190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64C3152-5286-2299-7AF6-A79B0D9AC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4213" y="3455464"/>
              <a:ext cx="675533" cy="975770"/>
            </a:xfrm>
            <a:prstGeom prst="rect">
              <a:avLst/>
            </a:prstGeom>
          </p:spPr>
        </p:pic>
      </p:grp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BA91E52-1ECD-30BC-C3B6-9B675FD59604}"/>
              </a:ext>
            </a:extLst>
          </p:cNvPr>
          <p:cNvSpPr/>
          <p:nvPr/>
        </p:nvSpPr>
        <p:spPr>
          <a:xfrm>
            <a:off x="-12192000" y="0"/>
            <a:ext cx="12192000" cy="68567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4" name="Imagen 2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BA2E9F94-EE6A-4E85-DDBB-C3141AC638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" b="4140"/>
          <a:stretch/>
        </p:blipFill>
        <p:spPr bwMode="auto">
          <a:xfrm>
            <a:off x="-5866430" y="2775470"/>
            <a:ext cx="5331089" cy="234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6032721-B39C-85FC-5F80-A1B98A6C8F98}"/>
              </a:ext>
            </a:extLst>
          </p:cNvPr>
          <p:cNvSpPr txBox="1"/>
          <p:nvPr/>
        </p:nvSpPr>
        <p:spPr>
          <a:xfrm>
            <a:off x="-12019607" y="603080"/>
            <a:ext cx="5980784" cy="4344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>
                <a:latin typeface="Futura Bk BT" panose="020B0502020204020303" pitchFamily="34" charset="0"/>
              </a:rPr>
              <a:t>01 Archivos RFA2</a:t>
            </a:r>
          </a:p>
          <a:p>
            <a:endParaRPr lang="es-ES" sz="1400" i="1" dirty="0">
              <a:latin typeface="Futura Bk BT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i="1" dirty="0">
                <a:latin typeface="Futura Bk BT" panose="020B0502020204020303" pitchFamily="34" charset="0"/>
              </a:rPr>
              <a:t>SAP PPM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i="1" dirty="0">
              <a:latin typeface="Futura Bk BT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i="1" dirty="0">
                <a:latin typeface="Futura Bk BT" panose="020B0502020204020303" pitchFamily="34" charset="0"/>
              </a:rPr>
              <a:t>SAP PM</a:t>
            </a:r>
          </a:p>
          <a:p>
            <a:endParaRPr lang="es-ES" sz="1400" i="1" dirty="0"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latin typeface="Futura Bk BT" panose="020B0502020204020303" pitchFamily="34" charset="0"/>
              </a:rPr>
              <a:t>Comprador asignado </a:t>
            </a:r>
            <a:endParaRPr lang="es-AR" sz="1400" i="1" dirty="0"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latin typeface="Futura Bk BT" panose="020B0502020204020303" pitchFamily="34" charset="0"/>
              </a:rPr>
              <a:t>Denominación del archivo de la inversión </a:t>
            </a:r>
            <a:endParaRPr lang="es-AR" sz="1400" i="1" dirty="0"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latin typeface="Futura Bk BT" panose="020B0502020204020303" pitchFamily="34" charset="0"/>
              </a:rPr>
              <a:t>Cantidad </a:t>
            </a:r>
            <a:endParaRPr lang="es-AR" sz="1400" i="1" dirty="0"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latin typeface="Futura Bk BT" panose="020B0502020204020303" pitchFamily="34" charset="0"/>
              </a:rPr>
              <a:t>Unidad en la que se mide </a:t>
            </a:r>
            <a:endParaRPr lang="es-AR" sz="1400" i="1" dirty="0"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latin typeface="Futura Bk BT" panose="020B0502020204020303" pitchFamily="34" charset="0"/>
              </a:rPr>
              <a:t>Moneda </a:t>
            </a:r>
            <a:endParaRPr lang="es-AR" sz="1400" i="1" dirty="0"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latin typeface="Futura Bk BT" panose="020B0502020204020303" pitchFamily="34" charset="0"/>
              </a:rPr>
              <a:t>Fecha de entrega </a:t>
            </a:r>
            <a:endParaRPr lang="es-AR" sz="1400" i="1" dirty="0"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latin typeface="Futura Bk BT" panose="020B0502020204020303" pitchFamily="34" charset="0"/>
              </a:rPr>
              <a:t>Prioridad </a:t>
            </a:r>
            <a:endParaRPr lang="es-AR" sz="1400" i="1" dirty="0"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latin typeface="Futura Bk BT" panose="020B0502020204020303" pitchFamily="34" charset="0"/>
              </a:rPr>
              <a:t>Grupo</a:t>
            </a:r>
            <a:endParaRPr lang="es-AR" sz="1400" i="1" dirty="0"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latin typeface="Futura Bk BT" panose="020B0502020204020303" pitchFamily="34" charset="0"/>
              </a:rPr>
              <a:t>Centro </a:t>
            </a:r>
            <a:endParaRPr lang="es-AR" sz="1400" i="1" dirty="0"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latin typeface="Futura Bk BT" panose="020B0502020204020303" pitchFamily="34" charset="0"/>
              </a:rPr>
              <a:t>Articulo </a:t>
            </a:r>
            <a:endParaRPr lang="es-AR" sz="1400" i="1" dirty="0"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latin typeface="Futura Bk BT" panose="020B0502020204020303" pitchFamily="34" charset="0"/>
              </a:rPr>
              <a:t>Adjuntar los archivos del proveedor elegido en “Textos”</a:t>
            </a:r>
            <a:endParaRPr lang="es-AR" sz="1400" i="1" dirty="0">
              <a:latin typeface="Futura Bk BT" panose="020B0502020204020303" pitchFamily="34" charset="0"/>
            </a:endParaRPr>
          </a:p>
          <a:p>
            <a:endParaRPr lang="es-AR" sz="1400" i="1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919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C48C26E-3EAE-73B3-B058-747FBCFBA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90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348E98C-8F92-6AB9-29F1-D543F9B26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2978" y="473114"/>
            <a:ext cx="1503023" cy="84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6C4C06E5-DC15-74E2-E380-62CB41986941}"/>
              </a:ext>
            </a:extLst>
          </p:cNvPr>
          <p:cNvGrpSpPr/>
          <p:nvPr/>
        </p:nvGrpSpPr>
        <p:grpSpPr>
          <a:xfrm>
            <a:off x="6428411" y="473113"/>
            <a:ext cx="1503025" cy="844509"/>
            <a:chOff x="3299609" y="1055007"/>
            <a:chExt cx="8450282" cy="4747985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E8E07A59-9536-324C-2708-828EDBBC3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9609" y="1055007"/>
              <a:ext cx="8450282" cy="47479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D1CEE61-283B-DD6F-739F-BC42D4A0A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1851" y="3455464"/>
              <a:ext cx="675533" cy="97577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8AFF48B8-705A-7A8A-9B2A-281348E7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-1" b="-3575"/>
            <a:stretch/>
          </p:blipFill>
          <p:spPr>
            <a:xfrm>
              <a:off x="9874213" y="3549829"/>
              <a:ext cx="981549" cy="847190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64C3152-5286-2299-7AF6-A79B0D9AC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4213" y="3455464"/>
              <a:ext cx="675533" cy="975770"/>
            </a:xfrm>
            <a:prstGeom prst="rect">
              <a:avLst/>
            </a:prstGeom>
          </p:spPr>
        </p:pic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FA20134C-9C6B-A710-4681-34EBE35E858C}"/>
              </a:ext>
            </a:extLst>
          </p:cNvPr>
          <p:cNvSpPr/>
          <p:nvPr/>
        </p:nvSpPr>
        <p:spPr>
          <a:xfrm>
            <a:off x="0" y="0"/>
            <a:ext cx="12192000" cy="68567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59BBEB-ED3D-1162-3CE1-C7DB32ADC180}"/>
              </a:ext>
            </a:extLst>
          </p:cNvPr>
          <p:cNvSpPr txBox="1"/>
          <p:nvPr/>
        </p:nvSpPr>
        <p:spPr>
          <a:xfrm>
            <a:off x="332434" y="473113"/>
            <a:ext cx="5980784" cy="4344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>
                <a:latin typeface="Futura Bk BT" panose="020B0502020204020303" pitchFamily="34" charset="0"/>
              </a:rPr>
              <a:t>01 Archivos RFA2</a:t>
            </a:r>
          </a:p>
          <a:p>
            <a:endParaRPr lang="es-ES" sz="1400" i="1" dirty="0">
              <a:latin typeface="Futura Bk BT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i="1" dirty="0">
                <a:solidFill>
                  <a:schemeClr val="bg1"/>
                </a:solidFill>
                <a:latin typeface="Futura Bk BT" panose="020B0502020204020303" pitchFamily="34" charset="0"/>
              </a:rPr>
              <a:t>SAP PPM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i="1" dirty="0">
                <a:solidFill>
                  <a:schemeClr val="bg1"/>
                </a:solidFill>
                <a:latin typeface="Futura Bk BT" panose="020B0502020204020303" pitchFamily="34" charset="0"/>
              </a:rPr>
              <a:t>SAP PM</a:t>
            </a:r>
          </a:p>
          <a:p>
            <a:endParaRPr lang="es-ES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solidFill>
                  <a:schemeClr val="bg1"/>
                </a:solidFill>
                <a:latin typeface="Futura Bk BT" panose="020B0502020204020303" pitchFamily="34" charset="0"/>
              </a:rPr>
              <a:t>Comprador asignado </a:t>
            </a:r>
            <a:endParaRPr lang="es-AR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solidFill>
                  <a:schemeClr val="bg1"/>
                </a:solidFill>
                <a:latin typeface="Futura Bk BT" panose="020B0502020204020303" pitchFamily="34" charset="0"/>
              </a:rPr>
              <a:t>Denominación del archivo de la inversión </a:t>
            </a:r>
            <a:endParaRPr lang="es-AR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solidFill>
                  <a:schemeClr val="bg1"/>
                </a:solidFill>
                <a:latin typeface="Futura Bk BT" panose="020B0502020204020303" pitchFamily="34" charset="0"/>
              </a:rPr>
              <a:t>Cantidad </a:t>
            </a:r>
            <a:endParaRPr lang="es-AR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solidFill>
                  <a:schemeClr val="bg1"/>
                </a:solidFill>
                <a:latin typeface="Futura Bk BT" panose="020B0502020204020303" pitchFamily="34" charset="0"/>
              </a:rPr>
              <a:t>Unidad en la que se mide </a:t>
            </a:r>
            <a:endParaRPr lang="es-AR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solidFill>
                  <a:schemeClr val="bg1"/>
                </a:solidFill>
                <a:latin typeface="Futura Bk BT" panose="020B0502020204020303" pitchFamily="34" charset="0"/>
              </a:rPr>
              <a:t>Moneda </a:t>
            </a:r>
            <a:endParaRPr lang="es-AR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solidFill>
                  <a:schemeClr val="bg1"/>
                </a:solidFill>
                <a:latin typeface="Futura Bk BT" panose="020B0502020204020303" pitchFamily="34" charset="0"/>
              </a:rPr>
              <a:t>Fecha de entrega </a:t>
            </a:r>
            <a:endParaRPr lang="es-AR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solidFill>
                  <a:schemeClr val="bg1"/>
                </a:solidFill>
                <a:latin typeface="Futura Bk BT" panose="020B0502020204020303" pitchFamily="34" charset="0"/>
              </a:rPr>
              <a:t>Prioridad </a:t>
            </a:r>
            <a:endParaRPr lang="es-AR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solidFill>
                  <a:schemeClr val="bg1"/>
                </a:solidFill>
                <a:latin typeface="Futura Bk BT" panose="020B0502020204020303" pitchFamily="34" charset="0"/>
              </a:rPr>
              <a:t>Grupo</a:t>
            </a:r>
            <a:endParaRPr lang="es-AR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solidFill>
                  <a:schemeClr val="bg1"/>
                </a:solidFill>
                <a:latin typeface="Futura Bk BT" panose="020B0502020204020303" pitchFamily="34" charset="0"/>
              </a:rPr>
              <a:t>Centro </a:t>
            </a:r>
            <a:endParaRPr lang="es-AR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solidFill>
                  <a:schemeClr val="bg1"/>
                </a:solidFill>
                <a:latin typeface="Futura Bk BT" panose="020B0502020204020303" pitchFamily="34" charset="0"/>
              </a:rPr>
              <a:t>Articulo </a:t>
            </a:r>
            <a:endParaRPr lang="es-AR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pPr marL="342900" marR="880110" lvl="0" indent="-342900">
              <a:spcBef>
                <a:spcPts val="15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i="1" dirty="0">
                <a:solidFill>
                  <a:schemeClr val="bg1"/>
                </a:solidFill>
                <a:latin typeface="Futura Bk BT" panose="020B0502020204020303" pitchFamily="34" charset="0"/>
              </a:rPr>
              <a:t>Adjuntar los archivos del proveedor elegido en “Textos”</a:t>
            </a:r>
            <a:endParaRPr lang="es-AR" sz="1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  <a:p>
            <a:endParaRPr lang="es-AR" sz="1400" i="1" dirty="0">
              <a:latin typeface="Futura Bk BT" panose="020B0502020204020303" pitchFamily="34" charset="0"/>
            </a:endParaRPr>
          </a:p>
        </p:txBody>
      </p:sp>
      <p:pic>
        <p:nvPicPr>
          <p:cNvPr id="8" name="Imagen 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58FF1F1-3300-BD57-18CC-A65E7E2A0D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" b="4140"/>
          <a:stretch/>
        </p:blipFill>
        <p:spPr bwMode="auto">
          <a:xfrm>
            <a:off x="6428411" y="2704946"/>
            <a:ext cx="5331089" cy="234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2371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9B4C6C4-4CF8-E29B-26EB-3E8A22CD1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03B2D2B-4992-7F92-7BE2-A7B426A1D897}"/>
              </a:ext>
            </a:extLst>
          </p:cNvPr>
          <p:cNvSpPr txBox="1"/>
          <p:nvPr/>
        </p:nvSpPr>
        <p:spPr>
          <a:xfrm>
            <a:off x="4296228" y="798286"/>
            <a:ext cx="492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 dirty="0">
                <a:solidFill>
                  <a:schemeClr val="bg1"/>
                </a:solidFill>
                <a:latin typeface="Futura Bk BT" panose="020B0502020204020303" pitchFamily="34" charset="0"/>
              </a:rPr>
              <a:t>Programación del Proyecto</a:t>
            </a:r>
            <a:endParaRPr lang="es-AR" sz="2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1FBA06F-3C8F-FE12-6BD2-61826A12317F}"/>
              </a:ext>
            </a:extLst>
          </p:cNvPr>
          <p:cNvSpPr/>
          <p:nvPr/>
        </p:nvSpPr>
        <p:spPr>
          <a:xfrm>
            <a:off x="-12192002" y="-1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1578C41-BED3-5BF4-A61A-68D0B1833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13802" y="1840569"/>
            <a:ext cx="12113802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4757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047214-785A-3FB2-DD31-8080DF28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55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6B65DC5-16B2-507C-56DC-204A184AFFB9}"/>
              </a:ext>
            </a:extLst>
          </p:cNvPr>
          <p:cNvSpPr/>
          <p:nvPr/>
        </p:nvSpPr>
        <p:spPr>
          <a:xfrm>
            <a:off x="3456508" y="-14515"/>
            <a:ext cx="8782049" cy="6887029"/>
          </a:xfrm>
          <a:custGeom>
            <a:avLst/>
            <a:gdLst>
              <a:gd name="connsiteX0" fmla="*/ 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0 w 6819900"/>
              <a:gd name="connsiteY4" fmla="*/ 0 h 6858000"/>
              <a:gd name="connsiteX0" fmla="*/ 1885950 w 6819900"/>
              <a:gd name="connsiteY0" fmla="*/ 3810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85950 w 6819900"/>
              <a:gd name="connsiteY4" fmla="*/ 38100 h 6858000"/>
              <a:gd name="connsiteX0" fmla="*/ 186690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66900 w 6819900"/>
              <a:gd name="connsiteY4" fmla="*/ 0 h 6858000"/>
              <a:gd name="connsiteX0" fmla="*/ 2065242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2065242 w 6819900"/>
              <a:gd name="connsiteY4" fmla="*/ 0 h 6858000"/>
              <a:gd name="connsiteX0" fmla="*/ 2736552 w 7491210"/>
              <a:gd name="connsiteY0" fmla="*/ 0 h 6858000"/>
              <a:gd name="connsiteX1" fmla="*/ 7491210 w 7491210"/>
              <a:gd name="connsiteY1" fmla="*/ 0 h 6858000"/>
              <a:gd name="connsiteX2" fmla="*/ 7491210 w 7491210"/>
              <a:gd name="connsiteY2" fmla="*/ 6858000 h 6858000"/>
              <a:gd name="connsiteX3" fmla="*/ 0 w 7491210"/>
              <a:gd name="connsiteY3" fmla="*/ 6858000 h 6858000"/>
              <a:gd name="connsiteX4" fmla="*/ 2736552 w 7491210"/>
              <a:gd name="connsiteY4" fmla="*/ 0 h 6858000"/>
              <a:gd name="connsiteX0" fmla="*/ 2919670 w 7674328"/>
              <a:gd name="connsiteY0" fmla="*/ 0 h 6877050"/>
              <a:gd name="connsiteX1" fmla="*/ 7674328 w 7674328"/>
              <a:gd name="connsiteY1" fmla="*/ 0 h 6877050"/>
              <a:gd name="connsiteX2" fmla="*/ 7674328 w 7674328"/>
              <a:gd name="connsiteY2" fmla="*/ 6858000 h 6877050"/>
              <a:gd name="connsiteX3" fmla="*/ 0 w 7674328"/>
              <a:gd name="connsiteY3" fmla="*/ 6877050 h 6877050"/>
              <a:gd name="connsiteX4" fmla="*/ 2919670 w 7674328"/>
              <a:gd name="connsiteY4" fmla="*/ 0 h 6877050"/>
              <a:gd name="connsiteX0" fmla="*/ 2932354 w 7674328"/>
              <a:gd name="connsiteY0" fmla="*/ 0 h 6906079"/>
              <a:gd name="connsiteX1" fmla="*/ 7674328 w 7674328"/>
              <a:gd name="connsiteY1" fmla="*/ 29029 h 6906079"/>
              <a:gd name="connsiteX2" fmla="*/ 7674328 w 7674328"/>
              <a:gd name="connsiteY2" fmla="*/ 6887029 h 6906079"/>
              <a:gd name="connsiteX3" fmla="*/ 0 w 7674328"/>
              <a:gd name="connsiteY3" fmla="*/ 6906079 h 6906079"/>
              <a:gd name="connsiteX4" fmla="*/ 2932354 w 7674328"/>
              <a:gd name="connsiteY4" fmla="*/ 0 h 6906079"/>
              <a:gd name="connsiteX0" fmla="*/ 2932354 w 7674328"/>
              <a:gd name="connsiteY0" fmla="*/ 0 h 6887029"/>
              <a:gd name="connsiteX1" fmla="*/ 7674328 w 7674328"/>
              <a:gd name="connsiteY1" fmla="*/ 29029 h 6887029"/>
              <a:gd name="connsiteX2" fmla="*/ 7674328 w 7674328"/>
              <a:gd name="connsiteY2" fmla="*/ 6887029 h 6887029"/>
              <a:gd name="connsiteX3" fmla="*/ 0 w 7674328"/>
              <a:gd name="connsiteY3" fmla="*/ 6867979 h 6887029"/>
              <a:gd name="connsiteX4" fmla="*/ 2932354 w 7674328"/>
              <a:gd name="connsiteY4" fmla="*/ 0 h 688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328" h="6887029">
                <a:moveTo>
                  <a:pt x="2932354" y="0"/>
                </a:moveTo>
                <a:lnTo>
                  <a:pt x="7674328" y="29029"/>
                </a:lnTo>
                <a:lnTo>
                  <a:pt x="7674328" y="6887029"/>
                </a:lnTo>
                <a:lnTo>
                  <a:pt x="0" y="6867979"/>
                </a:lnTo>
                <a:lnTo>
                  <a:pt x="293235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</a:t>
            </a:r>
            <a:endParaRPr lang="es-AR" dirty="0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511D4EF2-D0E7-9F8E-DB18-91001AA58500}"/>
              </a:ext>
            </a:extLst>
          </p:cNvPr>
          <p:cNvSpPr/>
          <p:nvPr/>
        </p:nvSpPr>
        <p:spPr>
          <a:xfrm rot="10800000">
            <a:off x="0" y="-38100"/>
            <a:ext cx="3424238" cy="6858000"/>
          </a:xfrm>
          <a:custGeom>
            <a:avLst/>
            <a:gdLst>
              <a:gd name="connsiteX0" fmla="*/ 0 w 3429000"/>
              <a:gd name="connsiteY0" fmla="*/ 6858000 h 6858000"/>
              <a:gd name="connsiteX1" fmla="*/ 3429000 w 3429000"/>
              <a:gd name="connsiteY1" fmla="*/ 0 h 6858000"/>
              <a:gd name="connsiteX2" fmla="*/ 3429000 w 3429000"/>
              <a:gd name="connsiteY2" fmla="*/ 6858000 h 6858000"/>
              <a:gd name="connsiteX3" fmla="*/ 0 w 3429000"/>
              <a:gd name="connsiteY3" fmla="*/ 6858000 h 6858000"/>
              <a:gd name="connsiteX0" fmla="*/ 0 w 3424238"/>
              <a:gd name="connsiteY0" fmla="*/ 6824663 h 6858000"/>
              <a:gd name="connsiteX1" fmla="*/ 3424238 w 3424238"/>
              <a:gd name="connsiteY1" fmla="*/ 0 h 6858000"/>
              <a:gd name="connsiteX2" fmla="*/ 3424238 w 3424238"/>
              <a:gd name="connsiteY2" fmla="*/ 6858000 h 6858000"/>
              <a:gd name="connsiteX3" fmla="*/ 0 w 3424238"/>
              <a:gd name="connsiteY3" fmla="*/ 68246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238" h="6858000">
                <a:moveTo>
                  <a:pt x="0" y="6824663"/>
                </a:moveTo>
                <a:lnTo>
                  <a:pt x="3424238" y="0"/>
                </a:lnTo>
                <a:lnTo>
                  <a:pt x="3424238" y="6858000"/>
                </a:lnTo>
                <a:lnTo>
                  <a:pt x="0" y="68246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BFFC3-AC46-8B50-4767-660873696067}"/>
              </a:ext>
            </a:extLst>
          </p:cNvPr>
          <p:cNvSpPr txBox="1"/>
          <p:nvPr/>
        </p:nvSpPr>
        <p:spPr>
          <a:xfrm>
            <a:off x="8286444" y="357990"/>
            <a:ext cx="173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Índice 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C7CA6BE-F59C-11E2-992A-110F7646B162}"/>
              </a:ext>
            </a:extLst>
          </p:cNvPr>
          <p:cNvSpPr txBox="1"/>
          <p:nvPr/>
        </p:nvSpPr>
        <p:spPr>
          <a:xfrm>
            <a:off x="7289961" y="2079178"/>
            <a:ext cx="41313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Introducción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Objetivo y alcance del  informe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Declaración del problema o desafío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Etapas involucradas en el proyecto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FEA2C08-E370-D07D-80D5-0FB11C0663A2}"/>
              </a:ext>
            </a:extLst>
          </p:cNvPr>
          <p:cNvSpPr txBox="1"/>
          <p:nvPr/>
        </p:nvSpPr>
        <p:spPr>
          <a:xfrm>
            <a:off x="7295821" y="3806771"/>
            <a:ext cx="41313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Desarrollo </a:t>
            </a:r>
            <a:endParaRPr lang="es-ES" sz="1050" dirty="0">
              <a:solidFill>
                <a:srgbClr val="37415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Análisis en profundidad de la problemática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Exploración de las distintas soluciones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Ventajas y desventajas de cada solución.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Preparación / Entrega de documentación necesaria para la solución abordada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Planificación y programación de la solución elegida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838FC2B-0AAD-7EC3-597F-6F68A8012A43}"/>
              </a:ext>
            </a:extLst>
          </p:cNvPr>
          <p:cNvSpPr txBox="1"/>
          <p:nvPr/>
        </p:nvSpPr>
        <p:spPr>
          <a:xfrm>
            <a:off x="7303561" y="5225047"/>
            <a:ext cx="41313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Conclusión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Conclusiones obtenidas después de analizar la problemática y explorar soluciones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Identificación de puntos de mejoras para mejorar el proceso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6D539012-D58C-D6F5-719E-EB3FD4CF0572}"/>
              </a:ext>
            </a:extLst>
          </p:cNvPr>
          <p:cNvSpPr/>
          <p:nvPr/>
        </p:nvSpPr>
        <p:spPr>
          <a:xfrm>
            <a:off x="6698944" y="2282235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775263D-3BA9-AEB5-DEFF-91795324499B}"/>
              </a:ext>
            </a:extLst>
          </p:cNvPr>
          <p:cNvSpPr/>
          <p:nvPr/>
        </p:nvSpPr>
        <p:spPr>
          <a:xfrm>
            <a:off x="6698944" y="3193830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C325A4F-E4D8-F66C-1838-B503DABC82EE}"/>
              </a:ext>
            </a:extLst>
          </p:cNvPr>
          <p:cNvSpPr/>
          <p:nvPr/>
        </p:nvSpPr>
        <p:spPr>
          <a:xfrm>
            <a:off x="6698944" y="4183797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87DAAE6-3DDC-E9DB-25CC-D67A280F3AB8}"/>
              </a:ext>
            </a:extLst>
          </p:cNvPr>
          <p:cNvSpPr/>
          <p:nvPr/>
        </p:nvSpPr>
        <p:spPr>
          <a:xfrm>
            <a:off x="6698944" y="5410804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07A789-E08F-EAB8-0D91-B39DBA30E2F8}"/>
              </a:ext>
            </a:extLst>
          </p:cNvPr>
          <p:cNvSpPr txBox="1"/>
          <p:nvPr/>
        </p:nvSpPr>
        <p:spPr>
          <a:xfrm>
            <a:off x="4362519" y="-1821751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</a:rPr>
              <a:t>Introducción</a:t>
            </a:r>
            <a:endParaRPr lang="es-AR" sz="5400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5536BC-C72E-57EC-F7DC-3344D4B0B68C}"/>
              </a:ext>
            </a:extLst>
          </p:cNvPr>
          <p:cNvSpPr txBox="1"/>
          <p:nvPr/>
        </p:nvSpPr>
        <p:spPr>
          <a:xfrm>
            <a:off x="7263552" y="2985050"/>
            <a:ext cx="413131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Problemática </a:t>
            </a:r>
            <a:endParaRPr lang="es-ES" sz="1800" dirty="0">
              <a:solidFill>
                <a:srgbClr val="374151"/>
              </a:solidFill>
              <a:latin typeface="Futura Bk BT" panose="020B05020202040203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Descripción detallada del problema central.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Antecedentes históricos o tendencias relevantes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Análisis de los desafíos presentados</a:t>
            </a:r>
          </a:p>
        </p:txBody>
      </p:sp>
    </p:spTree>
    <p:extLst>
      <p:ext uri="{BB962C8B-B14F-4D97-AF65-F5344CB8AC3E}">
        <p14:creationId xmlns:p14="http://schemas.microsoft.com/office/powerpoint/2010/main" val="2638394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3343BB6F-D86A-D71B-F024-E39BDB985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CD836F6-5974-78CF-57DE-4852E3C29456}"/>
              </a:ext>
            </a:extLst>
          </p:cNvPr>
          <p:cNvSpPr txBox="1"/>
          <p:nvPr/>
        </p:nvSpPr>
        <p:spPr>
          <a:xfrm>
            <a:off x="4296228" y="798286"/>
            <a:ext cx="492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>
                <a:solidFill>
                  <a:schemeClr val="bg1"/>
                </a:solidFill>
                <a:latin typeface="Futura Bk BT" panose="020B0502020204020303" pitchFamily="34" charset="0"/>
              </a:rPr>
              <a:t>Programación del Proyecto</a:t>
            </a:r>
            <a:endParaRPr lang="es-AR" sz="2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61BDF0D-55E2-A0E0-4BA9-ADA84BF56C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047D279-EB9A-E462-EFD4-664E498C5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" r="31053"/>
          <a:stretch/>
        </p:blipFill>
        <p:spPr>
          <a:xfrm>
            <a:off x="76200" y="1992562"/>
            <a:ext cx="12115800" cy="486543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5061C1B-FE20-DA1F-76CA-FB76B52BBD69}"/>
              </a:ext>
            </a:extLst>
          </p:cNvPr>
          <p:cNvSpPr txBox="1"/>
          <p:nvPr/>
        </p:nvSpPr>
        <p:spPr>
          <a:xfrm>
            <a:off x="209550" y="675175"/>
            <a:ext cx="4362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latin typeface="Futura Bk BT" panose="020B0502020204020303" pitchFamily="34" charset="0"/>
              </a:rPr>
              <a:t>En nuestro caso para establecer los plazos, fechas del proyecto. para dar el seguimiento correspondiente. lo realizamos a través de la planilla de” Booking Cost breackdoown</a:t>
            </a:r>
            <a:endParaRPr lang="es-AR" sz="1400" i="1" dirty="0">
              <a:latin typeface="Futura Bk BT" panose="020B05020202040203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F072EBF-DCE8-CC56-EC2D-17DA78AE7D56}"/>
              </a:ext>
            </a:extLst>
          </p:cNvPr>
          <p:cNvSpPr txBox="1"/>
          <p:nvPr/>
        </p:nvSpPr>
        <p:spPr>
          <a:xfrm>
            <a:off x="209550" y="168311"/>
            <a:ext cx="492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 dirty="0">
                <a:latin typeface="Futura Bk BT" panose="020B0502020204020303" pitchFamily="34" charset="0"/>
              </a:rPr>
              <a:t>Programación del Proyecto</a:t>
            </a:r>
            <a:endParaRPr lang="es-AR" sz="2400" i="1" dirty="0">
              <a:latin typeface="Futura Bk BT" panose="020B0502020204020303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6FB81AD-DA69-4BF4-0749-49668B831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621" y1="45402" x2="38621" y2="45402"/>
                        <a14:foregroundMark x1="29310" y1="50575" x2="29310" y2="50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786" y="662916"/>
            <a:ext cx="1358664" cy="81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696A54D-0228-8FB9-809B-60F1870862D9}"/>
              </a:ext>
            </a:extLst>
          </p:cNvPr>
          <p:cNvSpPr txBox="1"/>
          <p:nvPr/>
        </p:nvSpPr>
        <p:spPr>
          <a:xfrm>
            <a:off x="5129893" y="-795133"/>
            <a:ext cx="202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 dirty="0">
                <a:solidFill>
                  <a:schemeClr val="bg1"/>
                </a:solidFill>
                <a:latin typeface="Futura Bk BT" panose="020B0502020204020303" pitchFamily="34" charset="0"/>
              </a:rPr>
              <a:t>Conclusión </a:t>
            </a:r>
            <a:endParaRPr lang="es-AR" sz="2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35494"/>
      </p:ext>
    </p:extLst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D0883C1-2296-CB3F-EB72-25EB53D04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6" r="191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642DE2D-856F-3470-7997-860B1316A4F9}"/>
              </a:ext>
            </a:extLst>
          </p:cNvPr>
          <p:cNvSpPr txBox="1"/>
          <p:nvPr/>
        </p:nvSpPr>
        <p:spPr>
          <a:xfrm>
            <a:off x="5081814" y="798286"/>
            <a:ext cx="202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>
                <a:solidFill>
                  <a:schemeClr val="bg1"/>
                </a:solidFill>
                <a:latin typeface="Futura Bk BT" panose="020B0502020204020303" pitchFamily="34" charset="0"/>
              </a:rPr>
              <a:t>Conclusión </a:t>
            </a:r>
            <a:endParaRPr lang="es-AR" sz="2400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838964"/>
      </p:ext>
    </p:extLst>
  </p:cSld>
  <p:clrMapOvr>
    <a:masterClrMapping/>
  </p:clrMapOvr>
  <p:transition spd="med">
    <p:pull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AC01B2-0E65-C21F-4839-F6E05B3DE415}"/>
              </a:ext>
            </a:extLst>
          </p:cNvPr>
          <p:cNvSpPr txBox="1"/>
          <p:nvPr/>
        </p:nvSpPr>
        <p:spPr>
          <a:xfrm>
            <a:off x="248914" y="289449"/>
            <a:ext cx="47073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accent2"/>
                </a:solidFill>
                <a:latin typeface="Futura Bk BT" panose="020B0502020204020303" pitchFamily="34" charset="0"/>
              </a:rPr>
              <a:t>Aspectos a Mejorar </a:t>
            </a:r>
          </a:p>
          <a:p>
            <a:endParaRPr lang="es-ES" sz="1400" i="1" dirty="0">
              <a:latin typeface="Futura Bk BT" panose="020B0502020204020303" pitchFamily="34" charset="0"/>
            </a:endParaRPr>
          </a:p>
          <a:p>
            <a:endParaRPr lang="es-ES" sz="1400" i="1" dirty="0">
              <a:latin typeface="Futura Bk BT" panose="020B0502020204020303" pitchFamily="34" charset="0"/>
            </a:endParaRPr>
          </a:p>
          <a:p>
            <a:endParaRPr lang="es-ES" sz="1400" i="1" dirty="0">
              <a:latin typeface="Futura Bk BT" panose="020B0502020204020303" pitchFamily="34" charset="0"/>
            </a:endParaRPr>
          </a:p>
          <a:p>
            <a:endParaRPr lang="es-ES" sz="1400" i="1" dirty="0">
              <a:latin typeface="Futura Bk BT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i="1" u="sng" dirty="0">
                <a:solidFill>
                  <a:schemeClr val="accent4">
                    <a:lumMod val="75000"/>
                  </a:schemeClr>
                </a:solidFill>
                <a:latin typeface="Futura Bk BT" panose="020B0502020204020303" pitchFamily="34" charset="0"/>
              </a:rPr>
              <a:t>Comunicación Interdepartamental</a:t>
            </a:r>
            <a:endParaRPr lang="es-ES" sz="1400" i="1" dirty="0">
              <a:solidFill>
                <a:schemeClr val="accent4">
                  <a:lumMod val="75000"/>
                </a:schemeClr>
              </a:solidFill>
              <a:latin typeface="Futura Bk BT" panose="020B0502020204020303" pitchFamily="34" charset="0"/>
            </a:endParaRPr>
          </a:p>
          <a:p>
            <a:endParaRPr lang="es-ES" sz="1400" i="1" dirty="0">
              <a:latin typeface="Futura Bk BT" panose="020B0502020204020303" pitchFamily="34" charset="0"/>
            </a:endParaRPr>
          </a:p>
          <a:p>
            <a:endParaRPr lang="es-ES" sz="1400" i="1" dirty="0">
              <a:latin typeface="Futura Bk BT" panose="020B0502020204020303" pitchFamily="34" charset="0"/>
            </a:endParaRPr>
          </a:p>
          <a:p>
            <a:endParaRPr lang="es-ES" sz="1400" i="1" dirty="0">
              <a:latin typeface="Futura Bk BT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i="1" u="sng" dirty="0">
                <a:solidFill>
                  <a:schemeClr val="accent4">
                    <a:lumMod val="75000"/>
                  </a:schemeClr>
                </a:solidFill>
                <a:latin typeface="Futura Bk BT" panose="020B0502020204020303" pitchFamily="34" charset="0"/>
              </a:rPr>
              <a:t>Toma de Decisiones Informada</a:t>
            </a:r>
          </a:p>
          <a:p>
            <a:endParaRPr lang="es-ES" sz="1400" i="1" u="sng" dirty="0">
              <a:latin typeface="Futura Bk BT" panose="020B0502020204020303" pitchFamily="34" charset="0"/>
            </a:endParaRPr>
          </a:p>
          <a:p>
            <a:endParaRPr lang="es-ES" sz="1400" i="1" u="sng" dirty="0">
              <a:latin typeface="Futura Bk BT" panose="020B0502020204020303" pitchFamily="34" charset="0"/>
            </a:endParaRPr>
          </a:p>
          <a:p>
            <a:endParaRPr lang="es-ES" sz="1400" i="1" u="sng" dirty="0">
              <a:latin typeface="Futura Bk BT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i="1" u="sng" dirty="0">
                <a:solidFill>
                  <a:schemeClr val="accent4">
                    <a:lumMod val="75000"/>
                  </a:schemeClr>
                </a:solidFill>
                <a:latin typeface="Futura Bk BT" panose="020B0502020204020303" pitchFamily="34" charset="0"/>
              </a:rPr>
              <a:t>Coordinación de Plazos y Recursos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E5F3DA4-41B2-32F3-21F3-AE51EB886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613" y="289449"/>
            <a:ext cx="401470" cy="40147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C1C2319-66AF-7FB1-D2FB-F0F991E5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112" y="5525652"/>
            <a:ext cx="1165737" cy="11657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D217D85-22E1-3811-3C98-CECDE9B33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51" y="4759714"/>
            <a:ext cx="4148820" cy="203178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A9E0EAD-39CF-936D-EB7A-FDC427EA76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2" t="2490" r="5330" b="4684"/>
          <a:stretch/>
        </p:blipFill>
        <p:spPr>
          <a:xfrm>
            <a:off x="1621631" y="5474494"/>
            <a:ext cx="602458" cy="5976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13B250-DB05-E7CD-EB32-6DCEA47B5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983" y="935312"/>
            <a:ext cx="5779997" cy="4539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161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A411F15-6FC0-CC11-0730-478620BC6FE4}"/>
              </a:ext>
            </a:extLst>
          </p:cNvPr>
          <p:cNvSpPr txBox="1"/>
          <p:nvPr/>
        </p:nvSpPr>
        <p:spPr>
          <a:xfrm>
            <a:off x="5198255" y="305068"/>
            <a:ext cx="59807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accent6"/>
                </a:solidFill>
                <a:latin typeface="Futura Bk BT" panose="020B0502020204020303" pitchFamily="34" charset="0"/>
              </a:rPr>
              <a:t>Acciones Positivas Realizadas</a:t>
            </a:r>
          </a:p>
          <a:p>
            <a:endParaRPr lang="es-ES" i="1" u="sng" dirty="0">
              <a:latin typeface="Futura Bk BT" panose="020B0502020204020303" pitchFamily="34" charset="0"/>
            </a:endParaRPr>
          </a:p>
          <a:p>
            <a:endParaRPr lang="es-ES" i="1" u="sng" dirty="0">
              <a:latin typeface="Futura Bk BT" panose="020B0502020204020303" pitchFamily="34" charset="0"/>
            </a:endParaRPr>
          </a:p>
          <a:p>
            <a:endParaRPr lang="es-ES" i="1" u="sng" dirty="0">
              <a:latin typeface="Futura Bk BT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i="1" u="sng" dirty="0">
                <a:solidFill>
                  <a:schemeClr val="accent6"/>
                </a:solidFill>
                <a:latin typeface="Futura Bk BT" panose="020B0502020204020303" pitchFamily="34" charset="0"/>
              </a:rPr>
              <a:t>Evaluación Integral de Proveedores: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i="1" dirty="0">
              <a:solidFill>
                <a:schemeClr val="accent6"/>
              </a:solidFill>
              <a:latin typeface="Futura Bk BT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i="1" dirty="0">
              <a:solidFill>
                <a:schemeClr val="accent6"/>
              </a:solidFill>
              <a:latin typeface="Futura Bk BT" panose="020B0502020204020303" pitchFamily="34" charset="0"/>
            </a:endParaRPr>
          </a:p>
          <a:p>
            <a:endParaRPr lang="es-ES" sz="1400" i="1" u="sng" dirty="0">
              <a:latin typeface="Futura Bk BT" panose="020B0502020204020303" pitchFamily="34" charset="0"/>
            </a:endParaRPr>
          </a:p>
          <a:p>
            <a:endParaRPr lang="es-ES" sz="1400" i="1" u="sng" dirty="0">
              <a:latin typeface="Futura Bk BT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i="1" u="sng" dirty="0">
                <a:solidFill>
                  <a:schemeClr val="accent6"/>
                </a:solidFill>
                <a:latin typeface="Futura Bk BT" panose="020B0502020204020303" pitchFamily="34" charset="0"/>
              </a:rPr>
              <a:t>Monitoreo del Progreso: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i="1" u="sng" dirty="0">
              <a:latin typeface="Futura Bk BT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i="1" u="sng" dirty="0">
              <a:latin typeface="Futura Bk BT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i="1" u="sng" dirty="0">
              <a:latin typeface="Futura Bk BT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i="1" u="sng" dirty="0">
                <a:solidFill>
                  <a:schemeClr val="accent6"/>
                </a:solidFill>
                <a:latin typeface="Futura Bk BT" panose="020B0502020204020303" pitchFamily="34" charset="0"/>
              </a:rPr>
              <a:t>Énfasis en la Eficiencia de Producción: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i="1" dirty="0">
              <a:latin typeface="Futura Bk BT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i="1" dirty="0">
              <a:latin typeface="Futura Bk BT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i="1" dirty="0">
              <a:latin typeface="Futura Bk BT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i="1" u="sng" dirty="0" err="1">
                <a:solidFill>
                  <a:schemeClr val="accent6"/>
                </a:solidFill>
                <a:latin typeface="Futura Bk BT" panose="020B0502020204020303" pitchFamily="34" charset="0"/>
              </a:rPr>
              <a:t>Capex</a:t>
            </a:r>
            <a:endParaRPr lang="es-ES" sz="1400" i="1" u="sng" dirty="0">
              <a:solidFill>
                <a:schemeClr val="accent6"/>
              </a:solidFill>
              <a:latin typeface="Futura Bk BT" panose="020B0502020204020303" pitchFamily="34" charset="0"/>
            </a:endParaRPr>
          </a:p>
          <a:p>
            <a:endParaRPr lang="es-ES" sz="1400" i="1" dirty="0">
              <a:latin typeface="Futura Bk BT" panose="020B0502020204020303" pitchFamily="34" charset="0"/>
            </a:endParaRPr>
          </a:p>
          <a:p>
            <a:endParaRPr lang="es-ES" sz="1400" i="1" dirty="0">
              <a:latin typeface="Futura Bk BT" panose="020B0502020204020303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51B849C-FB09-CF25-F040-6FEA6903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015" y="221209"/>
            <a:ext cx="469710" cy="4697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D217D85-22E1-3811-3C98-CECDE9B33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1" y="4759714"/>
            <a:ext cx="4148820" cy="203178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A9E0EAD-39CF-936D-EB7A-FDC427EA76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" t="2961" r="6064" b="5286"/>
          <a:stretch/>
        </p:blipFill>
        <p:spPr>
          <a:xfrm>
            <a:off x="1100138" y="4759714"/>
            <a:ext cx="2024062" cy="19839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D61AF5-AF46-D3F0-6CFF-7DFC3473D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3" y="1268639"/>
            <a:ext cx="3326395" cy="246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857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047214-785A-3FB2-DD31-8080DF28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55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6B65DC5-16B2-507C-56DC-204A184AFFB9}"/>
              </a:ext>
            </a:extLst>
          </p:cNvPr>
          <p:cNvSpPr/>
          <p:nvPr/>
        </p:nvSpPr>
        <p:spPr>
          <a:xfrm>
            <a:off x="3456508" y="-14515"/>
            <a:ext cx="8782049" cy="6887029"/>
          </a:xfrm>
          <a:custGeom>
            <a:avLst/>
            <a:gdLst>
              <a:gd name="connsiteX0" fmla="*/ 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0 w 6819900"/>
              <a:gd name="connsiteY4" fmla="*/ 0 h 6858000"/>
              <a:gd name="connsiteX0" fmla="*/ 1885950 w 6819900"/>
              <a:gd name="connsiteY0" fmla="*/ 3810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85950 w 6819900"/>
              <a:gd name="connsiteY4" fmla="*/ 38100 h 6858000"/>
              <a:gd name="connsiteX0" fmla="*/ 186690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66900 w 6819900"/>
              <a:gd name="connsiteY4" fmla="*/ 0 h 6858000"/>
              <a:gd name="connsiteX0" fmla="*/ 2065242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2065242 w 6819900"/>
              <a:gd name="connsiteY4" fmla="*/ 0 h 6858000"/>
              <a:gd name="connsiteX0" fmla="*/ 2736552 w 7491210"/>
              <a:gd name="connsiteY0" fmla="*/ 0 h 6858000"/>
              <a:gd name="connsiteX1" fmla="*/ 7491210 w 7491210"/>
              <a:gd name="connsiteY1" fmla="*/ 0 h 6858000"/>
              <a:gd name="connsiteX2" fmla="*/ 7491210 w 7491210"/>
              <a:gd name="connsiteY2" fmla="*/ 6858000 h 6858000"/>
              <a:gd name="connsiteX3" fmla="*/ 0 w 7491210"/>
              <a:gd name="connsiteY3" fmla="*/ 6858000 h 6858000"/>
              <a:gd name="connsiteX4" fmla="*/ 2736552 w 7491210"/>
              <a:gd name="connsiteY4" fmla="*/ 0 h 6858000"/>
              <a:gd name="connsiteX0" fmla="*/ 2919670 w 7674328"/>
              <a:gd name="connsiteY0" fmla="*/ 0 h 6877050"/>
              <a:gd name="connsiteX1" fmla="*/ 7674328 w 7674328"/>
              <a:gd name="connsiteY1" fmla="*/ 0 h 6877050"/>
              <a:gd name="connsiteX2" fmla="*/ 7674328 w 7674328"/>
              <a:gd name="connsiteY2" fmla="*/ 6858000 h 6877050"/>
              <a:gd name="connsiteX3" fmla="*/ 0 w 7674328"/>
              <a:gd name="connsiteY3" fmla="*/ 6877050 h 6877050"/>
              <a:gd name="connsiteX4" fmla="*/ 2919670 w 7674328"/>
              <a:gd name="connsiteY4" fmla="*/ 0 h 6877050"/>
              <a:gd name="connsiteX0" fmla="*/ 2932354 w 7674328"/>
              <a:gd name="connsiteY0" fmla="*/ 0 h 6906079"/>
              <a:gd name="connsiteX1" fmla="*/ 7674328 w 7674328"/>
              <a:gd name="connsiteY1" fmla="*/ 29029 h 6906079"/>
              <a:gd name="connsiteX2" fmla="*/ 7674328 w 7674328"/>
              <a:gd name="connsiteY2" fmla="*/ 6887029 h 6906079"/>
              <a:gd name="connsiteX3" fmla="*/ 0 w 7674328"/>
              <a:gd name="connsiteY3" fmla="*/ 6906079 h 6906079"/>
              <a:gd name="connsiteX4" fmla="*/ 2932354 w 7674328"/>
              <a:gd name="connsiteY4" fmla="*/ 0 h 6906079"/>
              <a:gd name="connsiteX0" fmla="*/ 2932354 w 7674328"/>
              <a:gd name="connsiteY0" fmla="*/ 0 h 6887029"/>
              <a:gd name="connsiteX1" fmla="*/ 7674328 w 7674328"/>
              <a:gd name="connsiteY1" fmla="*/ 29029 h 6887029"/>
              <a:gd name="connsiteX2" fmla="*/ 7674328 w 7674328"/>
              <a:gd name="connsiteY2" fmla="*/ 6887029 h 6887029"/>
              <a:gd name="connsiteX3" fmla="*/ 0 w 7674328"/>
              <a:gd name="connsiteY3" fmla="*/ 6867979 h 6887029"/>
              <a:gd name="connsiteX4" fmla="*/ 2932354 w 7674328"/>
              <a:gd name="connsiteY4" fmla="*/ 0 h 688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328" h="6887029">
                <a:moveTo>
                  <a:pt x="2932354" y="0"/>
                </a:moveTo>
                <a:lnTo>
                  <a:pt x="7674328" y="29029"/>
                </a:lnTo>
                <a:lnTo>
                  <a:pt x="7674328" y="6887029"/>
                </a:lnTo>
                <a:lnTo>
                  <a:pt x="0" y="6867979"/>
                </a:lnTo>
                <a:lnTo>
                  <a:pt x="293235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</a:t>
            </a:r>
            <a:endParaRPr lang="es-AR" dirty="0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511D4EF2-D0E7-9F8E-DB18-91001AA58500}"/>
              </a:ext>
            </a:extLst>
          </p:cNvPr>
          <p:cNvSpPr/>
          <p:nvPr/>
        </p:nvSpPr>
        <p:spPr>
          <a:xfrm rot="10800000">
            <a:off x="0" y="-38100"/>
            <a:ext cx="3424238" cy="6858000"/>
          </a:xfrm>
          <a:custGeom>
            <a:avLst/>
            <a:gdLst>
              <a:gd name="connsiteX0" fmla="*/ 0 w 3429000"/>
              <a:gd name="connsiteY0" fmla="*/ 6858000 h 6858000"/>
              <a:gd name="connsiteX1" fmla="*/ 3429000 w 3429000"/>
              <a:gd name="connsiteY1" fmla="*/ 0 h 6858000"/>
              <a:gd name="connsiteX2" fmla="*/ 3429000 w 3429000"/>
              <a:gd name="connsiteY2" fmla="*/ 6858000 h 6858000"/>
              <a:gd name="connsiteX3" fmla="*/ 0 w 3429000"/>
              <a:gd name="connsiteY3" fmla="*/ 6858000 h 6858000"/>
              <a:gd name="connsiteX0" fmla="*/ 0 w 3424238"/>
              <a:gd name="connsiteY0" fmla="*/ 6824663 h 6858000"/>
              <a:gd name="connsiteX1" fmla="*/ 3424238 w 3424238"/>
              <a:gd name="connsiteY1" fmla="*/ 0 h 6858000"/>
              <a:gd name="connsiteX2" fmla="*/ 3424238 w 3424238"/>
              <a:gd name="connsiteY2" fmla="*/ 6858000 h 6858000"/>
              <a:gd name="connsiteX3" fmla="*/ 0 w 3424238"/>
              <a:gd name="connsiteY3" fmla="*/ 68246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238" h="6858000">
                <a:moveTo>
                  <a:pt x="0" y="6824663"/>
                </a:moveTo>
                <a:lnTo>
                  <a:pt x="3424238" y="0"/>
                </a:lnTo>
                <a:lnTo>
                  <a:pt x="3424238" y="6858000"/>
                </a:lnTo>
                <a:lnTo>
                  <a:pt x="0" y="68246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BFFC3-AC46-8B50-4767-660873696067}"/>
              </a:ext>
            </a:extLst>
          </p:cNvPr>
          <p:cNvSpPr txBox="1"/>
          <p:nvPr/>
        </p:nvSpPr>
        <p:spPr>
          <a:xfrm>
            <a:off x="8286444" y="357990"/>
            <a:ext cx="173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Índice 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775263D-3BA9-AEB5-DEFF-91795324499B}"/>
              </a:ext>
            </a:extLst>
          </p:cNvPr>
          <p:cNvSpPr/>
          <p:nvPr/>
        </p:nvSpPr>
        <p:spPr>
          <a:xfrm>
            <a:off x="6698944" y="3390900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87DAAE6-3DDC-E9DB-25CC-D67A280F3AB8}"/>
              </a:ext>
            </a:extLst>
          </p:cNvPr>
          <p:cNvSpPr/>
          <p:nvPr/>
        </p:nvSpPr>
        <p:spPr>
          <a:xfrm>
            <a:off x="6698944" y="5410804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200" b="1" i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07A789-E08F-EAB8-0D91-B39DBA30E2F8}"/>
              </a:ext>
            </a:extLst>
          </p:cNvPr>
          <p:cNvSpPr txBox="1"/>
          <p:nvPr/>
        </p:nvSpPr>
        <p:spPr>
          <a:xfrm>
            <a:off x="4362519" y="-1821751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</a:rPr>
              <a:t>Introducción</a:t>
            </a:r>
            <a:endParaRPr lang="es-AR" sz="5400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5536BC-C72E-57EC-F7DC-3344D4B0B68C}"/>
              </a:ext>
            </a:extLst>
          </p:cNvPr>
          <p:cNvSpPr txBox="1"/>
          <p:nvPr/>
        </p:nvSpPr>
        <p:spPr>
          <a:xfrm>
            <a:off x="7263552" y="2985050"/>
            <a:ext cx="41313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374151"/>
                </a:solidFill>
                <a:latin typeface="Futura Bk BT" panose="020B0502020204020303" pitchFamily="34" charset="0"/>
              </a:rPr>
              <a:t>Problemática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74151"/>
                </a:solidFill>
                <a:latin typeface="Futura Bk BT" panose="020B0502020204020303" pitchFamily="34" charset="0"/>
              </a:rPr>
              <a:t>Descripción detallada del problema central.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74151"/>
                </a:solidFill>
                <a:latin typeface="Futura Bk BT" panose="020B0502020204020303" pitchFamily="34" charset="0"/>
              </a:rPr>
              <a:t>Antecedentes históricos o tendencias relevantes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74151"/>
                </a:solidFill>
                <a:latin typeface="Futura Bk BT" panose="020B0502020204020303" pitchFamily="34" charset="0"/>
              </a:rPr>
              <a:t>Análisis de los desafíos presentados</a:t>
            </a:r>
          </a:p>
        </p:txBody>
      </p:sp>
    </p:spTree>
    <p:extLst>
      <p:ext uri="{BB962C8B-B14F-4D97-AF65-F5344CB8AC3E}">
        <p14:creationId xmlns:p14="http://schemas.microsoft.com/office/powerpoint/2010/main" val="756798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047214-785A-3FB2-DD31-8080DF28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55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6B65DC5-16B2-507C-56DC-204A184AFFB9}"/>
              </a:ext>
            </a:extLst>
          </p:cNvPr>
          <p:cNvSpPr/>
          <p:nvPr/>
        </p:nvSpPr>
        <p:spPr>
          <a:xfrm>
            <a:off x="3456508" y="-14515"/>
            <a:ext cx="8782049" cy="6887029"/>
          </a:xfrm>
          <a:custGeom>
            <a:avLst/>
            <a:gdLst>
              <a:gd name="connsiteX0" fmla="*/ 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0 w 6819900"/>
              <a:gd name="connsiteY4" fmla="*/ 0 h 6858000"/>
              <a:gd name="connsiteX0" fmla="*/ 1885950 w 6819900"/>
              <a:gd name="connsiteY0" fmla="*/ 3810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85950 w 6819900"/>
              <a:gd name="connsiteY4" fmla="*/ 38100 h 6858000"/>
              <a:gd name="connsiteX0" fmla="*/ 186690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66900 w 6819900"/>
              <a:gd name="connsiteY4" fmla="*/ 0 h 6858000"/>
              <a:gd name="connsiteX0" fmla="*/ 2065242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2065242 w 6819900"/>
              <a:gd name="connsiteY4" fmla="*/ 0 h 6858000"/>
              <a:gd name="connsiteX0" fmla="*/ 2736552 w 7491210"/>
              <a:gd name="connsiteY0" fmla="*/ 0 h 6858000"/>
              <a:gd name="connsiteX1" fmla="*/ 7491210 w 7491210"/>
              <a:gd name="connsiteY1" fmla="*/ 0 h 6858000"/>
              <a:gd name="connsiteX2" fmla="*/ 7491210 w 7491210"/>
              <a:gd name="connsiteY2" fmla="*/ 6858000 h 6858000"/>
              <a:gd name="connsiteX3" fmla="*/ 0 w 7491210"/>
              <a:gd name="connsiteY3" fmla="*/ 6858000 h 6858000"/>
              <a:gd name="connsiteX4" fmla="*/ 2736552 w 7491210"/>
              <a:gd name="connsiteY4" fmla="*/ 0 h 6858000"/>
              <a:gd name="connsiteX0" fmla="*/ 2919670 w 7674328"/>
              <a:gd name="connsiteY0" fmla="*/ 0 h 6877050"/>
              <a:gd name="connsiteX1" fmla="*/ 7674328 w 7674328"/>
              <a:gd name="connsiteY1" fmla="*/ 0 h 6877050"/>
              <a:gd name="connsiteX2" fmla="*/ 7674328 w 7674328"/>
              <a:gd name="connsiteY2" fmla="*/ 6858000 h 6877050"/>
              <a:gd name="connsiteX3" fmla="*/ 0 w 7674328"/>
              <a:gd name="connsiteY3" fmla="*/ 6877050 h 6877050"/>
              <a:gd name="connsiteX4" fmla="*/ 2919670 w 7674328"/>
              <a:gd name="connsiteY4" fmla="*/ 0 h 6877050"/>
              <a:gd name="connsiteX0" fmla="*/ 2932354 w 7674328"/>
              <a:gd name="connsiteY0" fmla="*/ 0 h 6906079"/>
              <a:gd name="connsiteX1" fmla="*/ 7674328 w 7674328"/>
              <a:gd name="connsiteY1" fmla="*/ 29029 h 6906079"/>
              <a:gd name="connsiteX2" fmla="*/ 7674328 w 7674328"/>
              <a:gd name="connsiteY2" fmla="*/ 6887029 h 6906079"/>
              <a:gd name="connsiteX3" fmla="*/ 0 w 7674328"/>
              <a:gd name="connsiteY3" fmla="*/ 6906079 h 6906079"/>
              <a:gd name="connsiteX4" fmla="*/ 2932354 w 7674328"/>
              <a:gd name="connsiteY4" fmla="*/ 0 h 6906079"/>
              <a:gd name="connsiteX0" fmla="*/ 2932354 w 7674328"/>
              <a:gd name="connsiteY0" fmla="*/ 0 h 6887029"/>
              <a:gd name="connsiteX1" fmla="*/ 7674328 w 7674328"/>
              <a:gd name="connsiteY1" fmla="*/ 29029 h 6887029"/>
              <a:gd name="connsiteX2" fmla="*/ 7674328 w 7674328"/>
              <a:gd name="connsiteY2" fmla="*/ 6887029 h 6887029"/>
              <a:gd name="connsiteX3" fmla="*/ 0 w 7674328"/>
              <a:gd name="connsiteY3" fmla="*/ 6867979 h 6887029"/>
              <a:gd name="connsiteX4" fmla="*/ 2932354 w 7674328"/>
              <a:gd name="connsiteY4" fmla="*/ 0 h 688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328" h="6887029">
                <a:moveTo>
                  <a:pt x="2932354" y="0"/>
                </a:moveTo>
                <a:lnTo>
                  <a:pt x="7674328" y="29029"/>
                </a:lnTo>
                <a:lnTo>
                  <a:pt x="7674328" y="6887029"/>
                </a:lnTo>
                <a:lnTo>
                  <a:pt x="0" y="6867979"/>
                </a:lnTo>
                <a:lnTo>
                  <a:pt x="293235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</a:t>
            </a:r>
            <a:endParaRPr lang="es-AR" dirty="0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511D4EF2-D0E7-9F8E-DB18-91001AA58500}"/>
              </a:ext>
            </a:extLst>
          </p:cNvPr>
          <p:cNvSpPr/>
          <p:nvPr/>
        </p:nvSpPr>
        <p:spPr>
          <a:xfrm rot="10800000">
            <a:off x="0" y="-38100"/>
            <a:ext cx="3424238" cy="6858000"/>
          </a:xfrm>
          <a:custGeom>
            <a:avLst/>
            <a:gdLst>
              <a:gd name="connsiteX0" fmla="*/ 0 w 3429000"/>
              <a:gd name="connsiteY0" fmla="*/ 6858000 h 6858000"/>
              <a:gd name="connsiteX1" fmla="*/ 3429000 w 3429000"/>
              <a:gd name="connsiteY1" fmla="*/ 0 h 6858000"/>
              <a:gd name="connsiteX2" fmla="*/ 3429000 w 3429000"/>
              <a:gd name="connsiteY2" fmla="*/ 6858000 h 6858000"/>
              <a:gd name="connsiteX3" fmla="*/ 0 w 3429000"/>
              <a:gd name="connsiteY3" fmla="*/ 6858000 h 6858000"/>
              <a:gd name="connsiteX0" fmla="*/ 0 w 3424238"/>
              <a:gd name="connsiteY0" fmla="*/ 6824663 h 6858000"/>
              <a:gd name="connsiteX1" fmla="*/ 3424238 w 3424238"/>
              <a:gd name="connsiteY1" fmla="*/ 0 h 6858000"/>
              <a:gd name="connsiteX2" fmla="*/ 3424238 w 3424238"/>
              <a:gd name="connsiteY2" fmla="*/ 6858000 h 6858000"/>
              <a:gd name="connsiteX3" fmla="*/ 0 w 3424238"/>
              <a:gd name="connsiteY3" fmla="*/ 68246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238" h="6858000">
                <a:moveTo>
                  <a:pt x="0" y="6824663"/>
                </a:moveTo>
                <a:lnTo>
                  <a:pt x="3424238" y="0"/>
                </a:lnTo>
                <a:lnTo>
                  <a:pt x="3424238" y="6858000"/>
                </a:lnTo>
                <a:lnTo>
                  <a:pt x="0" y="68246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BFFC3-AC46-8B50-4767-660873696067}"/>
              </a:ext>
            </a:extLst>
          </p:cNvPr>
          <p:cNvSpPr txBox="1"/>
          <p:nvPr/>
        </p:nvSpPr>
        <p:spPr>
          <a:xfrm>
            <a:off x="8286444" y="357990"/>
            <a:ext cx="173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Índice 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C7CA6BE-F59C-11E2-992A-110F7646B162}"/>
              </a:ext>
            </a:extLst>
          </p:cNvPr>
          <p:cNvSpPr txBox="1"/>
          <p:nvPr/>
        </p:nvSpPr>
        <p:spPr>
          <a:xfrm>
            <a:off x="7289961" y="2079178"/>
            <a:ext cx="41313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Introducción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Objetivo y alcance del  informe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Declaración del problema o desafío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Etapas involucradas en el proyecto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FEA2C08-E370-D07D-80D5-0FB11C0663A2}"/>
              </a:ext>
            </a:extLst>
          </p:cNvPr>
          <p:cNvSpPr txBox="1"/>
          <p:nvPr/>
        </p:nvSpPr>
        <p:spPr>
          <a:xfrm>
            <a:off x="7295821" y="3806771"/>
            <a:ext cx="41313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Desarrollo </a:t>
            </a:r>
            <a:endParaRPr lang="es-ES" sz="1050" dirty="0">
              <a:solidFill>
                <a:srgbClr val="37415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Análisis en profundidad de la problemática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Exploración de las distintas soluciones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Ventajas y desventajas de cada solución.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Preparación / Entrega de documentación necesaria para la solución abordada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Planificación y programación de la solución elegida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838FC2B-0AAD-7EC3-597F-6F68A8012A43}"/>
              </a:ext>
            </a:extLst>
          </p:cNvPr>
          <p:cNvSpPr txBox="1"/>
          <p:nvPr/>
        </p:nvSpPr>
        <p:spPr>
          <a:xfrm>
            <a:off x="7303561" y="5225047"/>
            <a:ext cx="41313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Conclusión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Conclusiones obtenidas después de analizar la problemática y explorar soluciones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Identificación de puntos de mejoras para mejorar el proceso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6D539012-D58C-D6F5-719E-EB3FD4CF0572}"/>
              </a:ext>
            </a:extLst>
          </p:cNvPr>
          <p:cNvSpPr/>
          <p:nvPr/>
        </p:nvSpPr>
        <p:spPr>
          <a:xfrm>
            <a:off x="6698944" y="2282235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775263D-3BA9-AEB5-DEFF-91795324499B}"/>
              </a:ext>
            </a:extLst>
          </p:cNvPr>
          <p:cNvSpPr/>
          <p:nvPr/>
        </p:nvSpPr>
        <p:spPr>
          <a:xfrm>
            <a:off x="6698944" y="3193830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C325A4F-E4D8-F66C-1838-B503DABC82EE}"/>
              </a:ext>
            </a:extLst>
          </p:cNvPr>
          <p:cNvSpPr/>
          <p:nvPr/>
        </p:nvSpPr>
        <p:spPr>
          <a:xfrm>
            <a:off x="6698944" y="4183797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87DAAE6-3DDC-E9DB-25CC-D67A280F3AB8}"/>
              </a:ext>
            </a:extLst>
          </p:cNvPr>
          <p:cNvSpPr/>
          <p:nvPr/>
        </p:nvSpPr>
        <p:spPr>
          <a:xfrm>
            <a:off x="6698944" y="5410804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07A789-E08F-EAB8-0D91-B39DBA30E2F8}"/>
              </a:ext>
            </a:extLst>
          </p:cNvPr>
          <p:cNvSpPr txBox="1"/>
          <p:nvPr/>
        </p:nvSpPr>
        <p:spPr>
          <a:xfrm>
            <a:off x="4362519" y="-1821751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</a:rPr>
              <a:t>Introducción</a:t>
            </a:r>
            <a:endParaRPr lang="es-AR" sz="5400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5536BC-C72E-57EC-F7DC-3344D4B0B68C}"/>
              </a:ext>
            </a:extLst>
          </p:cNvPr>
          <p:cNvSpPr txBox="1"/>
          <p:nvPr/>
        </p:nvSpPr>
        <p:spPr>
          <a:xfrm>
            <a:off x="7263552" y="2985050"/>
            <a:ext cx="413131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4151"/>
                </a:solidFill>
                <a:latin typeface="Futura Bk BT" panose="020B0502020204020303" pitchFamily="34" charset="0"/>
              </a:rPr>
              <a:t>Problemática </a:t>
            </a:r>
            <a:endParaRPr lang="es-ES" sz="1800" dirty="0">
              <a:solidFill>
                <a:srgbClr val="374151"/>
              </a:solidFill>
              <a:latin typeface="Futura Bk BT" panose="020B05020202040203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Descripción detallada del problema central.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Antecedentes históricos o tendencias relevantes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374151"/>
                </a:solidFill>
                <a:latin typeface="Futura Bk BT" panose="020B0502020204020303" pitchFamily="34" charset="0"/>
              </a:rPr>
              <a:t>Análisis de los desafíos presentados</a:t>
            </a:r>
          </a:p>
        </p:txBody>
      </p:sp>
    </p:spTree>
    <p:extLst>
      <p:ext uri="{BB962C8B-B14F-4D97-AF65-F5344CB8AC3E}">
        <p14:creationId xmlns:p14="http://schemas.microsoft.com/office/powerpoint/2010/main" val="244322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047214-785A-3FB2-DD31-8080DF28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55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6B65DC5-16B2-507C-56DC-204A184AFFB9}"/>
              </a:ext>
            </a:extLst>
          </p:cNvPr>
          <p:cNvSpPr/>
          <p:nvPr/>
        </p:nvSpPr>
        <p:spPr>
          <a:xfrm>
            <a:off x="3456508" y="-14515"/>
            <a:ext cx="8782049" cy="6887029"/>
          </a:xfrm>
          <a:custGeom>
            <a:avLst/>
            <a:gdLst>
              <a:gd name="connsiteX0" fmla="*/ 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0 w 6819900"/>
              <a:gd name="connsiteY4" fmla="*/ 0 h 6858000"/>
              <a:gd name="connsiteX0" fmla="*/ 1885950 w 6819900"/>
              <a:gd name="connsiteY0" fmla="*/ 3810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85950 w 6819900"/>
              <a:gd name="connsiteY4" fmla="*/ 38100 h 6858000"/>
              <a:gd name="connsiteX0" fmla="*/ 1866900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1866900 w 6819900"/>
              <a:gd name="connsiteY4" fmla="*/ 0 h 6858000"/>
              <a:gd name="connsiteX0" fmla="*/ 2065242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0 w 6819900"/>
              <a:gd name="connsiteY3" fmla="*/ 6858000 h 6858000"/>
              <a:gd name="connsiteX4" fmla="*/ 2065242 w 6819900"/>
              <a:gd name="connsiteY4" fmla="*/ 0 h 6858000"/>
              <a:gd name="connsiteX0" fmla="*/ 2736552 w 7491210"/>
              <a:gd name="connsiteY0" fmla="*/ 0 h 6858000"/>
              <a:gd name="connsiteX1" fmla="*/ 7491210 w 7491210"/>
              <a:gd name="connsiteY1" fmla="*/ 0 h 6858000"/>
              <a:gd name="connsiteX2" fmla="*/ 7491210 w 7491210"/>
              <a:gd name="connsiteY2" fmla="*/ 6858000 h 6858000"/>
              <a:gd name="connsiteX3" fmla="*/ 0 w 7491210"/>
              <a:gd name="connsiteY3" fmla="*/ 6858000 h 6858000"/>
              <a:gd name="connsiteX4" fmla="*/ 2736552 w 7491210"/>
              <a:gd name="connsiteY4" fmla="*/ 0 h 6858000"/>
              <a:gd name="connsiteX0" fmla="*/ 2919670 w 7674328"/>
              <a:gd name="connsiteY0" fmla="*/ 0 h 6877050"/>
              <a:gd name="connsiteX1" fmla="*/ 7674328 w 7674328"/>
              <a:gd name="connsiteY1" fmla="*/ 0 h 6877050"/>
              <a:gd name="connsiteX2" fmla="*/ 7674328 w 7674328"/>
              <a:gd name="connsiteY2" fmla="*/ 6858000 h 6877050"/>
              <a:gd name="connsiteX3" fmla="*/ 0 w 7674328"/>
              <a:gd name="connsiteY3" fmla="*/ 6877050 h 6877050"/>
              <a:gd name="connsiteX4" fmla="*/ 2919670 w 7674328"/>
              <a:gd name="connsiteY4" fmla="*/ 0 h 6877050"/>
              <a:gd name="connsiteX0" fmla="*/ 2932354 w 7674328"/>
              <a:gd name="connsiteY0" fmla="*/ 0 h 6906079"/>
              <a:gd name="connsiteX1" fmla="*/ 7674328 w 7674328"/>
              <a:gd name="connsiteY1" fmla="*/ 29029 h 6906079"/>
              <a:gd name="connsiteX2" fmla="*/ 7674328 w 7674328"/>
              <a:gd name="connsiteY2" fmla="*/ 6887029 h 6906079"/>
              <a:gd name="connsiteX3" fmla="*/ 0 w 7674328"/>
              <a:gd name="connsiteY3" fmla="*/ 6906079 h 6906079"/>
              <a:gd name="connsiteX4" fmla="*/ 2932354 w 7674328"/>
              <a:gd name="connsiteY4" fmla="*/ 0 h 6906079"/>
              <a:gd name="connsiteX0" fmla="*/ 2932354 w 7674328"/>
              <a:gd name="connsiteY0" fmla="*/ 0 h 6887029"/>
              <a:gd name="connsiteX1" fmla="*/ 7674328 w 7674328"/>
              <a:gd name="connsiteY1" fmla="*/ 29029 h 6887029"/>
              <a:gd name="connsiteX2" fmla="*/ 7674328 w 7674328"/>
              <a:gd name="connsiteY2" fmla="*/ 6887029 h 6887029"/>
              <a:gd name="connsiteX3" fmla="*/ 0 w 7674328"/>
              <a:gd name="connsiteY3" fmla="*/ 6867979 h 6887029"/>
              <a:gd name="connsiteX4" fmla="*/ 2932354 w 7674328"/>
              <a:gd name="connsiteY4" fmla="*/ 0 h 688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328" h="6887029">
                <a:moveTo>
                  <a:pt x="2932354" y="0"/>
                </a:moveTo>
                <a:lnTo>
                  <a:pt x="7674328" y="29029"/>
                </a:lnTo>
                <a:lnTo>
                  <a:pt x="7674328" y="6887029"/>
                </a:lnTo>
                <a:lnTo>
                  <a:pt x="0" y="6867979"/>
                </a:lnTo>
                <a:lnTo>
                  <a:pt x="293235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</a:t>
            </a:r>
            <a:endParaRPr lang="es-AR" dirty="0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511D4EF2-D0E7-9F8E-DB18-91001AA58500}"/>
              </a:ext>
            </a:extLst>
          </p:cNvPr>
          <p:cNvSpPr/>
          <p:nvPr/>
        </p:nvSpPr>
        <p:spPr>
          <a:xfrm rot="10800000">
            <a:off x="0" y="-38100"/>
            <a:ext cx="3424238" cy="6858000"/>
          </a:xfrm>
          <a:custGeom>
            <a:avLst/>
            <a:gdLst>
              <a:gd name="connsiteX0" fmla="*/ 0 w 3429000"/>
              <a:gd name="connsiteY0" fmla="*/ 6858000 h 6858000"/>
              <a:gd name="connsiteX1" fmla="*/ 3429000 w 3429000"/>
              <a:gd name="connsiteY1" fmla="*/ 0 h 6858000"/>
              <a:gd name="connsiteX2" fmla="*/ 3429000 w 3429000"/>
              <a:gd name="connsiteY2" fmla="*/ 6858000 h 6858000"/>
              <a:gd name="connsiteX3" fmla="*/ 0 w 3429000"/>
              <a:gd name="connsiteY3" fmla="*/ 6858000 h 6858000"/>
              <a:gd name="connsiteX0" fmla="*/ 0 w 3424238"/>
              <a:gd name="connsiteY0" fmla="*/ 6824663 h 6858000"/>
              <a:gd name="connsiteX1" fmla="*/ 3424238 w 3424238"/>
              <a:gd name="connsiteY1" fmla="*/ 0 h 6858000"/>
              <a:gd name="connsiteX2" fmla="*/ 3424238 w 3424238"/>
              <a:gd name="connsiteY2" fmla="*/ 6858000 h 6858000"/>
              <a:gd name="connsiteX3" fmla="*/ 0 w 3424238"/>
              <a:gd name="connsiteY3" fmla="*/ 68246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4238" h="6858000">
                <a:moveTo>
                  <a:pt x="0" y="6824663"/>
                </a:moveTo>
                <a:lnTo>
                  <a:pt x="3424238" y="0"/>
                </a:lnTo>
                <a:lnTo>
                  <a:pt x="3424238" y="6858000"/>
                </a:lnTo>
                <a:lnTo>
                  <a:pt x="0" y="68246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BFFC3-AC46-8B50-4767-660873696067}"/>
              </a:ext>
            </a:extLst>
          </p:cNvPr>
          <p:cNvSpPr txBox="1"/>
          <p:nvPr/>
        </p:nvSpPr>
        <p:spPr>
          <a:xfrm>
            <a:off x="8286444" y="357990"/>
            <a:ext cx="173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2">
                    <a:lumMod val="25000"/>
                  </a:schemeClr>
                </a:solidFill>
                <a:latin typeface="Futura PT Bold" panose="020B0902020204020203" pitchFamily="34" charset="0"/>
              </a:rPr>
              <a:t>Índice 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Futura PT Bold" panose="020B0902020204020203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FEA2C08-E370-D07D-80D5-0FB11C0663A2}"/>
              </a:ext>
            </a:extLst>
          </p:cNvPr>
          <p:cNvSpPr txBox="1"/>
          <p:nvPr/>
        </p:nvSpPr>
        <p:spPr>
          <a:xfrm>
            <a:off x="6999639" y="2521058"/>
            <a:ext cx="52782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374151"/>
                </a:solidFill>
                <a:latin typeface="Futura Bk BT" panose="020B0502020204020303" pitchFamily="34" charset="0"/>
              </a:rPr>
              <a:t>Desarrollo </a:t>
            </a:r>
            <a:endParaRPr lang="es-ES" sz="1400" dirty="0">
              <a:solidFill>
                <a:srgbClr val="374151"/>
              </a:solidFill>
              <a:latin typeface="Futura Bk BT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74151"/>
                </a:solidFill>
                <a:latin typeface="Futura Bk BT" panose="020B0502020204020303" pitchFamily="34" charset="0"/>
              </a:rPr>
              <a:t>Análisis en profundidad de la problemática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74151"/>
                </a:solidFill>
                <a:latin typeface="Futura Bk BT" panose="020B0502020204020303" pitchFamily="34" charset="0"/>
              </a:rPr>
              <a:t>Exploración de las distintas soluciones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74151"/>
                </a:solidFill>
                <a:latin typeface="Futura Bk BT" panose="020B0502020204020303" pitchFamily="34" charset="0"/>
              </a:rPr>
              <a:t>Ventajas y desventajas de cada solución.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74151"/>
                </a:solidFill>
                <a:latin typeface="Futura Bk BT" panose="020B0502020204020303" pitchFamily="34" charset="0"/>
              </a:rPr>
              <a:t>Preparación / Entrega de documentación necesaria para la solución abordada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374151"/>
                </a:solidFill>
                <a:latin typeface="Futura Bk BT" panose="020B0502020204020303" pitchFamily="34" charset="0"/>
              </a:rPr>
              <a:t>Planificación y programación de la solución elegida 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C325A4F-E4D8-F66C-1838-B503DABC82EE}"/>
              </a:ext>
            </a:extLst>
          </p:cNvPr>
          <p:cNvSpPr/>
          <p:nvPr/>
        </p:nvSpPr>
        <p:spPr>
          <a:xfrm>
            <a:off x="6395023" y="3152372"/>
            <a:ext cx="6046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07A789-E08F-EAB8-0D91-B39DBA30E2F8}"/>
              </a:ext>
            </a:extLst>
          </p:cNvPr>
          <p:cNvSpPr txBox="1"/>
          <p:nvPr/>
        </p:nvSpPr>
        <p:spPr>
          <a:xfrm>
            <a:off x="4362519" y="-1821751"/>
            <a:ext cx="411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</a:rPr>
              <a:t>Introducción</a:t>
            </a:r>
            <a:endParaRPr lang="es-AR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90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4876F439DDBD5458FE52F98677A8BE5" ma:contentTypeVersion="0" ma:contentTypeDescription="Crear nuevo documento." ma:contentTypeScope="" ma:versionID="be72e6a5d03743c6a74594ddc058678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b2b1fa7a59e354d7f595b77324244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6710F2-D37D-4F81-B289-64FDD9F7E163}"/>
</file>

<file path=customXml/itemProps2.xml><?xml version="1.0" encoding="utf-8"?>
<ds:datastoreItem xmlns:ds="http://schemas.openxmlformats.org/officeDocument/2006/customXml" ds:itemID="{0FAD4D3D-DD34-4914-9E3D-1B0EE14A7477}"/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TM10001105[[fn=Recorte]]</Template>
  <TotalTime>4219</TotalTime>
  <Words>2432</Words>
  <Application>Microsoft Office PowerPoint</Application>
  <PresentationFormat>Panorámica</PresentationFormat>
  <Paragraphs>740</Paragraphs>
  <Slides>63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73" baseType="lpstr">
      <vt:lpstr>Arial</vt:lpstr>
      <vt:lpstr>Calibri</vt:lpstr>
      <vt:lpstr>Calibri Light</vt:lpstr>
      <vt:lpstr>Futura Bk BT</vt:lpstr>
      <vt:lpstr>Futura PT Bold</vt:lpstr>
      <vt:lpstr>Google Sans</vt:lpstr>
      <vt:lpstr>Symbol</vt:lpstr>
      <vt:lpstr>Trebuchet MS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MARTINEZ CASALONE Braian Matias</dc:creator>
  <cp:lastModifiedBy>MARTINEZ CASALONE Braian Matias</cp:lastModifiedBy>
  <cp:revision>79</cp:revision>
  <dcterms:created xsi:type="dcterms:W3CDTF">2023-08-08T16:28:21Z</dcterms:created>
  <dcterms:modified xsi:type="dcterms:W3CDTF">2023-10-31T20:40:24Z</dcterms:modified>
</cp:coreProperties>
</file>