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3.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9" r:id="rId1"/>
  </p:sldMasterIdLst>
  <p:notesMasterIdLst>
    <p:notesMasterId r:id="rId17"/>
  </p:notesMasterIdLst>
  <p:sldIdLst>
    <p:sldId id="256" r:id="rId2"/>
    <p:sldId id="270" r:id="rId3"/>
    <p:sldId id="267" r:id="rId4"/>
    <p:sldId id="261" r:id="rId5"/>
    <p:sldId id="268" r:id="rId6"/>
    <p:sldId id="262" r:id="rId7"/>
    <p:sldId id="258" r:id="rId8"/>
    <p:sldId id="259" r:id="rId9"/>
    <p:sldId id="271" r:id="rId10"/>
    <p:sldId id="264" r:id="rId11"/>
    <p:sldId id="263" r:id="rId12"/>
    <p:sldId id="272" r:id="rId13"/>
    <p:sldId id="269" r:id="rId14"/>
    <p:sldId id="265" r:id="rId15"/>
    <p:sldId id="266" r:id="rId1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728"/>
  </p:normalViewPr>
  <p:slideViewPr>
    <p:cSldViewPr snapToGrid="0" snapToObjects="1">
      <p:cViewPr varScale="1">
        <p:scale>
          <a:sx n="97" d="100"/>
          <a:sy n="97" d="100"/>
        </p:scale>
        <p:origin x="606" y="78"/>
      </p:cViewPr>
      <p:guideLst/>
    </p:cSldViewPr>
  </p:slideViewPr>
  <p:notesTextViewPr>
    <p:cViewPr>
      <p:scale>
        <a:sx n="1" d="1"/>
        <a:sy n="1" d="1"/>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D1583D-10AA-9F40-AB52-DF40B0F460AE}" type="doc">
      <dgm:prSet loTypeId="urn:microsoft.com/office/officeart/2008/layout/HalfCircleOrganizationChart" loCatId="" qsTypeId="urn:microsoft.com/office/officeart/2005/8/quickstyle/simple1" qsCatId="simple" csTypeId="urn:microsoft.com/office/officeart/2005/8/colors/accent1_2" csCatId="accent1" phldr="1"/>
      <dgm:spPr/>
      <dgm:t>
        <a:bodyPr/>
        <a:lstStyle/>
        <a:p>
          <a:endParaRPr lang="es-ES"/>
        </a:p>
      </dgm:t>
    </dgm:pt>
    <dgm:pt modelId="{D6262740-3E54-474F-98C9-C38A12F4D43D}">
      <dgm:prSet phldrT="[Texto]"/>
      <dgm:spPr/>
      <dgm:t>
        <a:bodyPr/>
        <a:lstStyle/>
        <a:p>
          <a:r>
            <a:rPr lang="es-ES" dirty="0">
              <a:latin typeface="Abadi" panose="020F0502020204030204" pitchFamily="34" charset="0"/>
            </a:rPr>
            <a:t>LABSIS</a:t>
          </a:r>
        </a:p>
      </dgm:t>
    </dgm:pt>
    <dgm:pt modelId="{277F50BE-CB48-164F-B254-8EB48EC763F5}" type="parTrans" cxnId="{6A6B0FB5-F40D-9940-A4F9-4E4A250D7B53}">
      <dgm:prSet/>
      <dgm:spPr/>
      <dgm:t>
        <a:bodyPr/>
        <a:lstStyle/>
        <a:p>
          <a:endParaRPr lang="es-ES">
            <a:latin typeface="Abadi" panose="020F0502020204030204" pitchFamily="34" charset="0"/>
          </a:endParaRPr>
        </a:p>
      </dgm:t>
    </dgm:pt>
    <dgm:pt modelId="{8067A0EB-F721-964D-8098-36128A5396A0}" type="sibTrans" cxnId="{6A6B0FB5-F40D-9940-A4F9-4E4A250D7B53}">
      <dgm:prSet/>
      <dgm:spPr/>
      <dgm:t>
        <a:bodyPr/>
        <a:lstStyle/>
        <a:p>
          <a:endParaRPr lang="es-ES">
            <a:latin typeface="Abadi" panose="020F0502020204030204" pitchFamily="34" charset="0"/>
          </a:endParaRPr>
        </a:p>
      </dgm:t>
    </dgm:pt>
    <dgm:pt modelId="{692AFFD2-C427-C547-B1D7-F77EF4C9F505}">
      <dgm:prSet phldrT="[Texto]"/>
      <dgm:spPr/>
      <dgm:t>
        <a:bodyPr/>
        <a:lstStyle/>
        <a:p>
          <a:r>
            <a:rPr lang="es-ES" dirty="0">
              <a:latin typeface="Abadi" panose="020F0502020204030204" pitchFamily="34" charset="0"/>
            </a:rPr>
            <a:t>ENCARGADOS DE TURNO</a:t>
          </a:r>
        </a:p>
      </dgm:t>
    </dgm:pt>
    <dgm:pt modelId="{53FBC1FA-5E31-9641-BB67-C1D0A529BFF9}" type="parTrans" cxnId="{3944EFBE-96C7-F643-8D6B-E87E5FC007E5}">
      <dgm:prSet/>
      <dgm:spPr/>
      <dgm:t>
        <a:bodyPr/>
        <a:lstStyle/>
        <a:p>
          <a:endParaRPr lang="es-ES">
            <a:latin typeface="Abadi" panose="020F0502020204030204" pitchFamily="34" charset="0"/>
          </a:endParaRPr>
        </a:p>
      </dgm:t>
    </dgm:pt>
    <dgm:pt modelId="{10C697C4-6AC9-604D-B76F-6EAABB72A9E0}" type="sibTrans" cxnId="{3944EFBE-96C7-F643-8D6B-E87E5FC007E5}">
      <dgm:prSet/>
      <dgm:spPr/>
      <dgm:t>
        <a:bodyPr/>
        <a:lstStyle/>
        <a:p>
          <a:endParaRPr lang="es-ES">
            <a:latin typeface="Abadi" panose="020F0502020204030204" pitchFamily="34" charset="0"/>
          </a:endParaRPr>
        </a:p>
      </dgm:t>
    </dgm:pt>
    <dgm:pt modelId="{1FBFD016-A8D9-6C4B-97E4-E7E2EB1D6CBD}">
      <dgm:prSet phldrT="[Texto]"/>
      <dgm:spPr/>
      <dgm:t>
        <a:bodyPr/>
        <a:lstStyle/>
        <a:p>
          <a:r>
            <a:rPr lang="es-ES" dirty="0" err="1">
              <a:latin typeface="Abadi" panose="020F0502020204030204" pitchFamily="34" charset="0"/>
            </a:rPr>
            <a:t>Enc.Turno</a:t>
          </a:r>
          <a:endParaRPr lang="es-ES" dirty="0">
            <a:latin typeface="Abadi" panose="020F0502020204030204" pitchFamily="34" charset="0"/>
          </a:endParaRPr>
        </a:p>
      </dgm:t>
    </dgm:pt>
    <dgm:pt modelId="{7159D8E1-2E26-494D-98EB-B40B3AFFC20B}" type="parTrans" cxnId="{9C25D9F5-B1CF-2649-9DF1-EC942D4173BA}">
      <dgm:prSet/>
      <dgm:spPr/>
      <dgm:t>
        <a:bodyPr/>
        <a:lstStyle/>
        <a:p>
          <a:endParaRPr lang="es-ES">
            <a:latin typeface="Abadi" panose="020F0502020204030204" pitchFamily="34" charset="0"/>
          </a:endParaRPr>
        </a:p>
      </dgm:t>
    </dgm:pt>
    <dgm:pt modelId="{434592E4-BEFD-324F-9FB3-9F28BDBE2F59}" type="sibTrans" cxnId="{9C25D9F5-B1CF-2649-9DF1-EC942D4173BA}">
      <dgm:prSet/>
      <dgm:spPr/>
      <dgm:t>
        <a:bodyPr/>
        <a:lstStyle/>
        <a:p>
          <a:endParaRPr lang="es-ES">
            <a:latin typeface="Abadi" panose="020F0502020204030204" pitchFamily="34" charset="0"/>
          </a:endParaRPr>
        </a:p>
      </dgm:t>
    </dgm:pt>
    <dgm:pt modelId="{13582766-F41A-4B41-982A-36732072DCF5}">
      <dgm:prSet phldrT="[Texto]"/>
      <dgm:spPr/>
      <dgm:t>
        <a:bodyPr/>
        <a:lstStyle/>
        <a:p>
          <a:r>
            <a:rPr lang="es-ES" dirty="0" err="1">
              <a:latin typeface="Abadi" panose="020F0502020204030204" pitchFamily="34" charset="0"/>
            </a:rPr>
            <a:t>Enc</a:t>
          </a:r>
          <a:r>
            <a:rPr lang="es-ES" dirty="0">
              <a:latin typeface="Abadi" panose="020F0502020204030204" pitchFamily="34" charset="0"/>
            </a:rPr>
            <a:t>. de Aula y Becarios</a:t>
          </a:r>
        </a:p>
      </dgm:t>
    </dgm:pt>
    <dgm:pt modelId="{413833B5-2E0C-BA49-B6D2-EC9D84919063}" type="parTrans" cxnId="{5377873E-3C92-7649-B285-E0F668CB1AF7}">
      <dgm:prSet/>
      <dgm:spPr/>
      <dgm:t>
        <a:bodyPr/>
        <a:lstStyle/>
        <a:p>
          <a:endParaRPr lang="es-ES">
            <a:latin typeface="Abadi" panose="020F0502020204030204" pitchFamily="34" charset="0"/>
          </a:endParaRPr>
        </a:p>
      </dgm:t>
    </dgm:pt>
    <dgm:pt modelId="{B23A1589-8D7F-8B45-89D8-A6E0F08CC270}" type="sibTrans" cxnId="{5377873E-3C92-7649-B285-E0F668CB1AF7}">
      <dgm:prSet/>
      <dgm:spPr/>
      <dgm:t>
        <a:bodyPr/>
        <a:lstStyle/>
        <a:p>
          <a:endParaRPr lang="es-ES">
            <a:latin typeface="Abadi" panose="020F0502020204030204" pitchFamily="34" charset="0"/>
          </a:endParaRPr>
        </a:p>
      </dgm:t>
    </dgm:pt>
    <dgm:pt modelId="{F4CFE0F2-5537-F949-BCB5-8E2E5DC2515F}">
      <dgm:prSet phldrT="[Texto]"/>
      <dgm:spPr/>
      <dgm:t>
        <a:bodyPr/>
        <a:lstStyle/>
        <a:p>
          <a:r>
            <a:rPr lang="es-ES" dirty="0">
              <a:latin typeface="Abadi" panose="020F0502020204030204" pitchFamily="34" charset="0"/>
            </a:rPr>
            <a:t>OPERADORES</a:t>
          </a:r>
        </a:p>
      </dgm:t>
    </dgm:pt>
    <dgm:pt modelId="{8A788B0C-16B7-E044-813D-2348C76962FC}" type="parTrans" cxnId="{E8FD2E24-F955-C543-9BAB-EC53BEB3E13F}">
      <dgm:prSet/>
      <dgm:spPr/>
      <dgm:t>
        <a:bodyPr/>
        <a:lstStyle/>
        <a:p>
          <a:endParaRPr lang="es-ES">
            <a:latin typeface="Abadi" panose="020F0502020204030204" pitchFamily="34" charset="0"/>
          </a:endParaRPr>
        </a:p>
      </dgm:t>
    </dgm:pt>
    <dgm:pt modelId="{1644767D-B02B-D048-8DCA-69F6EBB96556}" type="sibTrans" cxnId="{E8FD2E24-F955-C543-9BAB-EC53BEB3E13F}">
      <dgm:prSet/>
      <dgm:spPr/>
      <dgm:t>
        <a:bodyPr/>
        <a:lstStyle/>
        <a:p>
          <a:endParaRPr lang="es-ES">
            <a:latin typeface="Abadi" panose="020F0502020204030204" pitchFamily="34" charset="0"/>
          </a:endParaRPr>
        </a:p>
      </dgm:t>
    </dgm:pt>
    <dgm:pt modelId="{5140BAB1-D7CF-D54F-B942-9FEE1BAAD179}">
      <dgm:prSet phldrT="[Texto]"/>
      <dgm:spPr/>
      <dgm:t>
        <a:bodyPr/>
        <a:lstStyle/>
        <a:p>
          <a:r>
            <a:rPr lang="es-ES" dirty="0">
              <a:latin typeface="Abadi" panose="020F0502020204030204" pitchFamily="34" charset="0"/>
            </a:rPr>
            <a:t>Operadores</a:t>
          </a:r>
        </a:p>
      </dgm:t>
    </dgm:pt>
    <dgm:pt modelId="{11581CCF-4736-0642-98F9-399DF2EB0543}" type="parTrans" cxnId="{E6618056-8EB1-E946-B51B-4597519E81A3}">
      <dgm:prSet/>
      <dgm:spPr/>
      <dgm:t>
        <a:bodyPr/>
        <a:lstStyle/>
        <a:p>
          <a:endParaRPr lang="es-ES">
            <a:latin typeface="Abadi" panose="020F0502020204030204" pitchFamily="34" charset="0"/>
          </a:endParaRPr>
        </a:p>
      </dgm:t>
    </dgm:pt>
    <dgm:pt modelId="{CA06E75B-0A2B-6E47-9226-325CB1A89E88}" type="sibTrans" cxnId="{E6618056-8EB1-E946-B51B-4597519E81A3}">
      <dgm:prSet/>
      <dgm:spPr/>
      <dgm:t>
        <a:bodyPr/>
        <a:lstStyle/>
        <a:p>
          <a:endParaRPr lang="es-ES">
            <a:latin typeface="Abadi" panose="020F0502020204030204" pitchFamily="34" charset="0"/>
          </a:endParaRPr>
        </a:p>
      </dgm:t>
    </dgm:pt>
    <dgm:pt modelId="{22B6496C-595D-5246-89FA-0AF39C58A373}">
      <dgm:prSet/>
      <dgm:spPr/>
      <dgm:t>
        <a:bodyPr/>
        <a:lstStyle/>
        <a:p>
          <a:r>
            <a:rPr lang="es-ES" dirty="0">
              <a:latin typeface="Abadi" panose="020F0502020204030204" pitchFamily="34" charset="0"/>
            </a:rPr>
            <a:t>AREA TECNICA</a:t>
          </a:r>
        </a:p>
      </dgm:t>
    </dgm:pt>
    <dgm:pt modelId="{F8D4622E-706B-9542-9A68-18DF18C74FB3}" type="parTrans" cxnId="{2390A513-6149-B846-AB44-92CBE0116300}">
      <dgm:prSet/>
      <dgm:spPr/>
      <dgm:t>
        <a:bodyPr/>
        <a:lstStyle/>
        <a:p>
          <a:endParaRPr lang="es-ES">
            <a:latin typeface="Abadi" panose="020F0502020204030204" pitchFamily="34" charset="0"/>
          </a:endParaRPr>
        </a:p>
      </dgm:t>
    </dgm:pt>
    <dgm:pt modelId="{C8E4338A-9836-3A4A-9A9E-1D726C6FB71A}" type="sibTrans" cxnId="{2390A513-6149-B846-AB44-92CBE0116300}">
      <dgm:prSet/>
      <dgm:spPr/>
      <dgm:t>
        <a:bodyPr/>
        <a:lstStyle/>
        <a:p>
          <a:endParaRPr lang="es-ES">
            <a:latin typeface="Abadi" panose="020F0502020204030204" pitchFamily="34" charset="0"/>
          </a:endParaRPr>
        </a:p>
      </dgm:t>
    </dgm:pt>
    <dgm:pt modelId="{4026AE45-D1EB-D844-BC0F-00E2312D8F1D}">
      <dgm:prSet/>
      <dgm:spPr/>
      <dgm:t>
        <a:bodyPr/>
        <a:lstStyle/>
        <a:p>
          <a:r>
            <a:rPr lang="es-ES" dirty="0">
              <a:latin typeface="Abadi" panose="020F0502020204030204" pitchFamily="34" charset="0"/>
            </a:rPr>
            <a:t>Encargado</a:t>
          </a:r>
        </a:p>
        <a:p>
          <a:r>
            <a:rPr lang="es-ES" dirty="0">
              <a:latin typeface="Abadi" panose="020F0502020204030204" pitchFamily="34" charset="0"/>
            </a:rPr>
            <a:t> A.T.</a:t>
          </a:r>
        </a:p>
      </dgm:t>
    </dgm:pt>
    <dgm:pt modelId="{247E6A49-0819-7B46-8371-8404C5341F53}" type="parTrans" cxnId="{965214C0-6F85-C148-A3FF-2936A17CFF4D}">
      <dgm:prSet/>
      <dgm:spPr/>
      <dgm:t>
        <a:bodyPr/>
        <a:lstStyle/>
        <a:p>
          <a:endParaRPr lang="es-ES">
            <a:latin typeface="Abadi" panose="020F0502020204030204" pitchFamily="34" charset="0"/>
          </a:endParaRPr>
        </a:p>
      </dgm:t>
    </dgm:pt>
    <dgm:pt modelId="{F114C994-9824-914D-B2A4-01616E1411F6}" type="sibTrans" cxnId="{965214C0-6F85-C148-A3FF-2936A17CFF4D}">
      <dgm:prSet/>
      <dgm:spPr/>
      <dgm:t>
        <a:bodyPr/>
        <a:lstStyle/>
        <a:p>
          <a:endParaRPr lang="es-ES">
            <a:latin typeface="Abadi" panose="020F0502020204030204" pitchFamily="34" charset="0"/>
          </a:endParaRPr>
        </a:p>
      </dgm:t>
    </dgm:pt>
    <dgm:pt modelId="{8F111FA4-6BC3-F74D-A970-1AF30A158561}">
      <dgm:prSet/>
      <dgm:spPr/>
      <dgm:t>
        <a:bodyPr/>
        <a:lstStyle/>
        <a:p>
          <a:r>
            <a:rPr lang="es-ES" dirty="0">
              <a:latin typeface="Abadi" panose="020F0502020204030204" pitchFamily="34" charset="0"/>
            </a:rPr>
            <a:t>Becarios</a:t>
          </a:r>
        </a:p>
      </dgm:t>
    </dgm:pt>
    <dgm:pt modelId="{90D31779-D89E-9D49-AAA9-CDFAD92D1B89}" type="parTrans" cxnId="{0A3D91CB-ABE3-6642-BC8E-C2A5BEF5A64F}">
      <dgm:prSet/>
      <dgm:spPr/>
      <dgm:t>
        <a:bodyPr/>
        <a:lstStyle/>
        <a:p>
          <a:endParaRPr lang="es-ES">
            <a:latin typeface="Abadi" panose="020F0502020204030204" pitchFamily="34" charset="0"/>
          </a:endParaRPr>
        </a:p>
      </dgm:t>
    </dgm:pt>
    <dgm:pt modelId="{A27F0327-2F01-4B4C-B1C3-9C61DD3CA385}" type="sibTrans" cxnId="{0A3D91CB-ABE3-6642-BC8E-C2A5BEF5A64F}">
      <dgm:prSet/>
      <dgm:spPr/>
      <dgm:t>
        <a:bodyPr/>
        <a:lstStyle/>
        <a:p>
          <a:endParaRPr lang="es-ES">
            <a:latin typeface="Abadi" panose="020F0502020204030204" pitchFamily="34" charset="0"/>
          </a:endParaRPr>
        </a:p>
      </dgm:t>
    </dgm:pt>
    <dgm:pt modelId="{0D75A623-F960-8842-A2D2-66C3CC1E10D0}">
      <dgm:prSet/>
      <dgm:spPr/>
      <dgm:t>
        <a:bodyPr/>
        <a:lstStyle/>
        <a:p>
          <a:r>
            <a:rPr lang="es-ES" dirty="0">
              <a:latin typeface="Abadi" panose="020F0502020204030204" pitchFamily="34" charset="0"/>
            </a:rPr>
            <a:t>INVESTIGACION Y DESARROLLO</a:t>
          </a:r>
        </a:p>
      </dgm:t>
    </dgm:pt>
    <dgm:pt modelId="{07DC8896-EA3C-054A-B92A-BCFED54F31F3}" type="parTrans" cxnId="{A55858F4-0CFE-8E48-B88A-2326C8CA2B8E}">
      <dgm:prSet/>
      <dgm:spPr/>
      <dgm:t>
        <a:bodyPr/>
        <a:lstStyle/>
        <a:p>
          <a:endParaRPr lang="es-ES">
            <a:latin typeface="Abadi" panose="020F0502020204030204" pitchFamily="34" charset="0"/>
          </a:endParaRPr>
        </a:p>
      </dgm:t>
    </dgm:pt>
    <dgm:pt modelId="{7B0B838B-9770-6843-B076-2688BDBBD3C5}" type="sibTrans" cxnId="{A55858F4-0CFE-8E48-B88A-2326C8CA2B8E}">
      <dgm:prSet/>
      <dgm:spPr/>
      <dgm:t>
        <a:bodyPr/>
        <a:lstStyle/>
        <a:p>
          <a:endParaRPr lang="es-ES">
            <a:latin typeface="Abadi" panose="020F0502020204030204" pitchFamily="34" charset="0"/>
          </a:endParaRPr>
        </a:p>
      </dgm:t>
    </dgm:pt>
    <dgm:pt modelId="{C60130C1-BD9F-E74A-A68F-10E536AC1B01}">
      <dgm:prSet/>
      <dgm:spPr/>
      <dgm:t>
        <a:bodyPr/>
        <a:lstStyle/>
        <a:p>
          <a:r>
            <a:rPr lang="es-ES" dirty="0">
              <a:latin typeface="Abadi" panose="020F0502020204030204" pitchFamily="34" charset="0"/>
            </a:rPr>
            <a:t>Investigación</a:t>
          </a:r>
        </a:p>
      </dgm:t>
    </dgm:pt>
    <dgm:pt modelId="{421A185D-C64C-924A-B259-23E42CFE2D46}" type="parTrans" cxnId="{B3AF3348-E0EF-A145-9C60-72BA817D0A7F}">
      <dgm:prSet/>
      <dgm:spPr/>
      <dgm:t>
        <a:bodyPr/>
        <a:lstStyle/>
        <a:p>
          <a:endParaRPr lang="es-ES">
            <a:latin typeface="Abadi" panose="020F0502020204030204" pitchFamily="34" charset="0"/>
          </a:endParaRPr>
        </a:p>
      </dgm:t>
    </dgm:pt>
    <dgm:pt modelId="{DAFA8BD5-A923-6E42-86C7-DDB1590253A8}" type="sibTrans" cxnId="{B3AF3348-E0EF-A145-9C60-72BA817D0A7F}">
      <dgm:prSet/>
      <dgm:spPr/>
      <dgm:t>
        <a:bodyPr/>
        <a:lstStyle/>
        <a:p>
          <a:endParaRPr lang="es-ES">
            <a:latin typeface="Abadi" panose="020F0502020204030204" pitchFamily="34" charset="0"/>
          </a:endParaRPr>
        </a:p>
      </dgm:t>
    </dgm:pt>
    <dgm:pt modelId="{EAA76BF0-9A38-AB4C-B187-2C472B8BE21E}">
      <dgm:prSet/>
      <dgm:spPr/>
      <dgm:t>
        <a:bodyPr/>
        <a:lstStyle/>
        <a:p>
          <a:r>
            <a:rPr lang="es-ES" dirty="0">
              <a:latin typeface="Abadi" panose="020F0502020204030204" pitchFamily="34" charset="0"/>
            </a:rPr>
            <a:t>Desarrollo</a:t>
          </a:r>
        </a:p>
      </dgm:t>
    </dgm:pt>
    <dgm:pt modelId="{0CA83584-41A3-1748-885F-E5B471063384}" type="parTrans" cxnId="{FD28F3A1-1E42-1D48-8810-619C03DA4D49}">
      <dgm:prSet/>
      <dgm:spPr/>
      <dgm:t>
        <a:bodyPr/>
        <a:lstStyle/>
        <a:p>
          <a:endParaRPr lang="es-ES">
            <a:latin typeface="Abadi" panose="020F0502020204030204" pitchFamily="34" charset="0"/>
          </a:endParaRPr>
        </a:p>
      </dgm:t>
    </dgm:pt>
    <dgm:pt modelId="{10406740-1F2F-8743-9B55-D586F976E440}" type="sibTrans" cxnId="{FD28F3A1-1E42-1D48-8810-619C03DA4D49}">
      <dgm:prSet/>
      <dgm:spPr/>
      <dgm:t>
        <a:bodyPr/>
        <a:lstStyle/>
        <a:p>
          <a:endParaRPr lang="es-ES">
            <a:latin typeface="Abadi" panose="020F0502020204030204" pitchFamily="34" charset="0"/>
          </a:endParaRPr>
        </a:p>
      </dgm:t>
    </dgm:pt>
    <dgm:pt modelId="{273C5177-21E0-8440-96EF-1F3C20C22CD3}" type="pres">
      <dgm:prSet presAssocID="{03D1583D-10AA-9F40-AB52-DF40B0F460AE}" presName="Name0" presStyleCnt="0">
        <dgm:presLayoutVars>
          <dgm:orgChart val="1"/>
          <dgm:chPref val="1"/>
          <dgm:dir/>
          <dgm:animOne val="branch"/>
          <dgm:animLvl val="lvl"/>
          <dgm:resizeHandles/>
        </dgm:presLayoutVars>
      </dgm:prSet>
      <dgm:spPr/>
      <dgm:t>
        <a:bodyPr/>
        <a:lstStyle/>
        <a:p>
          <a:endParaRPr lang="es-ES"/>
        </a:p>
      </dgm:t>
    </dgm:pt>
    <dgm:pt modelId="{9E0489A5-5C7D-2D48-A480-4EFC7BDA81C8}" type="pres">
      <dgm:prSet presAssocID="{D6262740-3E54-474F-98C9-C38A12F4D43D}" presName="hierRoot1" presStyleCnt="0">
        <dgm:presLayoutVars>
          <dgm:hierBranch val="init"/>
        </dgm:presLayoutVars>
      </dgm:prSet>
      <dgm:spPr/>
    </dgm:pt>
    <dgm:pt modelId="{249D48E4-1EA7-9542-98E5-AE515D65F06A}" type="pres">
      <dgm:prSet presAssocID="{D6262740-3E54-474F-98C9-C38A12F4D43D}" presName="rootComposite1" presStyleCnt="0"/>
      <dgm:spPr/>
    </dgm:pt>
    <dgm:pt modelId="{0ED78F86-F25D-994B-8B04-4CA6352B7903}" type="pres">
      <dgm:prSet presAssocID="{D6262740-3E54-474F-98C9-C38A12F4D43D}" presName="rootText1" presStyleLbl="alignAcc1" presStyleIdx="0" presStyleCnt="0">
        <dgm:presLayoutVars>
          <dgm:chPref val="3"/>
        </dgm:presLayoutVars>
      </dgm:prSet>
      <dgm:spPr/>
      <dgm:t>
        <a:bodyPr/>
        <a:lstStyle/>
        <a:p>
          <a:endParaRPr lang="es-ES"/>
        </a:p>
      </dgm:t>
    </dgm:pt>
    <dgm:pt modelId="{DE683A46-1612-3D49-8B0E-0BF62F422FE3}" type="pres">
      <dgm:prSet presAssocID="{D6262740-3E54-474F-98C9-C38A12F4D43D}" presName="topArc1" presStyleLbl="parChTrans1D1" presStyleIdx="0" presStyleCnt="24"/>
      <dgm:spPr/>
    </dgm:pt>
    <dgm:pt modelId="{05B7CD5B-872D-4C4A-9E1C-8F429FBBF116}" type="pres">
      <dgm:prSet presAssocID="{D6262740-3E54-474F-98C9-C38A12F4D43D}" presName="bottomArc1" presStyleLbl="parChTrans1D1" presStyleIdx="1" presStyleCnt="24"/>
      <dgm:spPr/>
    </dgm:pt>
    <dgm:pt modelId="{908E8CDF-8AA1-314A-B945-48EEDD4CE5E5}" type="pres">
      <dgm:prSet presAssocID="{D6262740-3E54-474F-98C9-C38A12F4D43D}" presName="topConnNode1" presStyleLbl="node1" presStyleIdx="0" presStyleCnt="0"/>
      <dgm:spPr/>
      <dgm:t>
        <a:bodyPr/>
        <a:lstStyle/>
        <a:p>
          <a:endParaRPr lang="es-ES"/>
        </a:p>
      </dgm:t>
    </dgm:pt>
    <dgm:pt modelId="{78ADB9EC-AE28-9B41-A3A9-7751C2017ECE}" type="pres">
      <dgm:prSet presAssocID="{D6262740-3E54-474F-98C9-C38A12F4D43D}" presName="hierChild2" presStyleCnt="0"/>
      <dgm:spPr/>
    </dgm:pt>
    <dgm:pt modelId="{7F2D6BA0-DB38-2B49-AE63-0B70E46CA496}" type="pres">
      <dgm:prSet presAssocID="{53FBC1FA-5E31-9641-BB67-C1D0A529BFF9}" presName="Name28" presStyleLbl="parChTrans1D2" presStyleIdx="0" presStyleCnt="4"/>
      <dgm:spPr/>
      <dgm:t>
        <a:bodyPr/>
        <a:lstStyle/>
        <a:p>
          <a:endParaRPr lang="es-ES"/>
        </a:p>
      </dgm:t>
    </dgm:pt>
    <dgm:pt modelId="{83603513-EE78-5847-9DD4-6C8BCB60A604}" type="pres">
      <dgm:prSet presAssocID="{692AFFD2-C427-C547-B1D7-F77EF4C9F505}" presName="hierRoot2" presStyleCnt="0">
        <dgm:presLayoutVars>
          <dgm:hierBranch val="init"/>
        </dgm:presLayoutVars>
      </dgm:prSet>
      <dgm:spPr/>
    </dgm:pt>
    <dgm:pt modelId="{B5F6A3A5-7A38-4041-8C19-7DB72AA08D91}" type="pres">
      <dgm:prSet presAssocID="{692AFFD2-C427-C547-B1D7-F77EF4C9F505}" presName="rootComposite2" presStyleCnt="0"/>
      <dgm:spPr/>
    </dgm:pt>
    <dgm:pt modelId="{750F4AFB-FED6-A443-A769-C108EFFDDDF8}" type="pres">
      <dgm:prSet presAssocID="{692AFFD2-C427-C547-B1D7-F77EF4C9F505}" presName="rootText2" presStyleLbl="alignAcc1" presStyleIdx="0" presStyleCnt="0">
        <dgm:presLayoutVars>
          <dgm:chPref val="3"/>
        </dgm:presLayoutVars>
      </dgm:prSet>
      <dgm:spPr/>
      <dgm:t>
        <a:bodyPr/>
        <a:lstStyle/>
        <a:p>
          <a:endParaRPr lang="es-ES"/>
        </a:p>
      </dgm:t>
    </dgm:pt>
    <dgm:pt modelId="{20456A9E-34EE-D445-9824-A6288212EDEE}" type="pres">
      <dgm:prSet presAssocID="{692AFFD2-C427-C547-B1D7-F77EF4C9F505}" presName="topArc2" presStyleLbl="parChTrans1D1" presStyleIdx="2" presStyleCnt="24"/>
      <dgm:spPr/>
    </dgm:pt>
    <dgm:pt modelId="{9E2024D0-5ED0-A646-8992-18FE29D43BB8}" type="pres">
      <dgm:prSet presAssocID="{692AFFD2-C427-C547-B1D7-F77EF4C9F505}" presName="bottomArc2" presStyleLbl="parChTrans1D1" presStyleIdx="3" presStyleCnt="24"/>
      <dgm:spPr/>
    </dgm:pt>
    <dgm:pt modelId="{501A4140-71E5-454B-A4A6-6DD42D3D08C6}" type="pres">
      <dgm:prSet presAssocID="{692AFFD2-C427-C547-B1D7-F77EF4C9F505}" presName="topConnNode2" presStyleLbl="node2" presStyleIdx="0" presStyleCnt="0"/>
      <dgm:spPr/>
      <dgm:t>
        <a:bodyPr/>
        <a:lstStyle/>
        <a:p>
          <a:endParaRPr lang="es-ES"/>
        </a:p>
      </dgm:t>
    </dgm:pt>
    <dgm:pt modelId="{4F89B475-8F5F-CF4A-9987-3E21ABFD309A}" type="pres">
      <dgm:prSet presAssocID="{692AFFD2-C427-C547-B1D7-F77EF4C9F505}" presName="hierChild4" presStyleCnt="0"/>
      <dgm:spPr/>
    </dgm:pt>
    <dgm:pt modelId="{D24E0583-494B-E54F-AF89-1273000F3430}" type="pres">
      <dgm:prSet presAssocID="{7159D8E1-2E26-494D-98EB-B40B3AFFC20B}" presName="Name28" presStyleLbl="parChTrans1D3" presStyleIdx="0" presStyleCnt="7"/>
      <dgm:spPr/>
      <dgm:t>
        <a:bodyPr/>
        <a:lstStyle/>
        <a:p>
          <a:endParaRPr lang="es-ES"/>
        </a:p>
      </dgm:t>
    </dgm:pt>
    <dgm:pt modelId="{B137C4BC-8AC8-224F-8AC9-7E499A233652}" type="pres">
      <dgm:prSet presAssocID="{1FBFD016-A8D9-6C4B-97E4-E7E2EB1D6CBD}" presName="hierRoot2" presStyleCnt="0">
        <dgm:presLayoutVars>
          <dgm:hierBranch val="init"/>
        </dgm:presLayoutVars>
      </dgm:prSet>
      <dgm:spPr/>
    </dgm:pt>
    <dgm:pt modelId="{765D56E2-5EB9-014A-AEE3-0E9FEC3061C7}" type="pres">
      <dgm:prSet presAssocID="{1FBFD016-A8D9-6C4B-97E4-E7E2EB1D6CBD}" presName="rootComposite2" presStyleCnt="0"/>
      <dgm:spPr/>
    </dgm:pt>
    <dgm:pt modelId="{29554F93-2F51-064E-8512-4EAEB304B79B}" type="pres">
      <dgm:prSet presAssocID="{1FBFD016-A8D9-6C4B-97E4-E7E2EB1D6CBD}" presName="rootText2" presStyleLbl="alignAcc1" presStyleIdx="0" presStyleCnt="0">
        <dgm:presLayoutVars>
          <dgm:chPref val="3"/>
        </dgm:presLayoutVars>
      </dgm:prSet>
      <dgm:spPr/>
      <dgm:t>
        <a:bodyPr/>
        <a:lstStyle/>
        <a:p>
          <a:endParaRPr lang="es-ES"/>
        </a:p>
      </dgm:t>
    </dgm:pt>
    <dgm:pt modelId="{45865C4C-7155-6A47-BADA-99819B850E08}" type="pres">
      <dgm:prSet presAssocID="{1FBFD016-A8D9-6C4B-97E4-E7E2EB1D6CBD}" presName="topArc2" presStyleLbl="parChTrans1D1" presStyleIdx="4" presStyleCnt="24"/>
      <dgm:spPr/>
    </dgm:pt>
    <dgm:pt modelId="{2C4030B8-5A26-FA4F-A6AA-FDE877D58D4D}" type="pres">
      <dgm:prSet presAssocID="{1FBFD016-A8D9-6C4B-97E4-E7E2EB1D6CBD}" presName="bottomArc2" presStyleLbl="parChTrans1D1" presStyleIdx="5" presStyleCnt="24"/>
      <dgm:spPr/>
    </dgm:pt>
    <dgm:pt modelId="{D20245F1-298B-4C47-B0A0-BAC001F33B55}" type="pres">
      <dgm:prSet presAssocID="{1FBFD016-A8D9-6C4B-97E4-E7E2EB1D6CBD}" presName="topConnNode2" presStyleLbl="node3" presStyleIdx="0" presStyleCnt="0"/>
      <dgm:spPr/>
      <dgm:t>
        <a:bodyPr/>
        <a:lstStyle/>
        <a:p>
          <a:endParaRPr lang="es-ES"/>
        </a:p>
      </dgm:t>
    </dgm:pt>
    <dgm:pt modelId="{9AFC5C96-82C4-E84B-99F9-E49F96EAD3EA}" type="pres">
      <dgm:prSet presAssocID="{1FBFD016-A8D9-6C4B-97E4-E7E2EB1D6CBD}" presName="hierChild4" presStyleCnt="0"/>
      <dgm:spPr/>
    </dgm:pt>
    <dgm:pt modelId="{EDA5C57B-06B3-C14A-808E-446BCD09510D}" type="pres">
      <dgm:prSet presAssocID="{1FBFD016-A8D9-6C4B-97E4-E7E2EB1D6CBD}" presName="hierChild5" presStyleCnt="0"/>
      <dgm:spPr/>
    </dgm:pt>
    <dgm:pt modelId="{3158DA91-C9C7-6E42-976A-2FE2121C4BC8}" type="pres">
      <dgm:prSet presAssocID="{413833B5-2E0C-BA49-B6D2-EC9D84919063}" presName="Name28" presStyleLbl="parChTrans1D3" presStyleIdx="1" presStyleCnt="7"/>
      <dgm:spPr/>
      <dgm:t>
        <a:bodyPr/>
        <a:lstStyle/>
        <a:p>
          <a:endParaRPr lang="es-ES"/>
        </a:p>
      </dgm:t>
    </dgm:pt>
    <dgm:pt modelId="{363ECB56-3D8C-6E42-9BBD-06DBDC78A634}" type="pres">
      <dgm:prSet presAssocID="{13582766-F41A-4B41-982A-36732072DCF5}" presName="hierRoot2" presStyleCnt="0">
        <dgm:presLayoutVars>
          <dgm:hierBranch val="init"/>
        </dgm:presLayoutVars>
      </dgm:prSet>
      <dgm:spPr/>
    </dgm:pt>
    <dgm:pt modelId="{479B0EE0-3ABB-614C-AE2A-199E5EF6B10C}" type="pres">
      <dgm:prSet presAssocID="{13582766-F41A-4B41-982A-36732072DCF5}" presName="rootComposite2" presStyleCnt="0"/>
      <dgm:spPr/>
    </dgm:pt>
    <dgm:pt modelId="{CC7A8775-B263-7E4F-B7E8-E28D5AFB564E}" type="pres">
      <dgm:prSet presAssocID="{13582766-F41A-4B41-982A-36732072DCF5}" presName="rootText2" presStyleLbl="alignAcc1" presStyleIdx="0" presStyleCnt="0">
        <dgm:presLayoutVars>
          <dgm:chPref val="3"/>
        </dgm:presLayoutVars>
      </dgm:prSet>
      <dgm:spPr/>
      <dgm:t>
        <a:bodyPr/>
        <a:lstStyle/>
        <a:p>
          <a:endParaRPr lang="es-ES"/>
        </a:p>
      </dgm:t>
    </dgm:pt>
    <dgm:pt modelId="{F325A123-F374-8A49-9B63-1B53549E0FDD}" type="pres">
      <dgm:prSet presAssocID="{13582766-F41A-4B41-982A-36732072DCF5}" presName="topArc2" presStyleLbl="parChTrans1D1" presStyleIdx="6" presStyleCnt="24"/>
      <dgm:spPr/>
    </dgm:pt>
    <dgm:pt modelId="{53CFECE7-3C49-6C42-AB15-4BF91DC80905}" type="pres">
      <dgm:prSet presAssocID="{13582766-F41A-4B41-982A-36732072DCF5}" presName="bottomArc2" presStyleLbl="parChTrans1D1" presStyleIdx="7" presStyleCnt="24"/>
      <dgm:spPr/>
    </dgm:pt>
    <dgm:pt modelId="{FF7F7061-85E1-C141-8B87-CD7BFECDDFAA}" type="pres">
      <dgm:prSet presAssocID="{13582766-F41A-4B41-982A-36732072DCF5}" presName="topConnNode2" presStyleLbl="node3" presStyleIdx="0" presStyleCnt="0"/>
      <dgm:spPr/>
      <dgm:t>
        <a:bodyPr/>
        <a:lstStyle/>
        <a:p>
          <a:endParaRPr lang="es-ES"/>
        </a:p>
      </dgm:t>
    </dgm:pt>
    <dgm:pt modelId="{F8AF83C9-8D7B-D149-8F76-4BCEF72ABBF0}" type="pres">
      <dgm:prSet presAssocID="{13582766-F41A-4B41-982A-36732072DCF5}" presName="hierChild4" presStyleCnt="0"/>
      <dgm:spPr/>
    </dgm:pt>
    <dgm:pt modelId="{8305DCC7-A778-B348-ADA8-F6B8D45D1261}" type="pres">
      <dgm:prSet presAssocID="{13582766-F41A-4B41-982A-36732072DCF5}" presName="hierChild5" presStyleCnt="0"/>
      <dgm:spPr/>
    </dgm:pt>
    <dgm:pt modelId="{631DA561-B380-E445-8EC7-265E4DF27E57}" type="pres">
      <dgm:prSet presAssocID="{692AFFD2-C427-C547-B1D7-F77EF4C9F505}" presName="hierChild5" presStyleCnt="0"/>
      <dgm:spPr/>
    </dgm:pt>
    <dgm:pt modelId="{31E2DC23-21B3-9E42-9000-B613B87A6D95}" type="pres">
      <dgm:prSet presAssocID="{8A788B0C-16B7-E044-813D-2348C76962FC}" presName="Name28" presStyleLbl="parChTrans1D2" presStyleIdx="1" presStyleCnt="4"/>
      <dgm:spPr/>
      <dgm:t>
        <a:bodyPr/>
        <a:lstStyle/>
        <a:p>
          <a:endParaRPr lang="es-ES"/>
        </a:p>
      </dgm:t>
    </dgm:pt>
    <dgm:pt modelId="{72A441FF-C00B-174B-8ED0-4C99ABF62741}" type="pres">
      <dgm:prSet presAssocID="{F4CFE0F2-5537-F949-BCB5-8E2E5DC2515F}" presName="hierRoot2" presStyleCnt="0">
        <dgm:presLayoutVars>
          <dgm:hierBranch val="init"/>
        </dgm:presLayoutVars>
      </dgm:prSet>
      <dgm:spPr/>
    </dgm:pt>
    <dgm:pt modelId="{C212EB8D-8F06-2945-BCC4-954F3E53659E}" type="pres">
      <dgm:prSet presAssocID="{F4CFE0F2-5537-F949-BCB5-8E2E5DC2515F}" presName="rootComposite2" presStyleCnt="0"/>
      <dgm:spPr/>
    </dgm:pt>
    <dgm:pt modelId="{87EEF624-94A7-5B46-9671-704A05179E05}" type="pres">
      <dgm:prSet presAssocID="{F4CFE0F2-5537-F949-BCB5-8E2E5DC2515F}" presName="rootText2" presStyleLbl="alignAcc1" presStyleIdx="0" presStyleCnt="0">
        <dgm:presLayoutVars>
          <dgm:chPref val="3"/>
        </dgm:presLayoutVars>
      </dgm:prSet>
      <dgm:spPr/>
      <dgm:t>
        <a:bodyPr/>
        <a:lstStyle/>
        <a:p>
          <a:endParaRPr lang="es-ES"/>
        </a:p>
      </dgm:t>
    </dgm:pt>
    <dgm:pt modelId="{80F6F44B-23DA-0C4C-B19F-3BBECD8B3B55}" type="pres">
      <dgm:prSet presAssocID="{F4CFE0F2-5537-F949-BCB5-8E2E5DC2515F}" presName="topArc2" presStyleLbl="parChTrans1D1" presStyleIdx="8" presStyleCnt="24"/>
      <dgm:spPr/>
    </dgm:pt>
    <dgm:pt modelId="{148E9380-4AEC-1843-8D07-52945F6C94BF}" type="pres">
      <dgm:prSet presAssocID="{F4CFE0F2-5537-F949-BCB5-8E2E5DC2515F}" presName="bottomArc2" presStyleLbl="parChTrans1D1" presStyleIdx="9" presStyleCnt="24"/>
      <dgm:spPr/>
    </dgm:pt>
    <dgm:pt modelId="{50BA2911-69A3-B744-BC73-6DFA199021A1}" type="pres">
      <dgm:prSet presAssocID="{F4CFE0F2-5537-F949-BCB5-8E2E5DC2515F}" presName="topConnNode2" presStyleLbl="node2" presStyleIdx="0" presStyleCnt="0"/>
      <dgm:spPr/>
      <dgm:t>
        <a:bodyPr/>
        <a:lstStyle/>
        <a:p>
          <a:endParaRPr lang="es-ES"/>
        </a:p>
      </dgm:t>
    </dgm:pt>
    <dgm:pt modelId="{1AD24734-0E0B-554D-B13A-6410B1179EA8}" type="pres">
      <dgm:prSet presAssocID="{F4CFE0F2-5537-F949-BCB5-8E2E5DC2515F}" presName="hierChild4" presStyleCnt="0"/>
      <dgm:spPr/>
    </dgm:pt>
    <dgm:pt modelId="{818195D0-3E28-1044-BF91-50DF3395E9D9}" type="pres">
      <dgm:prSet presAssocID="{11581CCF-4736-0642-98F9-399DF2EB0543}" presName="Name28" presStyleLbl="parChTrans1D3" presStyleIdx="2" presStyleCnt="7"/>
      <dgm:spPr/>
      <dgm:t>
        <a:bodyPr/>
        <a:lstStyle/>
        <a:p>
          <a:endParaRPr lang="es-ES"/>
        </a:p>
      </dgm:t>
    </dgm:pt>
    <dgm:pt modelId="{DFFC83E0-A412-D648-BEE6-8E5AE95C4295}" type="pres">
      <dgm:prSet presAssocID="{5140BAB1-D7CF-D54F-B942-9FEE1BAAD179}" presName="hierRoot2" presStyleCnt="0">
        <dgm:presLayoutVars>
          <dgm:hierBranch val="init"/>
        </dgm:presLayoutVars>
      </dgm:prSet>
      <dgm:spPr/>
    </dgm:pt>
    <dgm:pt modelId="{A3CE3165-C99C-FA44-8B55-8043ADB3850C}" type="pres">
      <dgm:prSet presAssocID="{5140BAB1-D7CF-D54F-B942-9FEE1BAAD179}" presName="rootComposite2" presStyleCnt="0"/>
      <dgm:spPr/>
    </dgm:pt>
    <dgm:pt modelId="{FE00DBBA-6AA0-A643-A222-589B088FD98D}" type="pres">
      <dgm:prSet presAssocID="{5140BAB1-D7CF-D54F-B942-9FEE1BAAD179}" presName="rootText2" presStyleLbl="alignAcc1" presStyleIdx="0" presStyleCnt="0">
        <dgm:presLayoutVars>
          <dgm:chPref val="3"/>
        </dgm:presLayoutVars>
      </dgm:prSet>
      <dgm:spPr/>
      <dgm:t>
        <a:bodyPr/>
        <a:lstStyle/>
        <a:p>
          <a:endParaRPr lang="es-ES"/>
        </a:p>
      </dgm:t>
    </dgm:pt>
    <dgm:pt modelId="{2C2079F0-EA3F-B749-AACC-AC34D05BDCCB}" type="pres">
      <dgm:prSet presAssocID="{5140BAB1-D7CF-D54F-B942-9FEE1BAAD179}" presName="topArc2" presStyleLbl="parChTrans1D1" presStyleIdx="10" presStyleCnt="24"/>
      <dgm:spPr/>
    </dgm:pt>
    <dgm:pt modelId="{300EBBB3-18BB-0741-A6C1-B14B567CB49F}" type="pres">
      <dgm:prSet presAssocID="{5140BAB1-D7CF-D54F-B942-9FEE1BAAD179}" presName="bottomArc2" presStyleLbl="parChTrans1D1" presStyleIdx="11" presStyleCnt="24"/>
      <dgm:spPr/>
    </dgm:pt>
    <dgm:pt modelId="{B3D58DC8-1B6C-1C41-896A-2264E3B52A9C}" type="pres">
      <dgm:prSet presAssocID="{5140BAB1-D7CF-D54F-B942-9FEE1BAAD179}" presName="topConnNode2" presStyleLbl="node3" presStyleIdx="0" presStyleCnt="0"/>
      <dgm:spPr/>
      <dgm:t>
        <a:bodyPr/>
        <a:lstStyle/>
        <a:p>
          <a:endParaRPr lang="es-ES"/>
        </a:p>
      </dgm:t>
    </dgm:pt>
    <dgm:pt modelId="{004577DF-6202-8844-9FE9-2333D2FF8F60}" type="pres">
      <dgm:prSet presAssocID="{5140BAB1-D7CF-D54F-B942-9FEE1BAAD179}" presName="hierChild4" presStyleCnt="0"/>
      <dgm:spPr/>
    </dgm:pt>
    <dgm:pt modelId="{6C088736-7D76-DA4A-B8EF-8EC1D30423B3}" type="pres">
      <dgm:prSet presAssocID="{5140BAB1-D7CF-D54F-B942-9FEE1BAAD179}" presName="hierChild5" presStyleCnt="0"/>
      <dgm:spPr/>
    </dgm:pt>
    <dgm:pt modelId="{28B2C79E-0AC4-9C4E-AE65-34C2C7ADC5F4}" type="pres">
      <dgm:prSet presAssocID="{F4CFE0F2-5537-F949-BCB5-8E2E5DC2515F}" presName="hierChild5" presStyleCnt="0"/>
      <dgm:spPr/>
    </dgm:pt>
    <dgm:pt modelId="{5BAA6DD0-32FB-F942-9E62-794CE5549C78}" type="pres">
      <dgm:prSet presAssocID="{F8D4622E-706B-9542-9A68-18DF18C74FB3}" presName="Name28" presStyleLbl="parChTrans1D2" presStyleIdx="2" presStyleCnt="4"/>
      <dgm:spPr/>
      <dgm:t>
        <a:bodyPr/>
        <a:lstStyle/>
        <a:p>
          <a:endParaRPr lang="es-ES"/>
        </a:p>
      </dgm:t>
    </dgm:pt>
    <dgm:pt modelId="{FF216963-71E4-324B-A35E-E91F9D163354}" type="pres">
      <dgm:prSet presAssocID="{22B6496C-595D-5246-89FA-0AF39C58A373}" presName="hierRoot2" presStyleCnt="0">
        <dgm:presLayoutVars>
          <dgm:hierBranch val="init"/>
        </dgm:presLayoutVars>
      </dgm:prSet>
      <dgm:spPr/>
    </dgm:pt>
    <dgm:pt modelId="{D001E752-36F4-7C49-83FA-1B885C510E79}" type="pres">
      <dgm:prSet presAssocID="{22B6496C-595D-5246-89FA-0AF39C58A373}" presName="rootComposite2" presStyleCnt="0"/>
      <dgm:spPr/>
    </dgm:pt>
    <dgm:pt modelId="{559DB964-315D-9848-999B-F5B54C70BCF6}" type="pres">
      <dgm:prSet presAssocID="{22B6496C-595D-5246-89FA-0AF39C58A373}" presName="rootText2" presStyleLbl="alignAcc1" presStyleIdx="0" presStyleCnt="0">
        <dgm:presLayoutVars>
          <dgm:chPref val="3"/>
        </dgm:presLayoutVars>
      </dgm:prSet>
      <dgm:spPr/>
      <dgm:t>
        <a:bodyPr/>
        <a:lstStyle/>
        <a:p>
          <a:endParaRPr lang="es-ES"/>
        </a:p>
      </dgm:t>
    </dgm:pt>
    <dgm:pt modelId="{3B7E703B-9E49-D24C-9A3B-E175BCE7EA6A}" type="pres">
      <dgm:prSet presAssocID="{22B6496C-595D-5246-89FA-0AF39C58A373}" presName="topArc2" presStyleLbl="parChTrans1D1" presStyleIdx="12" presStyleCnt="24"/>
      <dgm:spPr/>
    </dgm:pt>
    <dgm:pt modelId="{D0AD6345-EAC9-C447-B9CC-294EE50EA5D5}" type="pres">
      <dgm:prSet presAssocID="{22B6496C-595D-5246-89FA-0AF39C58A373}" presName="bottomArc2" presStyleLbl="parChTrans1D1" presStyleIdx="13" presStyleCnt="24"/>
      <dgm:spPr/>
    </dgm:pt>
    <dgm:pt modelId="{72641773-B302-F54E-A36C-8D2BB980D28F}" type="pres">
      <dgm:prSet presAssocID="{22B6496C-595D-5246-89FA-0AF39C58A373}" presName="topConnNode2" presStyleLbl="node2" presStyleIdx="0" presStyleCnt="0"/>
      <dgm:spPr/>
      <dgm:t>
        <a:bodyPr/>
        <a:lstStyle/>
        <a:p>
          <a:endParaRPr lang="es-ES"/>
        </a:p>
      </dgm:t>
    </dgm:pt>
    <dgm:pt modelId="{F52F2D73-BCF5-084C-A572-E9275E693F18}" type="pres">
      <dgm:prSet presAssocID="{22B6496C-595D-5246-89FA-0AF39C58A373}" presName="hierChild4" presStyleCnt="0"/>
      <dgm:spPr/>
    </dgm:pt>
    <dgm:pt modelId="{BBF85DD0-95EE-E847-966C-2DD888606D42}" type="pres">
      <dgm:prSet presAssocID="{247E6A49-0819-7B46-8371-8404C5341F53}" presName="Name28" presStyleLbl="parChTrans1D3" presStyleIdx="3" presStyleCnt="7"/>
      <dgm:spPr/>
      <dgm:t>
        <a:bodyPr/>
        <a:lstStyle/>
        <a:p>
          <a:endParaRPr lang="es-ES"/>
        </a:p>
      </dgm:t>
    </dgm:pt>
    <dgm:pt modelId="{0A2DBA4C-A499-CD4C-AFFA-40C7F3EF885E}" type="pres">
      <dgm:prSet presAssocID="{4026AE45-D1EB-D844-BC0F-00E2312D8F1D}" presName="hierRoot2" presStyleCnt="0">
        <dgm:presLayoutVars>
          <dgm:hierBranch val="init"/>
        </dgm:presLayoutVars>
      </dgm:prSet>
      <dgm:spPr/>
    </dgm:pt>
    <dgm:pt modelId="{3925C959-01BE-0548-8EEE-A2E9101A02DF}" type="pres">
      <dgm:prSet presAssocID="{4026AE45-D1EB-D844-BC0F-00E2312D8F1D}" presName="rootComposite2" presStyleCnt="0"/>
      <dgm:spPr/>
    </dgm:pt>
    <dgm:pt modelId="{2128FE6C-7D75-B741-9519-A571BFFFC124}" type="pres">
      <dgm:prSet presAssocID="{4026AE45-D1EB-D844-BC0F-00E2312D8F1D}" presName="rootText2" presStyleLbl="alignAcc1" presStyleIdx="0" presStyleCnt="0">
        <dgm:presLayoutVars>
          <dgm:chPref val="3"/>
        </dgm:presLayoutVars>
      </dgm:prSet>
      <dgm:spPr/>
      <dgm:t>
        <a:bodyPr/>
        <a:lstStyle/>
        <a:p>
          <a:endParaRPr lang="es-ES"/>
        </a:p>
      </dgm:t>
    </dgm:pt>
    <dgm:pt modelId="{DB1A97B0-EDD4-2743-B281-D016E3AD4DE5}" type="pres">
      <dgm:prSet presAssocID="{4026AE45-D1EB-D844-BC0F-00E2312D8F1D}" presName="topArc2" presStyleLbl="parChTrans1D1" presStyleIdx="14" presStyleCnt="24"/>
      <dgm:spPr/>
    </dgm:pt>
    <dgm:pt modelId="{01A560D6-8CC4-B643-B021-59C8AD8BDF82}" type="pres">
      <dgm:prSet presAssocID="{4026AE45-D1EB-D844-BC0F-00E2312D8F1D}" presName="bottomArc2" presStyleLbl="parChTrans1D1" presStyleIdx="15" presStyleCnt="24"/>
      <dgm:spPr/>
    </dgm:pt>
    <dgm:pt modelId="{B48C3F20-6531-374F-B7EC-AB66340D3C30}" type="pres">
      <dgm:prSet presAssocID="{4026AE45-D1EB-D844-BC0F-00E2312D8F1D}" presName="topConnNode2" presStyleLbl="node3" presStyleIdx="0" presStyleCnt="0"/>
      <dgm:spPr/>
      <dgm:t>
        <a:bodyPr/>
        <a:lstStyle/>
        <a:p>
          <a:endParaRPr lang="es-ES"/>
        </a:p>
      </dgm:t>
    </dgm:pt>
    <dgm:pt modelId="{B0BF85E8-6A0D-A841-BF1C-1E833C569368}" type="pres">
      <dgm:prSet presAssocID="{4026AE45-D1EB-D844-BC0F-00E2312D8F1D}" presName="hierChild4" presStyleCnt="0"/>
      <dgm:spPr/>
    </dgm:pt>
    <dgm:pt modelId="{062BD93A-75B1-414A-AAA3-C3C9FA4C48D4}" type="pres">
      <dgm:prSet presAssocID="{4026AE45-D1EB-D844-BC0F-00E2312D8F1D}" presName="hierChild5" presStyleCnt="0"/>
      <dgm:spPr/>
    </dgm:pt>
    <dgm:pt modelId="{6B9AD05F-F156-A248-A5FD-ED6F9D88C31B}" type="pres">
      <dgm:prSet presAssocID="{90D31779-D89E-9D49-AAA9-CDFAD92D1B89}" presName="Name28" presStyleLbl="parChTrans1D3" presStyleIdx="4" presStyleCnt="7"/>
      <dgm:spPr/>
      <dgm:t>
        <a:bodyPr/>
        <a:lstStyle/>
        <a:p>
          <a:endParaRPr lang="es-ES"/>
        </a:p>
      </dgm:t>
    </dgm:pt>
    <dgm:pt modelId="{AA72DD2A-4A5D-1B4C-A942-3BDD89F73A81}" type="pres">
      <dgm:prSet presAssocID="{8F111FA4-6BC3-F74D-A970-1AF30A158561}" presName="hierRoot2" presStyleCnt="0">
        <dgm:presLayoutVars>
          <dgm:hierBranch val="init"/>
        </dgm:presLayoutVars>
      </dgm:prSet>
      <dgm:spPr/>
    </dgm:pt>
    <dgm:pt modelId="{C2D5BE77-9829-4647-841C-A9323B866B78}" type="pres">
      <dgm:prSet presAssocID="{8F111FA4-6BC3-F74D-A970-1AF30A158561}" presName="rootComposite2" presStyleCnt="0"/>
      <dgm:spPr/>
    </dgm:pt>
    <dgm:pt modelId="{F296DD6D-EAC7-ED4A-A4FC-FFE031BB8020}" type="pres">
      <dgm:prSet presAssocID="{8F111FA4-6BC3-F74D-A970-1AF30A158561}" presName="rootText2" presStyleLbl="alignAcc1" presStyleIdx="0" presStyleCnt="0">
        <dgm:presLayoutVars>
          <dgm:chPref val="3"/>
        </dgm:presLayoutVars>
      </dgm:prSet>
      <dgm:spPr/>
      <dgm:t>
        <a:bodyPr/>
        <a:lstStyle/>
        <a:p>
          <a:endParaRPr lang="es-ES"/>
        </a:p>
      </dgm:t>
    </dgm:pt>
    <dgm:pt modelId="{2600B6F6-4CB6-984E-B257-14E9A5718F44}" type="pres">
      <dgm:prSet presAssocID="{8F111FA4-6BC3-F74D-A970-1AF30A158561}" presName="topArc2" presStyleLbl="parChTrans1D1" presStyleIdx="16" presStyleCnt="24"/>
      <dgm:spPr/>
    </dgm:pt>
    <dgm:pt modelId="{C2978193-DF40-0149-A6DA-573B32553F7A}" type="pres">
      <dgm:prSet presAssocID="{8F111FA4-6BC3-F74D-A970-1AF30A158561}" presName="bottomArc2" presStyleLbl="parChTrans1D1" presStyleIdx="17" presStyleCnt="24"/>
      <dgm:spPr/>
    </dgm:pt>
    <dgm:pt modelId="{BC7590FE-949B-EC49-A64D-C6E1021BE6E9}" type="pres">
      <dgm:prSet presAssocID="{8F111FA4-6BC3-F74D-A970-1AF30A158561}" presName="topConnNode2" presStyleLbl="node3" presStyleIdx="0" presStyleCnt="0"/>
      <dgm:spPr/>
      <dgm:t>
        <a:bodyPr/>
        <a:lstStyle/>
        <a:p>
          <a:endParaRPr lang="es-ES"/>
        </a:p>
      </dgm:t>
    </dgm:pt>
    <dgm:pt modelId="{791DC3C0-70B2-5A4B-B8DC-8EF979CE6169}" type="pres">
      <dgm:prSet presAssocID="{8F111FA4-6BC3-F74D-A970-1AF30A158561}" presName="hierChild4" presStyleCnt="0"/>
      <dgm:spPr/>
    </dgm:pt>
    <dgm:pt modelId="{94D3298B-A1BA-9643-A333-F919919BAC43}" type="pres">
      <dgm:prSet presAssocID="{8F111FA4-6BC3-F74D-A970-1AF30A158561}" presName="hierChild5" presStyleCnt="0"/>
      <dgm:spPr/>
    </dgm:pt>
    <dgm:pt modelId="{69AA2693-5EC8-3F4A-BA84-08185A17AEA4}" type="pres">
      <dgm:prSet presAssocID="{22B6496C-595D-5246-89FA-0AF39C58A373}" presName="hierChild5" presStyleCnt="0"/>
      <dgm:spPr/>
    </dgm:pt>
    <dgm:pt modelId="{ED43DF9B-17D0-DA4A-8071-D72E6369E6D3}" type="pres">
      <dgm:prSet presAssocID="{07DC8896-EA3C-054A-B92A-BCFED54F31F3}" presName="Name28" presStyleLbl="parChTrans1D2" presStyleIdx="3" presStyleCnt="4"/>
      <dgm:spPr/>
      <dgm:t>
        <a:bodyPr/>
        <a:lstStyle/>
        <a:p>
          <a:endParaRPr lang="es-ES"/>
        </a:p>
      </dgm:t>
    </dgm:pt>
    <dgm:pt modelId="{CBA09CD7-4CCF-CC4F-BDC6-88F7D12BD9EC}" type="pres">
      <dgm:prSet presAssocID="{0D75A623-F960-8842-A2D2-66C3CC1E10D0}" presName="hierRoot2" presStyleCnt="0">
        <dgm:presLayoutVars>
          <dgm:hierBranch val="init"/>
        </dgm:presLayoutVars>
      </dgm:prSet>
      <dgm:spPr/>
    </dgm:pt>
    <dgm:pt modelId="{A75D954D-8376-3F46-B2E3-C203D5C379DB}" type="pres">
      <dgm:prSet presAssocID="{0D75A623-F960-8842-A2D2-66C3CC1E10D0}" presName="rootComposite2" presStyleCnt="0"/>
      <dgm:spPr/>
    </dgm:pt>
    <dgm:pt modelId="{E770B972-49F4-0E41-A581-2728FBD9DF6D}" type="pres">
      <dgm:prSet presAssocID="{0D75A623-F960-8842-A2D2-66C3CC1E10D0}" presName="rootText2" presStyleLbl="alignAcc1" presStyleIdx="0" presStyleCnt="0">
        <dgm:presLayoutVars>
          <dgm:chPref val="3"/>
        </dgm:presLayoutVars>
      </dgm:prSet>
      <dgm:spPr/>
      <dgm:t>
        <a:bodyPr/>
        <a:lstStyle/>
        <a:p>
          <a:endParaRPr lang="es-ES"/>
        </a:p>
      </dgm:t>
    </dgm:pt>
    <dgm:pt modelId="{C425065E-A9CC-FA44-82BD-869644C00339}" type="pres">
      <dgm:prSet presAssocID="{0D75A623-F960-8842-A2D2-66C3CC1E10D0}" presName="topArc2" presStyleLbl="parChTrans1D1" presStyleIdx="18" presStyleCnt="24"/>
      <dgm:spPr/>
    </dgm:pt>
    <dgm:pt modelId="{634030DF-6FC6-0C46-B4A6-1689BB2192F9}" type="pres">
      <dgm:prSet presAssocID="{0D75A623-F960-8842-A2D2-66C3CC1E10D0}" presName="bottomArc2" presStyleLbl="parChTrans1D1" presStyleIdx="19" presStyleCnt="24"/>
      <dgm:spPr/>
    </dgm:pt>
    <dgm:pt modelId="{65A101B0-10E1-F44D-A279-EBF1E7945280}" type="pres">
      <dgm:prSet presAssocID="{0D75A623-F960-8842-A2D2-66C3CC1E10D0}" presName="topConnNode2" presStyleLbl="node2" presStyleIdx="0" presStyleCnt="0"/>
      <dgm:spPr/>
      <dgm:t>
        <a:bodyPr/>
        <a:lstStyle/>
        <a:p>
          <a:endParaRPr lang="es-ES"/>
        </a:p>
      </dgm:t>
    </dgm:pt>
    <dgm:pt modelId="{89E4BE6A-7A81-7742-8BBE-82B5FE0D3D28}" type="pres">
      <dgm:prSet presAssocID="{0D75A623-F960-8842-A2D2-66C3CC1E10D0}" presName="hierChild4" presStyleCnt="0"/>
      <dgm:spPr/>
    </dgm:pt>
    <dgm:pt modelId="{6EF1938C-5E84-C54C-8EBC-71B0BE6BC4F8}" type="pres">
      <dgm:prSet presAssocID="{421A185D-C64C-924A-B259-23E42CFE2D46}" presName="Name28" presStyleLbl="parChTrans1D3" presStyleIdx="5" presStyleCnt="7"/>
      <dgm:spPr/>
      <dgm:t>
        <a:bodyPr/>
        <a:lstStyle/>
        <a:p>
          <a:endParaRPr lang="es-ES"/>
        </a:p>
      </dgm:t>
    </dgm:pt>
    <dgm:pt modelId="{48382F1F-1ECB-CD42-861C-5E58C4BC4EDA}" type="pres">
      <dgm:prSet presAssocID="{C60130C1-BD9F-E74A-A68F-10E536AC1B01}" presName="hierRoot2" presStyleCnt="0">
        <dgm:presLayoutVars>
          <dgm:hierBranch val="init"/>
        </dgm:presLayoutVars>
      </dgm:prSet>
      <dgm:spPr/>
    </dgm:pt>
    <dgm:pt modelId="{6545954B-0373-BD44-A056-433B43FD684F}" type="pres">
      <dgm:prSet presAssocID="{C60130C1-BD9F-E74A-A68F-10E536AC1B01}" presName="rootComposite2" presStyleCnt="0"/>
      <dgm:spPr/>
    </dgm:pt>
    <dgm:pt modelId="{BF9E2ED7-389D-E44E-8509-2C7EBF4BD568}" type="pres">
      <dgm:prSet presAssocID="{C60130C1-BD9F-E74A-A68F-10E536AC1B01}" presName="rootText2" presStyleLbl="alignAcc1" presStyleIdx="0" presStyleCnt="0">
        <dgm:presLayoutVars>
          <dgm:chPref val="3"/>
        </dgm:presLayoutVars>
      </dgm:prSet>
      <dgm:spPr/>
      <dgm:t>
        <a:bodyPr/>
        <a:lstStyle/>
        <a:p>
          <a:endParaRPr lang="es-ES"/>
        </a:p>
      </dgm:t>
    </dgm:pt>
    <dgm:pt modelId="{7BFFFD33-CDC8-F244-A57F-5140D5BE1A5A}" type="pres">
      <dgm:prSet presAssocID="{C60130C1-BD9F-E74A-A68F-10E536AC1B01}" presName="topArc2" presStyleLbl="parChTrans1D1" presStyleIdx="20" presStyleCnt="24"/>
      <dgm:spPr/>
    </dgm:pt>
    <dgm:pt modelId="{B2B1CC5D-81A9-C24C-BF9C-941BA904A320}" type="pres">
      <dgm:prSet presAssocID="{C60130C1-BD9F-E74A-A68F-10E536AC1B01}" presName="bottomArc2" presStyleLbl="parChTrans1D1" presStyleIdx="21" presStyleCnt="24"/>
      <dgm:spPr/>
    </dgm:pt>
    <dgm:pt modelId="{A260C9C7-CFD5-6A4D-9048-1CADBD1EA773}" type="pres">
      <dgm:prSet presAssocID="{C60130C1-BD9F-E74A-A68F-10E536AC1B01}" presName="topConnNode2" presStyleLbl="node3" presStyleIdx="0" presStyleCnt="0"/>
      <dgm:spPr/>
      <dgm:t>
        <a:bodyPr/>
        <a:lstStyle/>
        <a:p>
          <a:endParaRPr lang="es-ES"/>
        </a:p>
      </dgm:t>
    </dgm:pt>
    <dgm:pt modelId="{E8CCAA51-D499-954A-BD2D-BBF492182076}" type="pres">
      <dgm:prSet presAssocID="{C60130C1-BD9F-E74A-A68F-10E536AC1B01}" presName="hierChild4" presStyleCnt="0"/>
      <dgm:spPr/>
    </dgm:pt>
    <dgm:pt modelId="{8F1ADD3E-68F9-5046-A0D1-2D0AAD6E4CE1}" type="pres">
      <dgm:prSet presAssocID="{C60130C1-BD9F-E74A-A68F-10E536AC1B01}" presName="hierChild5" presStyleCnt="0"/>
      <dgm:spPr/>
    </dgm:pt>
    <dgm:pt modelId="{C4C8960C-B7D6-9344-A168-2AA204F3D3C2}" type="pres">
      <dgm:prSet presAssocID="{0CA83584-41A3-1748-885F-E5B471063384}" presName="Name28" presStyleLbl="parChTrans1D3" presStyleIdx="6" presStyleCnt="7"/>
      <dgm:spPr/>
      <dgm:t>
        <a:bodyPr/>
        <a:lstStyle/>
        <a:p>
          <a:endParaRPr lang="es-ES"/>
        </a:p>
      </dgm:t>
    </dgm:pt>
    <dgm:pt modelId="{C6746904-B11B-494B-9D97-E281AA61C4BE}" type="pres">
      <dgm:prSet presAssocID="{EAA76BF0-9A38-AB4C-B187-2C472B8BE21E}" presName="hierRoot2" presStyleCnt="0">
        <dgm:presLayoutVars>
          <dgm:hierBranch val="init"/>
        </dgm:presLayoutVars>
      </dgm:prSet>
      <dgm:spPr/>
    </dgm:pt>
    <dgm:pt modelId="{7FEE3751-779B-A648-8149-9BFE83D22D9E}" type="pres">
      <dgm:prSet presAssocID="{EAA76BF0-9A38-AB4C-B187-2C472B8BE21E}" presName="rootComposite2" presStyleCnt="0"/>
      <dgm:spPr/>
    </dgm:pt>
    <dgm:pt modelId="{38B4BD12-FFEB-D84D-A016-57B62CF15FEA}" type="pres">
      <dgm:prSet presAssocID="{EAA76BF0-9A38-AB4C-B187-2C472B8BE21E}" presName="rootText2" presStyleLbl="alignAcc1" presStyleIdx="0" presStyleCnt="0">
        <dgm:presLayoutVars>
          <dgm:chPref val="3"/>
        </dgm:presLayoutVars>
      </dgm:prSet>
      <dgm:spPr/>
      <dgm:t>
        <a:bodyPr/>
        <a:lstStyle/>
        <a:p>
          <a:endParaRPr lang="es-ES"/>
        </a:p>
      </dgm:t>
    </dgm:pt>
    <dgm:pt modelId="{FA7EABE0-030D-F946-B79D-CB34641E3507}" type="pres">
      <dgm:prSet presAssocID="{EAA76BF0-9A38-AB4C-B187-2C472B8BE21E}" presName="topArc2" presStyleLbl="parChTrans1D1" presStyleIdx="22" presStyleCnt="24"/>
      <dgm:spPr/>
    </dgm:pt>
    <dgm:pt modelId="{940C3831-FD0D-E145-BFA8-DF62DC2D332A}" type="pres">
      <dgm:prSet presAssocID="{EAA76BF0-9A38-AB4C-B187-2C472B8BE21E}" presName="bottomArc2" presStyleLbl="parChTrans1D1" presStyleIdx="23" presStyleCnt="24"/>
      <dgm:spPr/>
    </dgm:pt>
    <dgm:pt modelId="{4CA459DD-8CF7-2846-8744-61F1E6FC7634}" type="pres">
      <dgm:prSet presAssocID="{EAA76BF0-9A38-AB4C-B187-2C472B8BE21E}" presName="topConnNode2" presStyleLbl="node3" presStyleIdx="0" presStyleCnt="0"/>
      <dgm:spPr/>
      <dgm:t>
        <a:bodyPr/>
        <a:lstStyle/>
        <a:p>
          <a:endParaRPr lang="es-ES"/>
        </a:p>
      </dgm:t>
    </dgm:pt>
    <dgm:pt modelId="{A034E4E0-46A4-8546-A0C0-F6DB46AD5C77}" type="pres">
      <dgm:prSet presAssocID="{EAA76BF0-9A38-AB4C-B187-2C472B8BE21E}" presName="hierChild4" presStyleCnt="0"/>
      <dgm:spPr/>
    </dgm:pt>
    <dgm:pt modelId="{4EE23E13-75E2-7141-8699-1CC59D34AA6F}" type="pres">
      <dgm:prSet presAssocID="{EAA76BF0-9A38-AB4C-B187-2C472B8BE21E}" presName="hierChild5" presStyleCnt="0"/>
      <dgm:spPr/>
    </dgm:pt>
    <dgm:pt modelId="{6B2A44B9-5930-D14B-8AEE-E3B1F5BE393D}" type="pres">
      <dgm:prSet presAssocID="{0D75A623-F960-8842-A2D2-66C3CC1E10D0}" presName="hierChild5" presStyleCnt="0"/>
      <dgm:spPr/>
    </dgm:pt>
    <dgm:pt modelId="{9C403F39-6A88-4646-99B1-C8425996B9C4}" type="pres">
      <dgm:prSet presAssocID="{D6262740-3E54-474F-98C9-C38A12F4D43D}" presName="hierChild3" presStyleCnt="0"/>
      <dgm:spPr/>
    </dgm:pt>
  </dgm:ptLst>
  <dgm:cxnLst>
    <dgm:cxn modelId="{5377873E-3C92-7649-B285-E0F668CB1AF7}" srcId="{692AFFD2-C427-C547-B1D7-F77EF4C9F505}" destId="{13582766-F41A-4B41-982A-36732072DCF5}" srcOrd="1" destOrd="0" parTransId="{413833B5-2E0C-BA49-B6D2-EC9D84919063}" sibTransId="{B23A1589-8D7F-8B45-89D8-A6E0F08CC270}"/>
    <dgm:cxn modelId="{965214C0-6F85-C148-A3FF-2936A17CFF4D}" srcId="{22B6496C-595D-5246-89FA-0AF39C58A373}" destId="{4026AE45-D1EB-D844-BC0F-00E2312D8F1D}" srcOrd="0" destOrd="0" parTransId="{247E6A49-0819-7B46-8371-8404C5341F53}" sibTransId="{F114C994-9824-914D-B2A4-01616E1411F6}"/>
    <dgm:cxn modelId="{378496B2-B07D-8640-A427-C838CAD76898}" type="presOf" srcId="{11581CCF-4736-0642-98F9-399DF2EB0543}" destId="{818195D0-3E28-1044-BF91-50DF3395E9D9}" srcOrd="0" destOrd="0" presId="urn:microsoft.com/office/officeart/2008/layout/HalfCircleOrganizationChart"/>
    <dgm:cxn modelId="{7E56E46C-EA38-B848-9DCD-6160CEF46514}" type="presOf" srcId="{8F111FA4-6BC3-F74D-A970-1AF30A158561}" destId="{F296DD6D-EAC7-ED4A-A4FC-FFE031BB8020}" srcOrd="0" destOrd="0" presId="urn:microsoft.com/office/officeart/2008/layout/HalfCircleOrganizationChart"/>
    <dgm:cxn modelId="{6EC03B2D-852E-2F43-8827-7F4DFBACD5D0}" type="presOf" srcId="{5140BAB1-D7CF-D54F-B942-9FEE1BAAD179}" destId="{B3D58DC8-1B6C-1C41-896A-2264E3B52A9C}" srcOrd="1" destOrd="0" presId="urn:microsoft.com/office/officeart/2008/layout/HalfCircleOrganizationChart"/>
    <dgm:cxn modelId="{6A6B0FB5-F40D-9940-A4F9-4E4A250D7B53}" srcId="{03D1583D-10AA-9F40-AB52-DF40B0F460AE}" destId="{D6262740-3E54-474F-98C9-C38A12F4D43D}" srcOrd="0" destOrd="0" parTransId="{277F50BE-CB48-164F-B254-8EB48EC763F5}" sibTransId="{8067A0EB-F721-964D-8098-36128A5396A0}"/>
    <dgm:cxn modelId="{48628B30-9ADB-4F4E-A0D1-69C40496443E}" type="presOf" srcId="{13582766-F41A-4B41-982A-36732072DCF5}" destId="{CC7A8775-B263-7E4F-B7E8-E28D5AFB564E}" srcOrd="0" destOrd="0" presId="urn:microsoft.com/office/officeart/2008/layout/HalfCircleOrganizationChart"/>
    <dgm:cxn modelId="{529E8ABA-7A0E-2F4A-A54C-65D6B0E950DB}" type="presOf" srcId="{D6262740-3E54-474F-98C9-C38A12F4D43D}" destId="{908E8CDF-8AA1-314A-B945-48EEDD4CE5E5}" srcOrd="1" destOrd="0" presId="urn:microsoft.com/office/officeart/2008/layout/HalfCircleOrganizationChart"/>
    <dgm:cxn modelId="{7B0E1D19-8D63-564E-ADCA-39C8020E1D44}" type="presOf" srcId="{F4CFE0F2-5537-F949-BCB5-8E2E5DC2515F}" destId="{50BA2911-69A3-B744-BC73-6DFA199021A1}" srcOrd="1" destOrd="0" presId="urn:microsoft.com/office/officeart/2008/layout/HalfCircleOrganizationChart"/>
    <dgm:cxn modelId="{6547157E-6F09-5F44-954C-0076C8122523}" type="presOf" srcId="{53FBC1FA-5E31-9641-BB67-C1D0A529BFF9}" destId="{7F2D6BA0-DB38-2B49-AE63-0B70E46CA496}" srcOrd="0" destOrd="0" presId="urn:microsoft.com/office/officeart/2008/layout/HalfCircleOrganizationChart"/>
    <dgm:cxn modelId="{E6618056-8EB1-E946-B51B-4597519E81A3}" srcId="{F4CFE0F2-5537-F949-BCB5-8E2E5DC2515F}" destId="{5140BAB1-D7CF-D54F-B942-9FEE1BAAD179}" srcOrd="0" destOrd="0" parTransId="{11581CCF-4736-0642-98F9-399DF2EB0543}" sibTransId="{CA06E75B-0A2B-6E47-9226-325CB1A89E88}"/>
    <dgm:cxn modelId="{B4E077B0-E425-B54F-8EB9-8A5B4D53606D}" type="presOf" srcId="{7159D8E1-2E26-494D-98EB-B40B3AFFC20B}" destId="{D24E0583-494B-E54F-AF89-1273000F3430}" srcOrd="0" destOrd="0" presId="urn:microsoft.com/office/officeart/2008/layout/HalfCircleOrganizationChart"/>
    <dgm:cxn modelId="{2390A513-6149-B846-AB44-92CBE0116300}" srcId="{D6262740-3E54-474F-98C9-C38A12F4D43D}" destId="{22B6496C-595D-5246-89FA-0AF39C58A373}" srcOrd="2" destOrd="0" parTransId="{F8D4622E-706B-9542-9A68-18DF18C74FB3}" sibTransId="{C8E4338A-9836-3A4A-9A9E-1D726C6FB71A}"/>
    <dgm:cxn modelId="{082A4CEA-4B94-2443-BC7E-946EB1DD5AD5}" type="presOf" srcId="{22B6496C-595D-5246-89FA-0AF39C58A373}" destId="{72641773-B302-F54E-A36C-8D2BB980D28F}" srcOrd="1" destOrd="0" presId="urn:microsoft.com/office/officeart/2008/layout/HalfCircleOrganizationChart"/>
    <dgm:cxn modelId="{3EBB5249-C32A-0F4B-B3D8-4E16F9E62D17}" type="presOf" srcId="{22B6496C-595D-5246-89FA-0AF39C58A373}" destId="{559DB964-315D-9848-999B-F5B54C70BCF6}" srcOrd="0" destOrd="0" presId="urn:microsoft.com/office/officeart/2008/layout/HalfCircleOrganizationChart"/>
    <dgm:cxn modelId="{D9FAB109-B044-5943-8F33-BB575C613CE3}" type="presOf" srcId="{EAA76BF0-9A38-AB4C-B187-2C472B8BE21E}" destId="{38B4BD12-FFEB-D84D-A016-57B62CF15FEA}" srcOrd="0" destOrd="0" presId="urn:microsoft.com/office/officeart/2008/layout/HalfCircleOrganizationChart"/>
    <dgm:cxn modelId="{0A02A896-FA76-7C44-8E0E-5CE5A48CD82B}" type="presOf" srcId="{90D31779-D89E-9D49-AAA9-CDFAD92D1B89}" destId="{6B9AD05F-F156-A248-A5FD-ED6F9D88C31B}" srcOrd="0" destOrd="0" presId="urn:microsoft.com/office/officeart/2008/layout/HalfCircleOrganizationChart"/>
    <dgm:cxn modelId="{B72B223B-9CB3-E84F-92CE-722715C281F9}" type="presOf" srcId="{247E6A49-0819-7B46-8371-8404C5341F53}" destId="{BBF85DD0-95EE-E847-966C-2DD888606D42}" srcOrd="0" destOrd="0" presId="urn:microsoft.com/office/officeart/2008/layout/HalfCircleOrganizationChart"/>
    <dgm:cxn modelId="{D6CA29B4-FC80-FB42-B47E-417470943983}" type="presOf" srcId="{07DC8896-EA3C-054A-B92A-BCFED54F31F3}" destId="{ED43DF9B-17D0-DA4A-8071-D72E6369E6D3}" srcOrd="0" destOrd="0" presId="urn:microsoft.com/office/officeart/2008/layout/HalfCircleOrganizationChart"/>
    <dgm:cxn modelId="{E91542DB-A87E-9F42-A32E-3B53C5B3BCBC}" type="presOf" srcId="{5140BAB1-D7CF-D54F-B942-9FEE1BAAD179}" destId="{FE00DBBA-6AA0-A643-A222-589B088FD98D}" srcOrd="0" destOrd="0" presId="urn:microsoft.com/office/officeart/2008/layout/HalfCircleOrganizationChart"/>
    <dgm:cxn modelId="{193E206C-8C72-484C-8105-BF3261890C54}" type="presOf" srcId="{4026AE45-D1EB-D844-BC0F-00E2312D8F1D}" destId="{2128FE6C-7D75-B741-9519-A571BFFFC124}" srcOrd="0" destOrd="0" presId="urn:microsoft.com/office/officeart/2008/layout/HalfCircleOrganizationChart"/>
    <dgm:cxn modelId="{2F7C8293-43C4-EC48-B16D-E457CFDF4A12}" type="presOf" srcId="{F4CFE0F2-5537-F949-BCB5-8E2E5DC2515F}" destId="{87EEF624-94A7-5B46-9671-704A05179E05}" srcOrd="0" destOrd="0" presId="urn:microsoft.com/office/officeart/2008/layout/HalfCircleOrganizationChart"/>
    <dgm:cxn modelId="{716EB558-DB67-6546-B22B-D1CEFB30B933}" type="presOf" srcId="{8F111FA4-6BC3-F74D-A970-1AF30A158561}" destId="{BC7590FE-949B-EC49-A64D-C6E1021BE6E9}" srcOrd="1" destOrd="0" presId="urn:microsoft.com/office/officeart/2008/layout/HalfCircleOrganizationChart"/>
    <dgm:cxn modelId="{FD28F3A1-1E42-1D48-8810-619C03DA4D49}" srcId="{0D75A623-F960-8842-A2D2-66C3CC1E10D0}" destId="{EAA76BF0-9A38-AB4C-B187-2C472B8BE21E}" srcOrd="1" destOrd="0" parTransId="{0CA83584-41A3-1748-885F-E5B471063384}" sibTransId="{10406740-1F2F-8743-9B55-D586F976E440}"/>
    <dgm:cxn modelId="{B52F7968-8CA8-B84D-A84D-B9CC89130ACF}" type="presOf" srcId="{4026AE45-D1EB-D844-BC0F-00E2312D8F1D}" destId="{B48C3F20-6531-374F-B7EC-AB66340D3C30}" srcOrd="1" destOrd="0" presId="urn:microsoft.com/office/officeart/2008/layout/HalfCircleOrganizationChart"/>
    <dgm:cxn modelId="{A55858F4-0CFE-8E48-B88A-2326C8CA2B8E}" srcId="{D6262740-3E54-474F-98C9-C38A12F4D43D}" destId="{0D75A623-F960-8842-A2D2-66C3CC1E10D0}" srcOrd="3" destOrd="0" parTransId="{07DC8896-EA3C-054A-B92A-BCFED54F31F3}" sibTransId="{7B0B838B-9770-6843-B076-2688BDBBD3C5}"/>
    <dgm:cxn modelId="{0E25F4B7-14A0-AA40-B559-E8491FF05425}" type="presOf" srcId="{03D1583D-10AA-9F40-AB52-DF40B0F460AE}" destId="{273C5177-21E0-8440-96EF-1F3C20C22CD3}" srcOrd="0" destOrd="0" presId="urn:microsoft.com/office/officeart/2008/layout/HalfCircleOrganizationChart"/>
    <dgm:cxn modelId="{0A3D91CB-ABE3-6642-BC8E-C2A5BEF5A64F}" srcId="{22B6496C-595D-5246-89FA-0AF39C58A373}" destId="{8F111FA4-6BC3-F74D-A970-1AF30A158561}" srcOrd="1" destOrd="0" parTransId="{90D31779-D89E-9D49-AAA9-CDFAD92D1B89}" sibTransId="{A27F0327-2F01-4B4C-B1C3-9C61DD3CA385}"/>
    <dgm:cxn modelId="{588B8219-15B7-8E46-B153-395199B8683C}" type="presOf" srcId="{D6262740-3E54-474F-98C9-C38A12F4D43D}" destId="{0ED78F86-F25D-994B-8B04-4CA6352B7903}" srcOrd="0" destOrd="0" presId="urn:microsoft.com/office/officeart/2008/layout/HalfCircleOrganizationChart"/>
    <dgm:cxn modelId="{3944EFBE-96C7-F643-8D6B-E87E5FC007E5}" srcId="{D6262740-3E54-474F-98C9-C38A12F4D43D}" destId="{692AFFD2-C427-C547-B1D7-F77EF4C9F505}" srcOrd="0" destOrd="0" parTransId="{53FBC1FA-5E31-9641-BB67-C1D0A529BFF9}" sibTransId="{10C697C4-6AC9-604D-B76F-6EAABB72A9E0}"/>
    <dgm:cxn modelId="{C0818E83-12D6-BE4B-8AA3-501D7E9D929D}" type="presOf" srcId="{692AFFD2-C427-C547-B1D7-F77EF4C9F505}" destId="{501A4140-71E5-454B-A4A6-6DD42D3D08C6}" srcOrd="1" destOrd="0" presId="urn:microsoft.com/office/officeart/2008/layout/HalfCircleOrganizationChart"/>
    <dgm:cxn modelId="{2144D4CA-C7F4-8E45-BF5F-05BA06867488}" type="presOf" srcId="{413833B5-2E0C-BA49-B6D2-EC9D84919063}" destId="{3158DA91-C9C7-6E42-976A-2FE2121C4BC8}" srcOrd="0" destOrd="0" presId="urn:microsoft.com/office/officeart/2008/layout/HalfCircleOrganizationChart"/>
    <dgm:cxn modelId="{26F4F5E2-7D0D-404A-B6EB-D945C0FD2572}" type="presOf" srcId="{8A788B0C-16B7-E044-813D-2348C76962FC}" destId="{31E2DC23-21B3-9E42-9000-B613B87A6D95}" srcOrd="0" destOrd="0" presId="urn:microsoft.com/office/officeart/2008/layout/HalfCircleOrganizationChart"/>
    <dgm:cxn modelId="{B3AF3348-E0EF-A145-9C60-72BA817D0A7F}" srcId="{0D75A623-F960-8842-A2D2-66C3CC1E10D0}" destId="{C60130C1-BD9F-E74A-A68F-10E536AC1B01}" srcOrd="0" destOrd="0" parTransId="{421A185D-C64C-924A-B259-23E42CFE2D46}" sibTransId="{DAFA8BD5-A923-6E42-86C7-DDB1590253A8}"/>
    <dgm:cxn modelId="{AA701FB6-EB64-C841-8767-1392D9AC4D8C}" type="presOf" srcId="{0CA83584-41A3-1748-885F-E5B471063384}" destId="{C4C8960C-B7D6-9344-A168-2AA204F3D3C2}" srcOrd="0" destOrd="0" presId="urn:microsoft.com/office/officeart/2008/layout/HalfCircleOrganizationChart"/>
    <dgm:cxn modelId="{E8FD2E24-F955-C543-9BAB-EC53BEB3E13F}" srcId="{D6262740-3E54-474F-98C9-C38A12F4D43D}" destId="{F4CFE0F2-5537-F949-BCB5-8E2E5DC2515F}" srcOrd="1" destOrd="0" parTransId="{8A788B0C-16B7-E044-813D-2348C76962FC}" sibTransId="{1644767D-B02B-D048-8DCA-69F6EBB96556}"/>
    <dgm:cxn modelId="{73B9BFD4-0DBD-0946-9EF0-9BADF7553666}" type="presOf" srcId="{692AFFD2-C427-C547-B1D7-F77EF4C9F505}" destId="{750F4AFB-FED6-A443-A769-C108EFFDDDF8}" srcOrd="0" destOrd="0" presId="urn:microsoft.com/office/officeart/2008/layout/HalfCircleOrganizationChart"/>
    <dgm:cxn modelId="{EFAD1E0F-3F50-AE48-9065-B930910871B0}" type="presOf" srcId="{C60130C1-BD9F-E74A-A68F-10E536AC1B01}" destId="{A260C9C7-CFD5-6A4D-9048-1CADBD1EA773}" srcOrd="1" destOrd="0" presId="urn:microsoft.com/office/officeart/2008/layout/HalfCircleOrganizationChart"/>
    <dgm:cxn modelId="{E6FDC290-A44C-A04E-B8DF-735D92ADB2D8}" type="presOf" srcId="{1FBFD016-A8D9-6C4B-97E4-E7E2EB1D6CBD}" destId="{D20245F1-298B-4C47-B0A0-BAC001F33B55}" srcOrd="1" destOrd="0" presId="urn:microsoft.com/office/officeart/2008/layout/HalfCircleOrganizationChart"/>
    <dgm:cxn modelId="{03367E38-58D9-2549-B2D9-7D46798A7EA0}" type="presOf" srcId="{0D75A623-F960-8842-A2D2-66C3CC1E10D0}" destId="{E770B972-49F4-0E41-A581-2728FBD9DF6D}" srcOrd="0" destOrd="0" presId="urn:microsoft.com/office/officeart/2008/layout/HalfCircleOrganizationChart"/>
    <dgm:cxn modelId="{943AC441-3008-D846-81D7-5CC01F689550}" type="presOf" srcId="{C60130C1-BD9F-E74A-A68F-10E536AC1B01}" destId="{BF9E2ED7-389D-E44E-8509-2C7EBF4BD568}" srcOrd="0" destOrd="0" presId="urn:microsoft.com/office/officeart/2008/layout/HalfCircleOrganizationChart"/>
    <dgm:cxn modelId="{335D71E3-FFE4-BB48-951F-E445F4C9E63F}" type="presOf" srcId="{1FBFD016-A8D9-6C4B-97E4-E7E2EB1D6CBD}" destId="{29554F93-2F51-064E-8512-4EAEB304B79B}" srcOrd="0" destOrd="0" presId="urn:microsoft.com/office/officeart/2008/layout/HalfCircleOrganizationChart"/>
    <dgm:cxn modelId="{3DD6DBB8-1E49-9946-AD07-F2ECE687A227}" type="presOf" srcId="{13582766-F41A-4B41-982A-36732072DCF5}" destId="{FF7F7061-85E1-C141-8B87-CD7BFECDDFAA}" srcOrd="1" destOrd="0" presId="urn:microsoft.com/office/officeart/2008/layout/HalfCircleOrganizationChart"/>
    <dgm:cxn modelId="{0F200365-BB7B-C54E-A2E3-EF0418378E7B}" type="presOf" srcId="{421A185D-C64C-924A-B259-23E42CFE2D46}" destId="{6EF1938C-5E84-C54C-8EBC-71B0BE6BC4F8}" srcOrd="0" destOrd="0" presId="urn:microsoft.com/office/officeart/2008/layout/HalfCircleOrganizationChart"/>
    <dgm:cxn modelId="{9C25D9F5-B1CF-2649-9DF1-EC942D4173BA}" srcId="{692AFFD2-C427-C547-B1D7-F77EF4C9F505}" destId="{1FBFD016-A8D9-6C4B-97E4-E7E2EB1D6CBD}" srcOrd="0" destOrd="0" parTransId="{7159D8E1-2E26-494D-98EB-B40B3AFFC20B}" sibTransId="{434592E4-BEFD-324F-9FB3-9F28BDBE2F59}"/>
    <dgm:cxn modelId="{528CD184-FFFB-B840-A118-9AD3E0D2C6ED}" type="presOf" srcId="{0D75A623-F960-8842-A2D2-66C3CC1E10D0}" destId="{65A101B0-10E1-F44D-A279-EBF1E7945280}" srcOrd="1" destOrd="0" presId="urn:microsoft.com/office/officeart/2008/layout/HalfCircleOrganizationChart"/>
    <dgm:cxn modelId="{70FD54ED-0CEC-3741-9871-E75ED5A356E4}" type="presOf" srcId="{F8D4622E-706B-9542-9A68-18DF18C74FB3}" destId="{5BAA6DD0-32FB-F942-9E62-794CE5549C78}" srcOrd="0" destOrd="0" presId="urn:microsoft.com/office/officeart/2008/layout/HalfCircleOrganizationChart"/>
    <dgm:cxn modelId="{2B29D1C9-04A5-A147-BC20-9895579F1022}" type="presOf" srcId="{EAA76BF0-9A38-AB4C-B187-2C472B8BE21E}" destId="{4CA459DD-8CF7-2846-8744-61F1E6FC7634}" srcOrd="1" destOrd="0" presId="urn:microsoft.com/office/officeart/2008/layout/HalfCircleOrganizationChart"/>
    <dgm:cxn modelId="{D26F0D54-02AA-2F4D-A229-6D887FF460AD}" type="presParOf" srcId="{273C5177-21E0-8440-96EF-1F3C20C22CD3}" destId="{9E0489A5-5C7D-2D48-A480-4EFC7BDA81C8}" srcOrd="0" destOrd="0" presId="urn:microsoft.com/office/officeart/2008/layout/HalfCircleOrganizationChart"/>
    <dgm:cxn modelId="{C12B83BF-B369-4041-9FE3-70699C2D2ABA}" type="presParOf" srcId="{9E0489A5-5C7D-2D48-A480-4EFC7BDA81C8}" destId="{249D48E4-1EA7-9542-98E5-AE515D65F06A}" srcOrd="0" destOrd="0" presId="urn:microsoft.com/office/officeart/2008/layout/HalfCircleOrganizationChart"/>
    <dgm:cxn modelId="{82395088-BB1A-624B-9027-56CE38DCBC49}" type="presParOf" srcId="{249D48E4-1EA7-9542-98E5-AE515D65F06A}" destId="{0ED78F86-F25D-994B-8B04-4CA6352B7903}" srcOrd="0" destOrd="0" presId="urn:microsoft.com/office/officeart/2008/layout/HalfCircleOrganizationChart"/>
    <dgm:cxn modelId="{B297D235-F982-D640-80C7-AF562A85DBDA}" type="presParOf" srcId="{249D48E4-1EA7-9542-98E5-AE515D65F06A}" destId="{DE683A46-1612-3D49-8B0E-0BF62F422FE3}" srcOrd="1" destOrd="0" presId="urn:microsoft.com/office/officeart/2008/layout/HalfCircleOrganizationChart"/>
    <dgm:cxn modelId="{DFD847D7-7FF9-054C-9A2A-9909C9D94BA5}" type="presParOf" srcId="{249D48E4-1EA7-9542-98E5-AE515D65F06A}" destId="{05B7CD5B-872D-4C4A-9E1C-8F429FBBF116}" srcOrd="2" destOrd="0" presId="urn:microsoft.com/office/officeart/2008/layout/HalfCircleOrganizationChart"/>
    <dgm:cxn modelId="{807B0E53-F5C5-D44F-B9B3-26094C603A49}" type="presParOf" srcId="{249D48E4-1EA7-9542-98E5-AE515D65F06A}" destId="{908E8CDF-8AA1-314A-B945-48EEDD4CE5E5}" srcOrd="3" destOrd="0" presId="urn:microsoft.com/office/officeart/2008/layout/HalfCircleOrganizationChart"/>
    <dgm:cxn modelId="{5BC69BAA-D167-F148-9006-B904AD257361}" type="presParOf" srcId="{9E0489A5-5C7D-2D48-A480-4EFC7BDA81C8}" destId="{78ADB9EC-AE28-9B41-A3A9-7751C2017ECE}" srcOrd="1" destOrd="0" presId="urn:microsoft.com/office/officeart/2008/layout/HalfCircleOrganizationChart"/>
    <dgm:cxn modelId="{FD37D50F-CE64-AF4E-A66B-B84CD5A41279}" type="presParOf" srcId="{78ADB9EC-AE28-9B41-A3A9-7751C2017ECE}" destId="{7F2D6BA0-DB38-2B49-AE63-0B70E46CA496}" srcOrd="0" destOrd="0" presId="urn:microsoft.com/office/officeart/2008/layout/HalfCircleOrganizationChart"/>
    <dgm:cxn modelId="{203B7A3C-BB4F-EE45-BD66-58AFEF365257}" type="presParOf" srcId="{78ADB9EC-AE28-9B41-A3A9-7751C2017ECE}" destId="{83603513-EE78-5847-9DD4-6C8BCB60A604}" srcOrd="1" destOrd="0" presId="urn:microsoft.com/office/officeart/2008/layout/HalfCircleOrganizationChart"/>
    <dgm:cxn modelId="{16AF39D3-574E-4043-A5B5-8E524DF4E402}" type="presParOf" srcId="{83603513-EE78-5847-9DD4-6C8BCB60A604}" destId="{B5F6A3A5-7A38-4041-8C19-7DB72AA08D91}" srcOrd="0" destOrd="0" presId="urn:microsoft.com/office/officeart/2008/layout/HalfCircleOrganizationChart"/>
    <dgm:cxn modelId="{0E770A90-9B68-6548-8E11-8A4D72263EF6}" type="presParOf" srcId="{B5F6A3A5-7A38-4041-8C19-7DB72AA08D91}" destId="{750F4AFB-FED6-A443-A769-C108EFFDDDF8}" srcOrd="0" destOrd="0" presId="urn:microsoft.com/office/officeart/2008/layout/HalfCircleOrganizationChart"/>
    <dgm:cxn modelId="{DD8055AE-E1F9-DF48-B754-4E05D48FD743}" type="presParOf" srcId="{B5F6A3A5-7A38-4041-8C19-7DB72AA08D91}" destId="{20456A9E-34EE-D445-9824-A6288212EDEE}" srcOrd="1" destOrd="0" presId="urn:microsoft.com/office/officeart/2008/layout/HalfCircleOrganizationChart"/>
    <dgm:cxn modelId="{C2057B7B-3AAF-CB41-9187-E0F2BDAC7712}" type="presParOf" srcId="{B5F6A3A5-7A38-4041-8C19-7DB72AA08D91}" destId="{9E2024D0-5ED0-A646-8992-18FE29D43BB8}" srcOrd="2" destOrd="0" presId="urn:microsoft.com/office/officeart/2008/layout/HalfCircleOrganizationChart"/>
    <dgm:cxn modelId="{B734A946-101B-FD40-A0EA-CAF8DC7EF22A}" type="presParOf" srcId="{B5F6A3A5-7A38-4041-8C19-7DB72AA08D91}" destId="{501A4140-71E5-454B-A4A6-6DD42D3D08C6}" srcOrd="3" destOrd="0" presId="urn:microsoft.com/office/officeart/2008/layout/HalfCircleOrganizationChart"/>
    <dgm:cxn modelId="{DD0176BF-FC3C-7C41-BB40-AC8096D9E12C}" type="presParOf" srcId="{83603513-EE78-5847-9DD4-6C8BCB60A604}" destId="{4F89B475-8F5F-CF4A-9987-3E21ABFD309A}" srcOrd="1" destOrd="0" presId="urn:microsoft.com/office/officeart/2008/layout/HalfCircleOrganizationChart"/>
    <dgm:cxn modelId="{C6B23141-2994-F344-99A9-2613FD3BD2EF}" type="presParOf" srcId="{4F89B475-8F5F-CF4A-9987-3E21ABFD309A}" destId="{D24E0583-494B-E54F-AF89-1273000F3430}" srcOrd="0" destOrd="0" presId="urn:microsoft.com/office/officeart/2008/layout/HalfCircleOrganizationChart"/>
    <dgm:cxn modelId="{D1ACF634-9A72-F84B-B7BD-12102DEB6A82}" type="presParOf" srcId="{4F89B475-8F5F-CF4A-9987-3E21ABFD309A}" destId="{B137C4BC-8AC8-224F-8AC9-7E499A233652}" srcOrd="1" destOrd="0" presId="urn:microsoft.com/office/officeart/2008/layout/HalfCircleOrganizationChart"/>
    <dgm:cxn modelId="{729F9321-1EAF-7744-A334-DB482C4E0996}" type="presParOf" srcId="{B137C4BC-8AC8-224F-8AC9-7E499A233652}" destId="{765D56E2-5EB9-014A-AEE3-0E9FEC3061C7}" srcOrd="0" destOrd="0" presId="urn:microsoft.com/office/officeart/2008/layout/HalfCircleOrganizationChart"/>
    <dgm:cxn modelId="{657613EC-78FE-F842-B443-CA64F9873A2A}" type="presParOf" srcId="{765D56E2-5EB9-014A-AEE3-0E9FEC3061C7}" destId="{29554F93-2F51-064E-8512-4EAEB304B79B}" srcOrd="0" destOrd="0" presId="urn:microsoft.com/office/officeart/2008/layout/HalfCircleOrganizationChart"/>
    <dgm:cxn modelId="{93EB89BE-5734-F94E-A43B-4F410E82B6DD}" type="presParOf" srcId="{765D56E2-5EB9-014A-AEE3-0E9FEC3061C7}" destId="{45865C4C-7155-6A47-BADA-99819B850E08}" srcOrd="1" destOrd="0" presId="urn:microsoft.com/office/officeart/2008/layout/HalfCircleOrganizationChart"/>
    <dgm:cxn modelId="{B03944E4-1E62-DB49-B8D9-686CE2881758}" type="presParOf" srcId="{765D56E2-5EB9-014A-AEE3-0E9FEC3061C7}" destId="{2C4030B8-5A26-FA4F-A6AA-FDE877D58D4D}" srcOrd="2" destOrd="0" presId="urn:microsoft.com/office/officeart/2008/layout/HalfCircleOrganizationChart"/>
    <dgm:cxn modelId="{79A00269-BEBE-C94C-A86C-90D2131ADF11}" type="presParOf" srcId="{765D56E2-5EB9-014A-AEE3-0E9FEC3061C7}" destId="{D20245F1-298B-4C47-B0A0-BAC001F33B55}" srcOrd="3" destOrd="0" presId="urn:microsoft.com/office/officeart/2008/layout/HalfCircleOrganizationChart"/>
    <dgm:cxn modelId="{1C88CC5E-E294-BC4F-B789-A4D4D6E06E4E}" type="presParOf" srcId="{B137C4BC-8AC8-224F-8AC9-7E499A233652}" destId="{9AFC5C96-82C4-E84B-99F9-E49F96EAD3EA}" srcOrd="1" destOrd="0" presId="urn:microsoft.com/office/officeart/2008/layout/HalfCircleOrganizationChart"/>
    <dgm:cxn modelId="{252CBE4C-60C4-D54B-8C7B-82E1481A3E98}" type="presParOf" srcId="{B137C4BC-8AC8-224F-8AC9-7E499A233652}" destId="{EDA5C57B-06B3-C14A-808E-446BCD09510D}" srcOrd="2" destOrd="0" presId="urn:microsoft.com/office/officeart/2008/layout/HalfCircleOrganizationChart"/>
    <dgm:cxn modelId="{B9473B2E-D0A9-B84F-A72F-F2ABE9F5F54A}" type="presParOf" srcId="{4F89B475-8F5F-CF4A-9987-3E21ABFD309A}" destId="{3158DA91-C9C7-6E42-976A-2FE2121C4BC8}" srcOrd="2" destOrd="0" presId="urn:microsoft.com/office/officeart/2008/layout/HalfCircleOrganizationChart"/>
    <dgm:cxn modelId="{FD261FF7-1550-7B4D-83C8-B2CB5FA15944}" type="presParOf" srcId="{4F89B475-8F5F-CF4A-9987-3E21ABFD309A}" destId="{363ECB56-3D8C-6E42-9BBD-06DBDC78A634}" srcOrd="3" destOrd="0" presId="urn:microsoft.com/office/officeart/2008/layout/HalfCircleOrganizationChart"/>
    <dgm:cxn modelId="{70487C22-3AEB-6841-9B14-7DFB71CECFD2}" type="presParOf" srcId="{363ECB56-3D8C-6E42-9BBD-06DBDC78A634}" destId="{479B0EE0-3ABB-614C-AE2A-199E5EF6B10C}" srcOrd="0" destOrd="0" presId="urn:microsoft.com/office/officeart/2008/layout/HalfCircleOrganizationChart"/>
    <dgm:cxn modelId="{64DA391F-8A52-6B44-AE11-2B752C7F09D5}" type="presParOf" srcId="{479B0EE0-3ABB-614C-AE2A-199E5EF6B10C}" destId="{CC7A8775-B263-7E4F-B7E8-E28D5AFB564E}" srcOrd="0" destOrd="0" presId="urn:microsoft.com/office/officeart/2008/layout/HalfCircleOrganizationChart"/>
    <dgm:cxn modelId="{5C344091-76A4-DF4C-9079-AF46D8E28373}" type="presParOf" srcId="{479B0EE0-3ABB-614C-AE2A-199E5EF6B10C}" destId="{F325A123-F374-8A49-9B63-1B53549E0FDD}" srcOrd="1" destOrd="0" presId="urn:microsoft.com/office/officeart/2008/layout/HalfCircleOrganizationChart"/>
    <dgm:cxn modelId="{28F539AF-7725-AD4F-A9E3-0377D903A849}" type="presParOf" srcId="{479B0EE0-3ABB-614C-AE2A-199E5EF6B10C}" destId="{53CFECE7-3C49-6C42-AB15-4BF91DC80905}" srcOrd="2" destOrd="0" presId="urn:microsoft.com/office/officeart/2008/layout/HalfCircleOrganizationChart"/>
    <dgm:cxn modelId="{B33BB199-5839-114B-A602-3043E96DF393}" type="presParOf" srcId="{479B0EE0-3ABB-614C-AE2A-199E5EF6B10C}" destId="{FF7F7061-85E1-C141-8B87-CD7BFECDDFAA}" srcOrd="3" destOrd="0" presId="urn:microsoft.com/office/officeart/2008/layout/HalfCircleOrganizationChart"/>
    <dgm:cxn modelId="{3958D989-D632-E642-8F88-BBCB6FF7AE5B}" type="presParOf" srcId="{363ECB56-3D8C-6E42-9BBD-06DBDC78A634}" destId="{F8AF83C9-8D7B-D149-8F76-4BCEF72ABBF0}" srcOrd="1" destOrd="0" presId="urn:microsoft.com/office/officeart/2008/layout/HalfCircleOrganizationChart"/>
    <dgm:cxn modelId="{C94DFF77-A1CC-C941-A0AE-AEFDBE363800}" type="presParOf" srcId="{363ECB56-3D8C-6E42-9BBD-06DBDC78A634}" destId="{8305DCC7-A778-B348-ADA8-F6B8D45D1261}" srcOrd="2" destOrd="0" presId="urn:microsoft.com/office/officeart/2008/layout/HalfCircleOrganizationChart"/>
    <dgm:cxn modelId="{3EE85DE1-15DA-C24C-93C1-2EC6A8D2548F}" type="presParOf" srcId="{83603513-EE78-5847-9DD4-6C8BCB60A604}" destId="{631DA561-B380-E445-8EC7-265E4DF27E57}" srcOrd="2" destOrd="0" presId="urn:microsoft.com/office/officeart/2008/layout/HalfCircleOrganizationChart"/>
    <dgm:cxn modelId="{D78EF0FB-4D3E-D84B-B39A-2D370880E937}" type="presParOf" srcId="{78ADB9EC-AE28-9B41-A3A9-7751C2017ECE}" destId="{31E2DC23-21B3-9E42-9000-B613B87A6D95}" srcOrd="2" destOrd="0" presId="urn:microsoft.com/office/officeart/2008/layout/HalfCircleOrganizationChart"/>
    <dgm:cxn modelId="{27A81EA7-0A0E-0A43-AB6F-14DAAFA9DF4B}" type="presParOf" srcId="{78ADB9EC-AE28-9B41-A3A9-7751C2017ECE}" destId="{72A441FF-C00B-174B-8ED0-4C99ABF62741}" srcOrd="3" destOrd="0" presId="urn:microsoft.com/office/officeart/2008/layout/HalfCircleOrganizationChart"/>
    <dgm:cxn modelId="{25AADBFE-585A-5B41-A026-91CD5740F9C0}" type="presParOf" srcId="{72A441FF-C00B-174B-8ED0-4C99ABF62741}" destId="{C212EB8D-8F06-2945-BCC4-954F3E53659E}" srcOrd="0" destOrd="0" presId="urn:microsoft.com/office/officeart/2008/layout/HalfCircleOrganizationChart"/>
    <dgm:cxn modelId="{F57DC370-A88F-C94A-9E64-A29ACBFF2C5D}" type="presParOf" srcId="{C212EB8D-8F06-2945-BCC4-954F3E53659E}" destId="{87EEF624-94A7-5B46-9671-704A05179E05}" srcOrd="0" destOrd="0" presId="urn:microsoft.com/office/officeart/2008/layout/HalfCircleOrganizationChart"/>
    <dgm:cxn modelId="{DBF25EF3-D3A2-6440-BE16-C79E1A461CC3}" type="presParOf" srcId="{C212EB8D-8F06-2945-BCC4-954F3E53659E}" destId="{80F6F44B-23DA-0C4C-B19F-3BBECD8B3B55}" srcOrd="1" destOrd="0" presId="urn:microsoft.com/office/officeart/2008/layout/HalfCircleOrganizationChart"/>
    <dgm:cxn modelId="{16E61F2F-65BB-7249-BB6C-ED0E1A81588F}" type="presParOf" srcId="{C212EB8D-8F06-2945-BCC4-954F3E53659E}" destId="{148E9380-4AEC-1843-8D07-52945F6C94BF}" srcOrd="2" destOrd="0" presId="urn:microsoft.com/office/officeart/2008/layout/HalfCircleOrganizationChart"/>
    <dgm:cxn modelId="{8E445F0D-0103-FD4C-9DB0-6C97FB8AC280}" type="presParOf" srcId="{C212EB8D-8F06-2945-BCC4-954F3E53659E}" destId="{50BA2911-69A3-B744-BC73-6DFA199021A1}" srcOrd="3" destOrd="0" presId="urn:microsoft.com/office/officeart/2008/layout/HalfCircleOrganizationChart"/>
    <dgm:cxn modelId="{93544FCC-23B3-E142-BD5E-C455E7AD6902}" type="presParOf" srcId="{72A441FF-C00B-174B-8ED0-4C99ABF62741}" destId="{1AD24734-0E0B-554D-B13A-6410B1179EA8}" srcOrd="1" destOrd="0" presId="urn:microsoft.com/office/officeart/2008/layout/HalfCircleOrganizationChart"/>
    <dgm:cxn modelId="{139CB3CE-7551-134F-9614-9D0D7079486C}" type="presParOf" srcId="{1AD24734-0E0B-554D-B13A-6410B1179EA8}" destId="{818195D0-3E28-1044-BF91-50DF3395E9D9}" srcOrd="0" destOrd="0" presId="urn:microsoft.com/office/officeart/2008/layout/HalfCircleOrganizationChart"/>
    <dgm:cxn modelId="{0924CB1C-ED5E-1A4E-BD76-AEB0301A6164}" type="presParOf" srcId="{1AD24734-0E0B-554D-B13A-6410B1179EA8}" destId="{DFFC83E0-A412-D648-BEE6-8E5AE95C4295}" srcOrd="1" destOrd="0" presId="urn:microsoft.com/office/officeart/2008/layout/HalfCircleOrganizationChart"/>
    <dgm:cxn modelId="{8B6BE67C-D74C-044F-A8D1-AA2A45F334E7}" type="presParOf" srcId="{DFFC83E0-A412-D648-BEE6-8E5AE95C4295}" destId="{A3CE3165-C99C-FA44-8B55-8043ADB3850C}" srcOrd="0" destOrd="0" presId="urn:microsoft.com/office/officeart/2008/layout/HalfCircleOrganizationChart"/>
    <dgm:cxn modelId="{81958164-6D01-804F-B462-D8D887CA5653}" type="presParOf" srcId="{A3CE3165-C99C-FA44-8B55-8043ADB3850C}" destId="{FE00DBBA-6AA0-A643-A222-589B088FD98D}" srcOrd="0" destOrd="0" presId="urn:microsoft.com/office/officeart/2008/layout/HalfCircleOrganizationChart"/>
    <dgm:cxn modelId="{1CADAE9C-8530-1D44-BC37-99F018F11CD2}" type="presParOf" srcId="{A3CE3165-C99C-FA44-8B55-8043ADB3850C}" destId="{2C2079F0-EA3F-B749-AACC-AC34D05BDCCB}" srcOrd="1" destOrd="0" presId="urn:microsoft.com/office/officeart/2008/layout/HalfCircleOrganizationChart"/>
    <dgm:cxn modelId="{7B9AD346-1DF6-DF4D-9769-E617B6CBC9C9}" type="presParOf" srcId="{A3CE3165-C99C-FA44-8B55-8043ADB3850C}" destId="{300EBBB3-18BB-0741-A6C1-B14B567CB49F}" srcOrd="2" destOrd="0" presId="urn:microsoft.com/office/officeart/2008/layout/HalfCircleOrganizationChart"/>
    <dgm:cxn modelId="{35A13462-9AED-D746-9E66-0C2B3A049681}" type="presParOf" srcId="{A3CE3165-C99C-FA44-8B55-8043ADB3850C}" destId="{B3D58DC8-1B6C-1C41-896A-2264E3B52A9C}" srcOrd="3" destOrd="0" presId="urn:microsoft.com/office/officeart/2008/layout/HalfCircleOrganizationChart"/>
    <dgm:cxn modelId="{4CF24895-45CB-0D44-8A72-98F5C7362F73}" type="presParOf" srcId="{DFFC83E0-A412-D648-BEE6-8E5AE95C4295}" destId="{004577DF-6202-8844-9FE9-2333D2FF8F60}" srcOrd="1" destOrd="0" presId="urn:microsoft.com/office/officeart/2008/layout/HalfCircleOrganizationChart"/>
    <dgm:cxn modelId="{F608C03F-4F68-D14E-8D0D-8D3D57EBF952}" type="presParOf" srcId="{DFFC83E0-A412-D648-BEE6-8E5AE95C4295}" destId="{6C088736-7D76-DA4A-B8EF-8EC1D30423B3}" srcOrd="2" destOrd="0" presId="urn:microsoft.com/office/officeart/2008/layout/HalfCircleOrganizationChart"/>
    <dgm:cxn modelId="{3CC4BC7A-D25E-4B4D-B01E-A052856D71DB}" type="presParOf" srcId="{72A441FF-C00B-174B-8ED0-4C99ABF62741}" destId="{28B2C79E-0AC4-9C4E-AE65-34C2C7ADC5F4}" srcOrd="2" destOrd="0" presId="urn:microsoft.com/office/officeart/2008/layout/HalfCircleOrganizationChart"/>
    <dgm:cxn modelId="{BEC43C14-E4EB-B247-98C7-D3C4B14D99C8}" type="presParOf" srcId="{78ADB9EC-AE28-9B41-A3A9-7751C2017ECE}" destId="{5BAA6DD0-32FB-F942-9E62-794CE5549C78}" srcOrd="4" destOrd="0" presId="urn:microsoft.com/office/officeart/2008/layout/HalfCircleOrganizationChart"/>
    <dgm:cxn modelId="{089DECDC-4575-7A43-B824-CF39610E60B9}" type="presParOf" srcId="{78ADB9EC-AE28-9B41-A3A9-7751C2017ECE}" destId="{FF216963-71E4-324B-A35E-E91F9D163354}" srcOrd="5" destOrd="0" presId="urn:microsoft.com/office/officeart/2008/layout/HalfCircleOrganizationChart"/>
    <dgm:cxn modelId="{08BFB17D-AD47-0542-AE6D-6FFF81B8855C}" type="presParOf" srcId="{FF216963-71E4-324B-A35E-E91F9D163354}" destId="{D001E752-36F4-7C49-83FA-1B885C510E79}" srcOrd="0" destOrd="0" presId="urn:microsoft.com/office/officeart/2008/layout/HalfCircleOrganizationChart"/>
    <dgm:cxn modelId="{FF576A76-74FB-3743-9AF2-E086A13E15D8}" type="presParOf" srcId="{D001E752-36F4-7C49-83FA-1B885C510E79}" destId="{559DB964-315D-9848-999B-F5B54C70BCF6}" srcOrd="0" destOrd="0" presId="urn:microsoft.com/office/officeart/2008/layout/HalfCircleOrganizationChart"/>
    <dgm:cxn modelId="{9E22056C-FC25-924B-B97D-9F949DF40656}" type="presParOf" srcId="{D001E752-36F4-7C49-83FA-1B885C510E79}" destId="{3B7E703B-9E49-D24C-9A3B-E175BCE7EA6A}" srcOrd="1" destOrd="0" presId="urn:microsoft.com/office/officeart/2008/layout/HalfCircleOrganizationChart"/>
    <dgm:cxn modelId="{637FCA73-B37E-1F4A-9BBF-2518719195B4}" type="presParOf" srcId="{D001E752-36F4-7C49-83FA-1B885C510E79}" destId="{D0AD6345-EAC9-C447-B9CC-294EE50EA5D5}" srcOrd="2" destOrd="0" presId="urn:microsoft.com/office/officeart/2008/layout/HalfCircleOrganizationChart"/>
    <dgm:cxn modelId="{E1D8B4DA-FD78-4B47-A63E-91A07B1FF01C}" type="presParOf" srcId="{D001E752-36F4-7C49-83FA-1B885C510E79}" destId="{72641773-B302-F54E-A36C-8D2BB980D28F}" srcOrd="3" destOrd="0" presId="urn:microsoft.com/office/officeart/2008/layout/HalfCircleOrganizationChart"/>
    <dgm:cxn modelId="{F932001F-41AB-414F-8A13-200837EDEBC1}" type="presParOf" srcId="{FF216963-71E4-324B-A35E-E91F9D163354}" destId="{F52F2D73-BCF5-084C-A572-E9275E693F18}" srcOrd="1" destOrd="0" presId="urn:microsoft.com/office/officeart/2008/layout/HalfCircleOrganizationChart"/>
    <dgm:cxn modelId="{E662F92B-6CB1-F545-B56B-5BF74CA211E8}" type="presParOf" srcId="{F52F2D73-BCF5-084C-A572-E9275E693F18}" destId="{BBF85DD0-95EE-E847-966C-2DD888606D42}" srcOrd="0" destOrd="0" presId="urn:microsoft.com/office/officeart/2008/layout/HalfCircleOrganizationChart"/>
    <dgm:cxn modelId="{3572FD59-404D-D94B-8999-039C9AEB0D9D}" type="presParOf" srcId="{F52F2D73-BCF5-084C-A572-E9275E693F18}" destId="{0A2DBA4C-A499-CD4C-AFFA-40C7F3EF885E}" srcOrd="1" destOrd="0" presId="urn:microsoft.com/office/officeart/2008/layout/HalfCircleOrganizationChart"/>
    <dgm:cxn modelId="{3A7307ED-6DC4-3946-B296-DD05EEE5CA25}" type="presParOf" srcId="{0A2DBA4C-A499-CD4C-AFFA-40C7F3EF885E}" destId="{3925C959-01BE-0548-8EEE-A2E9101A02DF}" srcOrd="0" destOrd="0" presId="urn:microsoft.com/office/officeart/2008/layout/HalfCircleOrganizationChart"/>
    <dgm:cxn modelId="{A1CDA3D8-6F72-FA47-A6DE-96B35E49BDD8}" type="presParOf" srcId="{3925C959-01BE-0548-8EEE-A2E9101A02DF}" destId="{2128FE6C-7D75-B741-9519-A571BFFFC124}" srcOrd="0" destOrd="0" presId="urn:microsoft.com/office/officeart/2008/layout/HalfCircleOrganizationChart"/>
    <dgm:cxn modelId="{335F572A-4AE7-4C47-A645-080950681BF0}" type="presParOf" srcId="{3925C959-01BE-0548-8EEE-A2E9101A02DF}" destId="{DB1A97B0-EDD4-2743-B281-D016E3AD4DE5}" srcOrd="1" destOrd="0" presId="urn:microsoft.com/office/officeart/2008/layout/HalfCircleOrganizationChart"/>
    <dgm:cxn modelId="{A59B0F01-083A-4D42-937F-D092A47BE42A}" type="presParOf" srcId="{3925C959-01BE-0548-8EEE-A2E9101A02DF}" destId="{01A560D6-8CC4-B643-B021-59C8AD8BDF82}" srcOrd="2" destOrd="0" presId="urn:microsoft.com/office/officeart/2008/layout/HalfCircleOrganizationChart"/>
    <dgm:cxn modelId="{AAEBF0B8-2AF5-0448-88F5-B7F0340DC4D9}" type="presParOf" srcId="{3925C959-01BE-0548-8EEE-A2E9101A02DF}" destId="{B48C3F20-6531-374F-B7EC-AB66340D3C30}" srcOrd="3" destOrd="0" presId="urn:microsoft.com/office/officeart/2008/layout/HalfCircleOrganizationChart"/>
    <dgm:cxn modelId="{32F5A63A-2C64-9F40-A900-C6153B3F8584}" type="presParOf" srcId="{0A2DBA4C-A499-CD4C-AFFA-40C7F3EF885E}" destId="{B0BF85E8-6A0D-A841-BF1C-1E833C569368}" srcOrd="1" destOrd="0" presId="urn:microsoft.com/office/officeart/2008/layout/HalfCircleOrganizationChart"/>
    <dgm:cxn modelId="{5AA4A12D-79DB-2041-93DC-104D9DA598FE}" type="presParOf" srcId="{0A2DBA4C-A499-CD4C-AFFA-40C7F3EF885E}" destId="{062BD93A-75B1-414A-AAA3-C3C9FA4C48D4}" srcOrd="2" destOrd="0" presId="urn:microsoft.com/office/officeart/2008/layout/HalfCircleOrganizationChart"/>
    <dgm:cxn modelId="{B021C523-AF15-EB4C-BB37-990FC8E231CE}" type="presParOf" srcId="{F52F2D73-BCF5-084C-A572-E9275E693F18}" destId="{6B9AD05F-F156-A248-A5FD-ED6F9D88C31B}" srcOrd="2" destOrd="0" presId="urn:microsoft.com/office/officeart/2008/layout/HalfCircleOrganizationChart"/>
    <dgm:cxn modelId="{CB886C5E-12D7-2141-B728-ECE3C49BA919}" type="presParOf" srcId="{F52F2D73-BCF5-084C-A572-E9275E693F18}" destId="{AA72DD2A-4A5D-1B4C-A942-3BDD89F73A81}" srcOrd="3" destOrd="0" presId="urn:microsoft.com/office/officeart/2008/layout/HalfCircleOrganizationChart"/>
    <dgm:cxn modelId="{A9FFAA10-49D5-C24C-BDF7-CBBEAB2FD011}" type="presParOf" srcId="{AA72DD2A-4A5D-1B4C-A942-3BDD89F73A81}" destId="{C2D5BE77-9829-4647-841C-A9323B866B78}" srcOrd="0" destOrd="0" presId="urn:microsoft.com/office/officeart/2008/layout/HalfCircleOrganizationChart"/>
    <dgm:cxn modelId="{67A5580C-5320-4349-B3DF-15F451CC2E60}" type="presParOf" srcId="{C2D5BE77-9829-4647-841C-A9323B866B78}" destId="{F296DD6D-EAC7-ED4A-A4FC-FFE031BB8020}" srcOrd="0" destOrd="0" presId="urn:microsoft.com/office/officeart/2008/layout/HalfCircleOrganizationChart"/>
    <dgm:cxn modelId="{0CA0C634-3B11-674A-92C3-9B3B91790DA1}" type="presParOf" srcId="{C2D5BE77-9829-4647-841C-A9323B866B78}" destId="{2600B6F6-4CB6-984E-B257-14E9A5718F44}" srcOrd="1" destOrd="0" presId="urn:microsoft.com/office/officeart/2008/layout/HalfCircleOrganizationChart"/>
    <dgm:cxn modelId="{61950E37-43A2-F148-82A5-8590FE0F0661}" type="presParOf" srcId="{C2D5BE77-9829-4647-841C-A9323B866B78}" destId="{C2978193-DF40-0149-A6DA-573B32553F7A}" srcOrd="2" destOrd="0" presId="urn:microsoft.com/office/officeart/2008/layout/HalfCircleOrganizationChart"/>
    <dgm:cxn modelId="{24329993-5E20-B04F-9B8E-A64D05FDE362}" type="presParOf" srcId="{C2D5BE77-9829-4647-841C-A9323B866B78}" destId="{BC7590FE-949B-EC49-A64D-C6E1021BE6E9}" srcOrd="3" destOrd="0" presId="urn:microsoft.com/office/officeart/2008/layout/HalfCircleOrganizationChart"/>
    <dgm:cxn modelId="{2B19CB1E-191B-7646-BEF6-6B73897DFD84}" type="presParOf" srcId="{AA72DD2A-4A5D-1B4C-A942-3BDD89F73A81}" destId="{791DC3C0-70B2-5A4B-B8DC-8EF979CE6169}" srcOrd="1" destOrd="0" presId="urn:microsoft.com/office/officeart/2008/layout/HalfCircleOrganizationChart"/>
    <dgm:cxn modelId="{3142689D-6169-0F4B-80AE-08E6E15B896A}" type="presParOf" srcId="{AA72DD2A-4A5D-1B4C-A942-3BDD89F73A81}" destId="{94D3298B-A1BA-9643-A333-F919919BAC43}" srcOrd="2" destOrd="0" presId="urn:microsoft.com/office/officeart/2008/layout/HalfCircleOrganizationChart"/>
    <dgm:cxn modelId="{26719842-0C4D-F243-B907-751E4BDBCF10}" type="presParOf" srcId="{FF216963-71E4-324B-A35E-E91F9D163354}" destId="{69AA2693-5EC8-3F4A-BA84-08185A17AEA4}" srcOrd="2" destOrd="0" presId="urn:microsoft.com/office/officeart/2008/layout/HalfCircleOrganizationChart"/>
    <dgm:cxn modelId="{EBD143B3-86E0-4D4D-854B-43805C4F8128}" type="presParOf" srcId="{78ADB9EC-AE28-9B41-A3A9-7751C2017ECE}" destId="{ED43DF9B-17D0-DA4A-8071-D72E6369E6D3}" srcOrd="6" destOrd="0" presId="urn:microsoft.com/office/officeart/2008/layout/HalfCircleOrganizationChart"/>
    <dgm:cxn modelId="{6B35E1AA-8525-904F-BBCF-0F78A1A36224}" type="presParOf" srcId="{78ADB9EC-AE28-9B41-A3A9-7751C2017ECE}" destId="{CBA09CD7-4CCF-CC4F-BDC6-88F7D12BD9EC}" srcOrd="7" destOrd="0" presId="urn:microsoft.com/office/officeart/2008/layout/HalfCircleOrganizationChart"/>
    <dgm:cxn modelId="{0A77D01A-C794-9B40-A5C9-73D61D2770A4}" type="presParOf" srcId="{CBA09CD7-4CCF-CC4F-BDC6-88F7D12BD9EC}" destId="{A75D954D-8376-3F46-B2E3-C203D5C379DB}" srcOrd="0" destOrd="0" presId="urn:microsoft.com/office/officeart/2008/layout/HalfCircleOrganizationChart"/>
    <dgm:cxn modelId="{68CE7E9A-803E-9A45-B1DA-9923F4485187}" type="presParOf" srcId="{A75D954D-8376-3F46-B2E3-C203D5C379DB}" destId="{E770B972-49F4-0E41-A581-2728FBD9DF6D}" srcOrd="0" destOrd="0" presId="urn:microsoft.com/office/officeart/2008/layout/HalfCircleOrganizationChart"/>
    <dgm:cxn modelId="{F1C591BA-1DED-E84F-A7AB-11B0A3E100B9}" type="presParOf" srcId="{A75D954D-8376-3F46-B2E3-C203D5C379DB}" destId="{C425065E-A9CC-FA44-82BD-869644C00339}" srcOrd="1" destOrd="0" presId="urn:microsoft.com/office/officeart/2008/layout/HalfCircleOrganizationChart"/>
    <dgm:cxn modelId="{060D543D-1711-5644-B7BB-16AD7BE4DE13}" type="presParOf" srcId="{A75D954D-8376-3F46-B2E3-C203D5C379DB}" destId="{634030DF-6FC6-0C46-B4A6-1689BB2192F9}" srcOrd="2" destOrd="0" presId="urn:microsoft.com/office/officeart/2008/layout/HalfCircleOrganizationChart"/>
    <dgm:cxn modelId="{E99BE5AC-E7B9-7242-9ABD-1F3F82E00BD6}" type="presParOf" srcId="{A75D954D-8376-3F46-B2E3-C203D5C379DB}" destId="{65A101B0-10E1-F44D-A279-EBF1E7945280}" srcOrd="3" destOrd="0" presId="urn:microsoft.com/office/officeart/2008/layout/HalfCircleOrganizationChart"/>
    <dgm:cxn modelId="{E247FDC7-8B5C-484F-AFB0-D62AC90C252F}" type="presParOf" srcId="{CBA09CD7-4CCF-CC4F-BDC6-88F7D12BD9EC}" destId="{89E4BE6A-7A81-7742-8BBE-82B5FE0D3D28}" srcOrd="1" destOrd="0" presId="urn:microsoft.com/office/officeart/2008/layout/HalfCircleOrganizationChart"/>
    <dgm:cxn modelId="{5A594FB2-613A-5140-AE7B-8FFB3A9276AA}" type="presParOf" srcId="{89E4BE6A-7A81-7742-8BBE-82B5FE0D3D28}" destId="{6EF1938C-5E84-C54C-8EBC-71B0BE6BC4F8}" srcOrd="0" destOrd="0" presId="urn:microsoft.com/office/officeart/2008/layout/HalfCircleOrganizationChart"/>
    <dgm:cxn modelId="{32AD4948-AA3B-0F45-8D54-9ED4F7965AB3}" type="presParOf" srcId="{89E4BE6A-7A81-7742-8BBE-82B5FE0D3D28}" destId="{48382F1F-1ECB-CD42-861C-5E58C4BC4EDA}" srcOrd="1" destOrd="0" presId="urn:microsoft.com/office/officeart/2008/layout/HalfCircleOrganizationChart"/>
    <dgm:cxn modelId="{B85414C5-33E0-4740-89C6-519F257C2CB3}" type="presParOf" srcId="{48382F1F-1ECB-CD42-861C-5E58C4BC4EDA}" destId="{6545954B-0373-BD44-A056-433B43FD684F}" srcOrd="0" destOrd="0" presId="urn:microsoft.com/office/officeart/2008/layout/HalfCircleOrganizationChart"/>
    <dgm:cxn modelId="{588FD5A5-8C98-4747-A77D-0F4666794730}" type="presParOf" srcId="{6545954B-0373-BD44-A056-433B43FD684F}" destId="{BF9E2ED7-389D-E44E-8509-2C7EBF4BD568}" srcOrd="0" destOrd="0" presId="urn:microsoft.com/office/officeart/2008/layout/HalfCircleOrganizationChart"/>
    <dgm:cxn modelId="{15828BD3-A340-9D49-9D99-6A0157D9DA9D}" type="presParOf" srcId="{6545954B-0373-BD44-A056-433B43FD684F}" destId="{7BFFFD33-CDC8-F244-A57F-5140D5BE1A5A}" srcOrd="1" destOrd="0" presId="urn:microsoft.com/office/officeart/2008/layout/HalfCircleOrganizationChart"/>
    <dgm:cxn modelId="{8C3BE06C-2B27-2145-AB62-9220C88D9AF4}" type="presParOf" srcId="{6545954B-0373-BD44-A056-433B43FD684F}" destId="{B2B1CC5D-81A9-C24C-BF9C-941BA904A320}" srcOrd="2" destOrd="0" presId="urn:microsoft.com/office/officeart/2008/layout/HalfCircleOrganizationChart"/>
    <dgm:cxn modelId="{71F8D370-BDDA-8A43-BBF1-2102C260303A}" type="presParOf" srcId="{6545954B-0373-BD44-A056-433B43FD684F}" destId="{A260C9C7-CFD5-6A4D-9048-1CADBD1EA773}" srcOrd="3" destOrd="0" presId="urn:microsoft.com/office/officeart/2008/layout/HalfCircleOrganizationChart"/>
    <dgm:cxn modelId="{51A98FF4-8C42-8C43-A4BB-8D05DE0CD5B4}" type="presParOf" srcId="{48382F1F-1ECB-CD42-861C-5E58C4BC4EDA}" destId="{E8CCAA51-D499-954A-BD2D-BBF492182076}" srcOrd="1" destOrd="0" presId="urn:microsoft.com/office/officeart/2008/layout/HalfCircleOrganizationChart"/>
    <dgm:cxn modelId="{0A4AB069-8EC6-8E44-8FC8-3C5D4ADB54B8}" type="presParOf" srcId="{48382F1F-1ECB-CD42-861C-5E58C4BC4EDA}" destId="{8F1ADD3E-68F9-5046-A0D1-2D0AAD6E4CE1}" srcOrd="2" destOrd="0" presId="urn:microsoft.com/office/officeart/2008/layout/HalfCircleOrganizationChart"/>
    <dgm:cxn modelId="{9E4AD2E8-C36A-1B47-9C26-FDDA5DA1808F}" type="presParOf" srcId="{89E4BE6A-7A81-7742-8BBE-82B5FE0D3D28}" destId="{C4C8960C-B7D6-9344-A168-2AA204F3D3C2}" srcOrd="2" destOrd="0" presId="urn:microsoft.com/office/officeart/2008/layout/HalfCircleOrganizationChart"/>
    <dgm:cxn modelId="{690E707F-8E0B-0F4B-82FF-6F24843E4B4C}" type="presParOf" srcId="{89E4BE6A-7A81-7742-8BBE-82B5FE0D3D28}" destId="{C6746904-B11B-494B-9D97-E281AA61C4BE}" srcOrd="3" destOrd="0" presId="urn:microsoft.com/office/officeart/2008/layout/HalfCircleOrganizationChart"/>
    <dgm:cxn modelId="{2B78E856-8F1C-5D47-995C-46F554BD201D}" type="presParOf" srcId="{C6746904-B11B-494B-9D97-E281AA61C4BE}" destId="{7FEE3751-779B-A648-8149-9BFE83D22D9E}" srcOrd="0" destOrd="0" presId="urn:microsoft.com/office/officeart/2008/layout/HalfCircleOrganizationChart"/>
    <dgm:cxn modelId="{456148FC-C288-FE46-B160-53625FA6D1F5}" type="presParOf" srcId="{7FEE3751-779B-A648-8149-9BFE83D22D9E}" destId="{38B4BD12-FFEB-D84D-A016-57B62CF15FEA}" srcOrd="0" destOrd="0" presId="urn:microsoft.com/office/officeart/2008/layout/HalfCircleOrganizationChart"/>
    <dgm:cxn modelId="{01DD748C-19C8-D046-B760-F7A40B2CC2A6}" type="presParOf" srcId="{7FEE3751-779B-A648-8149-9BFE83D22D9E}" destId="{FA7EABE0-030D-F946-B79D-CB34641E3507}" srcOrd="1" destOrd="0" presId="urn:microsoft.com/office/officeart/2008/layout/HalfCircleOrganizationChart"/>
    <dgm:cxn modelId="{E62B0E4B-C6A5-CD40-9130-A432137AF005}" type="presParOf" srcId="{7FEE3751-779B-A648-8149-9BFE83D22D9E}" destId="{940C3831-FD0D-E145-BFA8-DF62DC2D332A}" srcOrd="2" destOrd="0" presId="urn:microsoft.com/office/officeart/2008/layout/HalfCircleOrganizationChart"/>
    <dgm:cxn modelId="{BB42BA79-239F-7248-9BC9-2BBB0EF96B1E}" type="presParOf" srcId="{7FEE3751-779B-A648-8149-9BFE83D22D9E}" destId="{4CA459DD-8CF7-2846-8744-61F1E6FC7634}" srcOrd="3" destOrd="0" presId="urn:microsoft.com/office/officeart/2008/layout/HalfCircleOrganizationChart"/>
    <dgm:cxn modelId="{41E1B72B-6404-1B44-95A3-D2E181B0F88A}" type="presParOf" srcId="{C6746904-B11B-494B-9D97-E281AA61C4BE}" destId="{A034E4E0-46A4-8546-A0C0-F6DB46AD5C77}" srcOrd="1" destOrd="0" presId="urn:microsoft.com/office/officeart/2008/layout/HalfCircleOrganizationChart"/>
    <dgm:cxn modelId="{C38889A8-A6E3-0943-8B9D-0E075DEE3201}" type="presParOf" srcId="{C6746904-B11B-494B-9D97-E281AA61C4BE}" destId="{4EE23E13-75E2-7141-8699-1CC59D34AA6F}" srcOrd="2" destOrd="0" presId="urn:microsoft.com/office/officeart/2008/layout/HalfCircleOrganizationChart"/>
    <dgm:cxn modelId="{D161B875-A838-444B-A93A-1336D83916CC}" type="presParOf" srcId="{CBA09CD7-4CCF-CC4F-BDC6-88F7D12BD9EC}" destId="{6B2A44B9-5930-D14B-8AEE-E3B1F5BE393D}" srcOrd="2" destOrd="0" presId="urn:microsoft.com/office/officeart/2008/layout/HalfCircleOrganizationChart"/>
    <dgm:cxn modelId="{C8A5FD6C-E8FD-3742-A516-C7AE2D9679D2}" type="presParOf" srcId="{9E0489A5-5C7D-2D48-A480-4EFC7BDA81C8}" destId="{9C403F39-6A88-4646-99B1-C8425996B9C4}"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C0C8D4-AF37-7341-8780-0757E0A04679}" type="doc">
      <dgm:prSet loTypeId="urn:microsoft.com/office/officeart/2005/8/layout/hList6" loCatId="" qsTypeId="urn:microsoft.com/office/officeart/2005/8/quickstyle/3d1" qsCatId="3D" csTypeId="urn:microsoft.com/office/officeart/2005/8/colors/accent1_2" csCatId="accent1" phldr="1"/>
      <dgm:spPr/>
      <dgm:t>
        <a:bodyPr/>
        <a:lstStyle/>
        <a:p>
          <a:endParaRPr lang="es-ES"/>
        </a:p>
      </dgm:t>
    </dgm:pt>
    <dgm:pt modelId="{74323CC3-EB15-924D-9D03-98C62A414595}">
      <dgm:prSet phldrT="[Texto]"/>
      <dgm:spPr/>
      <dgm:t>
        <a:bodyPr/>
        <a:lstStyle/>
        <a:p>
          <a:r>
            <a:rPr lang="es-ES" dirty="0"/>
            <a:t>Visión Global de</a:t>
          </a:r>
        </a:p>
        <a:p>
          <a:r>
            <a:rPr lang="es-ES" dirty="0"/>
            <a:t> todos los procesos que</a:t>
          </a:r>
        </a:p>
        <a:p>
          <a:r>
            <a:rPr lang="es-ES" dirty="0"/>
            <a:t> se realizan en el Laboratorio EDI</a:t>
          </a:r>
        </a:p>
      </dgm:t>
    </dgm:pt>
    <dgm:pt modelId="{6D1CB0B0-A92E-DF43-AC94-81C31F076899}" type="parTrans" cxnId="{5398DF16-259C-E44C-A3B5-141D58CD76EA}">
      <dgm:prSet/>
      <dgm:spPr/>
      <dgm:t>
        <a:bodyPr/>
        <a:lstStyle/>
        <a:p>
          <a:endParaRPr lang="es-ES"/>
        </a:p>
      </dgm:t>
    </dgm:pt>
    <dgm:pt modelId="{33A6C339-2925-9945-BF86-79164CD6C542}" type="sibTrans" cxnId="{5398DF16-259C-E44C-A3B5-141D58CD76EA}">
      <dgm:prSet/>
      <dgm:spPr/>
      <dgm:t>
        <a:bodyPr/>
        <a:lstStyle/>
        <a:p>
          <a:endParaRPr lang="es-ES"/>
        </a:p>
      </dgm:t>
    </dgm:pt>
    <dgm:pt modelId="{665771D6-0EB8-6347-90E3-7E6180F2E193}">
      <dgm:prSet phldrT="[Texto]"/>
      <dgm:spPr/>
      <dgm:t>
        <a:bodyPr/>
        <a:lstStyle/>
        <a:p>
          <a:r>
            <a:rPr lang="es-ES" dirty="0"/>
            <a:t>Identificación de los riesgos asociados a esos procesos</a:t>
          </a:r>
        </a:p>
      </dgm:t>
    </dgm:pt>
    <dgm:pt modelId="{859E60F4-28A2-5644-AD9A-2CA3D72EE50D}" type="parTrans" cxnId="{DCD219CC-F6D8-B94F-B09C-37C20998AFC8}">
      <dgm:prSet/>
      <dgm:spPr/>
      <dgm:t>
        <a:bodyPr/>
        <a:lstStyle/>
        <a:p>
          <a:endParaRPr lang="es-ES"/>
        </a:p>
      </dgm:t>
    </dgm:pt>
    <dgm:pt modelId="{FD05C9A6-20EE-6744-881D-55189D23B18F}" type="sibTrans" cxnId="{DCD219CC-F6D8-B94F-B09C-37C20998AFC8}">
      <dgm:prSet/>
      <dgm:spPr/>
      <dgm:t>
        <a:bodyPr/>
        <a:lstStyle/>
        <a:p>
          <a:endParaRPr lang="es-ES"/>
        </a:p>
      </dgm:t>
    </dgm:pt>
    <dgm:pt modelId="{8B19800F-9699-CE43-9F99-D15158DDD9AD}">
      <dgm:prSet phldrT="[Texto]"/>
      <dgm:spPr/>
      <dgm:t>
        <a:bodyPr/>
        <a:lstStyle/>
        <a:p>
          <a:r>
            <a:rPr lang="es-ES" dirty="0"/>
            <a:t>Criterios de los riesgos según su nivel de exposición</a:t>
          </a:r>
        </a:p>
      </dgm:t>
    </dgm:pt>
    <dgm:pt modelId="{2D991B16-1750-5E46-B66B-BC7FAD8BDB01}" type="parTrans" cxnId="{7502D51D-C76F-854C-BEDC-E6D9B5FEC259}">
      <dgm:prSet/>
      <dgm:spPr/>
      <dgm:t>
        <a:bodyPr/>
        <a:lstStyle/>
        <a:p>
          <a:endParaRPr lang="es-ES"/>
        </a:p>
      </dgm:t>
    </dgm:pt>
    <dgm:pt modelId="{F6220A78-CEBE-1141-862D-4502C0897C57}" type="sibTrans" cxnId="{7502D51D-C76F-854C-BEDC-E6D9B5FEC259}">
      <dgm:prSet/>
      <dgm:spPr/>
      <dgm:t>
        <a:bodyPr/>
        <a:lstStyle/>
        <a:p>
          <a:endParaRPr lang="es-ES"/>
        </a:p>
      </dgm:t>
    </dgm:pt>
    <dgm:pt modelId="{257F769E-2CFB-6246-AFEE-070F674E766E}">
      <dgm:prSet phldrT="[Texto]"/>
      <dgm:spPr/>
      <dgm:t>
        <a:bodyPr/>
        <a:lstStyle/>
        <a:p>
          <a:r>
            <a:rPr lang="es-ES" dirty="0"/>
            <a:t>Identificación de Indicadores</a:t>
          </a:r>
        </a:p>
      </dgm:t>
    </dgm:pt>
    <dgm:pt modelId="{5E67D699-DC6F-EC41-8965-4BAE15C5A000}" type="parTrans" cxnId="{F68873A0-49A2-C544-B766-80CB5FB7757E}">
      <dgm:prSet/>
      <dgm:spPr/>
      <dgm:t>
        <a:bodyPr/>
        <a:lstStyle/>
        <a:p>
          <a:endParaRPr lang="es-ES"/>
        </a:p>
      </dgm:t>
    </dgm:pt>
    <dgm:pt modelId="{A846929F-B42B-9A4D-92EA-9D9BF5AC6FD7}" type="sibTrans" cxnId="{F68873A0-49A2-C544-B766-80CB5FB7757E}">
      <dgm:prSet/>
      <dgm:spPr/>
      <dgm:t>
        <a:bodyPr/>
        <a:lstStyle/>
        <a:p>
          <a:endParaRPr lang="es-ES"/>
        </a:p>
      </dgm:t>
    </dgm:pt>
    <dgm:pt modelId="{AD2278E5-4D19-8C47-8D8B-93CC54E45250}" type="pres">
      <dgm:prSet presAssocID="{52C0C8D4-AF37-7341-8780-0757E0A04679}" presName="Name0" presStyleCnt="0">
        <dgm:presLayoutVars>
          <dgm:dir/>
          <dgm:resizeHandles val="exact"/>
        </dgm:presLayoutVars>
      </dgm:prSet>
      <dgm:spPr/>
      <dgm:t>
        <a:bodyPr/>
        <a:lstStyle/>
        <a:p>
          <a:endParaRPr lang="es-ES"/>
        </a:p>
      </dgm:t>
    </dgm:pt>
    <dgm:pt modelId="{906DE1CE-87F8-8C45-ADBF-5406966BA6DE}" type="pres">
      <dgm:prSet presAssocID="{74323CC3-EB15-924D-9D03-98C62A414595}" presName="node" presStyleLbl="node1" presStyleIdx="0" presStyleCnt="4">
        <dgm:presLayoutVars>
          <dgm:bulletEnabled val="1"/>
        </dgm:presLayoutVars>
      </dgm:prSet>
      <dgm:spPr/>
      <dgm:t>
        <a:bodyPr/>
        <a:lstStyle/>
        <a:p>
          <a:endParaRPr lang="es-ES"/>
        </a:p>
      </dgm:t>
    </dgm:pt>
    <dgm:pt modelId="{F37CEDFF-69E8-454A-8701-BD663E897123}" type="pres">
      <dgm:prSet presAssocID="{33A6C339-2925-9945-BF86-79164CD6C542}" presName="sibTrans" presStyleCnt="0"/>
      <dgm:spPr/>
    </dgm:pt>
    <dgm:pt modelId="{C0D3CB5E-9F20-2042-9B09-899A377A85E2}" type="pres">
      <dgm:prSet presAssocID="{665771D6-0EB8-6347-90E3-7E6180F2E193}" presName="node" presStyleLbl="node1" presStyleIdx="1" presStyleCnt="4">
        <dgm:presLayoutVars>
          <dgm:bulletEnabled val="1"/>
        </dgm:presLayoutVars>
      </dgm:prSet>
      <dgm:spPr/>
      <dgm:t>
        <a:bodyPr/>
        <a:lstStyle/>
        <a:p>
          <a:endParaRPr lang="es-ES"/>
        </a:p>
      </dgm:t>
    </dgm:pt>
    <dgm:pt modelId="{8EA60AD9-D5A4-7842-9654-3306C34191D6}" type="pres">
      <dgm:prSet presAssocID="{FD05C9A6-20EE-6744-881D-55189D23B18F}" presName="sibTrans" presStyleCnt="0"/>
      <dgm:spPr/>
    </dgm:pt>
    <dgm:pt modelId="{D89465AA-3215-174A-B47E-5C03A0EE5418}" type="pres">
      <dgm:prSet presAssocID="{8B19800F-9699-CE43-9F99-D15158DDD9AD}" presName="node" presStyleLbl="node1" presStyleIdx="2" presStyleCnt="4">
        <dgm:presLayoutVars>
          <dgm:bulletEnabled val="1"/>
        </dgm:presLayoutVars>
      </dgm:prSet>
      <dgm:spPr/>
      <dgm:t>
        <a:bodyPr/>
        <a:lstStyle/>
        <a:p>
          <a:endParaRPr lang="es-ES"/>
        </a:p>
      </dgm:t>
    </dgm:pt>
    <dgm:pt modelId="{0C0565B4-AE2A-4A4E-A2AA-E2BF883BBD26}" type="pres">
      <dgm:prSet presAssocID="{F6220A78-CEBE-1141-862D-4502C0897C57}" presName="sibTrans" presStyleCnt="0"/>
      <dgm:spPr/>
    </dgm:pt>
    <dgm:pt modelId="{C930CF64-D030-6E4E-B819-6DA3610BAFAC}" type="pres">
      <dgm:prSet presAssocID="{257F769E-2CFB-6246-AFEE-070F674E766E}" presName="node" presStyleLbl="node1" presStyleIdx="3" presStyleCnt="4">
        <dgm:presLayoutVars>
          <dgm:bulletEnabled val="1"/>
        </dgm:presLayoutVars>
      </dgm:prSet>
      <dgm:spPr/>
      <dgm:t>
        <a:bodyPr/>
        <a:lstStyle/>
        <a:p>
          <a:endParaRPr lang="es-ES"/>
        </a:p>
      </dgm:t>
    </dgm:pt>
  </dgm:ptLst>
  <dgm:cxnLst>
    <dgm:cxn modelId="{9B71EB8E-4AD4-EA44-863C-B858670D6B6F}" type="presOf" srcId="{52C0C8D4-AF37-7341-8780-0757E0A04679}" destId="{AD2278E5-4D19-8C47-8D8B-93CC54E45250}" srcOrd="0" destOrd="0" presId="urn:microsoft.com/office/officeart/2005/8/layout/hList6"/>
    <dgm:cxn modelId="{72A0AF6D-2C00-554E-A3E8-F6868577B0AF}" type="presOf" srcId="{8B19800F-9699-CE43-9F99-D15158DDD9AD}" destId="{D89465AA-3215-174A-B47E-5C03A0EE5418}" srcOrd="0" destOrd="0" presId="urn:microsoft.com/office/officeart/2005/8/layout/hList6"/>
    <dgm:cxn modelId="{DCD219CC-F6D8-B94F-B09C-37C20998AFC8}" srcId="{52C0C8D4-AF37-7341-8780-0757E0A04679}" destId="{665771D6-0EB8-6347-90E3-7E6180F2E193}" srcOrd="1" destOrd="0" parTransId="{859E60F4-28A2-5644-AD9A-2CA3D72EE50D}" sibTransId="{FD05C9A6-20EE-6744-881D-55189D23B18F}"/>
    <dgm:cxn modelId="{7502D51D-C76F-854C-BEDC-E6D9B5FEC259}" srcId="{52C0C8D4-AF37-7341-8780-0757E0A04679}" destId="{8B19800F-9699-CE43-9F99-D15158DDD9AD}" srcOrd="2" destOrd="0" parTransId="{2D991B16-1750-5E46-B66B-BC7FAD8BDB01}" sibTransId="{F6220A78-CEBE-1141-862D-4502C0897C57}"/>
    <dgm:cxn modelId="{F68873A0-49A2-C544-B766-80CB5FB7757E}" srcId="{52C0C8D4-AF37-7341-8780-0757E0A04679}" destId="{257F769E-2CFB-6246-AFEE-070F674E766E}" srcOrd="3" destOrd="0" parTransId="{5E67D699-DC6F-EC41-8965-4BAE15C5A000}" sibTransId="{A846929F-B42B-9A4D-92EA-9D9BF5AC6FD7}"/>
    <dgm:cxn modelId="{223FE1E2-F34D-1241-8711-93189ABB0578}" type="presOf" srcId="{74323CC3-EB15-924D-9D03-98C62A414595}" destId="{906DE1CE-87F8-8C45-ADBF-5406966BA6DE}" srcOrd="0" destOrd="0" presId="urn:microsoft.com/office/officeart/2005/8/layout/hList6"/>
    <dgm:cxn modelId="{A9A90F4D-7180-4243-855F-B3E24A7D4BDA}" type="presOf" srcId="{665771D6-0EB8-6347-90E3-7E6180F2E193}" destId="{C0D3CB5E-9F20-2042-9B09-899A377A85E2}" srcOrd="0" destOrd="0" presId="urn:microsoft.com/office/officeart/2005/8/layout/hList6"/>
    <dgm:cxn modelId="{12DCAC97-43F1-CF4A-B15B-12CAF1F4D100}" type="presOf" srcId="{257F769E-2CFB-6246-AFEE-070F674E766E}" destId="{C930CF64-D030-6E4E-B819-6DA3610BAFAC}" srcOrd="0" destOrd="0" presId="urn:microsoft.com/office/officeart/2005/8/layout/hList6"/>
    <dgm:cxn modelId="{5398DF16-259C-E44C-A3B5-141D58CD76EA}" srcId="{52C0C8D4-AF37-7341-8780-0757E0A04679}" destId="{74323CC3-EB15-924D-9D03-98C62A414595}" srcOrd="0" destOrd="0" parTransId="{6D1CB0B0-A92E-DF43-AC94-81C31F076899}" sibTransId="{33A6C339-2925-9945-BF86-79164CD6C542}"/>
    <dgm:cxn modelId="{9C748276-BCB9-5A44-B366-A20721E0FB54}" type="presParOf" srcId="{AD2278E5-4D19-8C47-8D8B-93CC54E45250}" destId="{906DE1CE-87F8-8C45-ADBF-5406966BA6DE}" srcOrd="0" destOrd="0" presId="urn:microsoft.com/office/officeart/2005/8/layout/hList6"/>
    <dgm:cxn modelId="{3133EC1C-86D5-D64A-97F4-D5E0D8CAED4E}" type="presParOf" srcId="{AD2278E5-4D19-8C47-8D8B-93CC54E45250}" destId="{F37CEDFF-69E8-454A-8701-BD663E897123}" srcOrd="1" destOrd="0" presId="urn:microsoft.com/office/officeart/2005/8/layout/hList6"/>
    <dgm:cxn modelId="{4440BBAB-F682-9048-9AAD-1D35B0304AFF}" type="presParOf" srcId="{AD2278E5-4D19-8C47-8D8B-93CC54E45250}" destId="{C0D3CB5E-9F20-2042-9B09-899A377A85E2}" srcOrd="2" destOrd="0" presId="urn:microsoft.com/office/officeart/2005/8/layout/hList6"/>
    <dgm:cxn modelId="{E763B98F-6EAF-3E44-82B0-30069B0D9602}" type="presParOf" srcId="{AD2278E5-4D19-8C47-8D8B-93CC54E45250}" destId="{8EA60AD9-D5A4-7842-9654-3306C34191D6}" srcOrd="3" destOrd="0" presId="urn:microsoft.com/office/officeart/2005/8/layout/hList6"/>
    <dgm:cxn modelId="{77EC276E-3B62-9A4D-9CF7-7A62D645ED65}" type="presParOf" srcId="{AD2278E5-4D19-8C47-8D8B-93CC54E45250}" destId="{D89465AA-3215-174A-B47E-5C03A0EE5418}" srcOrd="4" destOrd="0" presId="urn:microsoft.com/office/officeart/2005/8/layout/hList6"/>
    <dgm:cxn modelId="{1D4EBAF1-66FE-5F4E-A89D-5373037E7D10}" type="presParOf" srcId="{AD2278E5-4D19-8C47-8D8B-93CC54E45250}" destId="{0C0565B4-AE2A-4A4E-A2AA-E2BF883BBD26}" srcOrd="5" destOrd="0" presId="urn:microsoft.com/office/officeart/2005/8/layout/hList6"/>
    <dgm:cxn modelId="{D5AAC7BE-626E-D24F-9AC5-5261995F2686}" type="presParOf" srcId="{AD2278E5-4D19-8C47-8D8B-93CC54E45250}" destId="{C930CF64-D030-6E4E-B819-6DA3610BAFAC}"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451756-96DD-B440-A959-58B9825D1314}" type="doc">
      <dgm:prSet loTypeId="urn:microsoft.com/office/officeart/2005/8/layout/process3" loCatId="" qsTypeId="urn:microsoft.com/office/officeart/2005/8/quickstyle/3d2" qsCatId="3D" csTypeId="urn:microsoft.com/office/officeart/2005/8/colors/accent1_2" csCatId="accent1" phldr="1"/>
      <dgm:spPr/>
      <dgm:t>
        <a:bodyPr/>
        <a:lstStyle/>
        <a:p>
          <a:endParaRPr lang="es-ES"/>
        </a:p>
      </dgm:t>
    </dgm:pt>
    <dgm:pt modelId="{3162D111-A4BF-3741-B795-2D52C68C8EC6}">
      <dgm:prSet phldrT="[Texto]"/>
      <dgm:spPr/>
      <dgm:t>
        <a:bodyPr/>
        <a:lstStyle/>
        <a:p>
          <a:r>
            <a:rPr lang="es-ES" dirty="0"/>
            <a:t>Tipo</a:t>
          </a:r>
        </a:p>
      </dgm:t>
    </dgm:pt>
    <dgm:pt modelId="{831EA3FD-1BB8-EF46-897D-95E65E0316EE}" type="parTrans" cxnId="{F85F29DC-CDB1-554C-9070-AD593C068042}">
      <dgm:prSet/>
      <dgm:spPr/>
      <dgm:t>
        <a:bodyPr/>
        <a:lstStyle/>
        <a:p>
          <a:endParaRPr lang="es-ES"/>
        </a:p>
      </dgm:t>
    </dgm:pt>
    <dgm:pt modelId="{87B17780-2223-FA49-8814-9272C44D1255}" type="sibTrans" cxnId="{F85F29DC-CDB1-554C-9070-AD593C068042}">
      <dgm:prSet/>
      <dgm:spPr>
        <a:noFill/>
      </dgm:spPr>
      <dgm:t>
        <a:bodyPr/>
        <a:lstStyle/>
        <a:p>
          <a:endParaRPr lang="es-ES"/>
        </a:p>
      </dgm:t>
    </dgm:pt>
    <dgm:pt modelId="{E89E2D27-31F6-054D-9D79-3879514970BC}">
      <dgm:prSet phldrT="[Texto]"/>
      <dgm:spPr/>
      <dgm:t>
        <a:bodyPr/>
        <a:lstStyle/>
        <a:p>
          <a:r>
            <a:rPr lang="es-ES" dirty="0"/>
            <a:t>Técnico</a:t>
          </a:r>
        </a:p>
      </dgm:t>
    </dgm:pt>
    <dgm:pt modelId="{4D3AFA62-92F4-9D46-9C03-91CC0D21320C}" type="parTrans" cxnId="{77333F10-BE90-A24C-A23B-A1061BF80E62}">
      <dgm:prSet/>
      <dgm:spPr/>
      <dgm:t>
        <a:bodyPr/>
        <a:lstStyle/>
        <a:p>
          <a:endParaRPr lang="es-ES"/>
        </a:p>
      </dgm:t>
    </dgm:pt>
    <dgm:pt modelId="{F2A2AE7A-1EF3-434D-8C32-202870764218}" type="sibTrans" cxnId="{77333F10-BE90-A24C-A23B-A1061BF80E62}">
      <dgm:prSet/>
      <dgm:spPr/>
      <dgm:t>
        <a:bodyPr/>
        <a:lstStyle/>
        <a:p>
          <a:endParaRPr lang="es-ES"/>
        </a:p>
      </dgm:t>
    </dgm:pt>
    <dgm:pt modelId="{9BFAC96E-DB2C-6944-A50A-7D5EC6B4BB0D}">
      <dgm:prSet phldrT="[Texto]"/>
      <dgm:spPr/>
      <dgm:t>
        <a:bodyPr/>
        <a:lstStyle/>
        <a:p>
          <a:r>
            <a:rPr lang="es-ES" dirty="0"/>
            <a:t>Origen</a:t>
          </a:r>
        </a:p>
      </dgm:t>
    </dgm:pt>
    <dgm:pt modelId="{9D0B125C-ED25-B546-B6D3-215B24D6A638}" type="parTrans" cxnId="{F048472B-D104-0240-AD6D-B19B450CA384}">
      <dgm:prSet/>
      <dgm:spPr/>
      <dgm:t>
        <a:bodyPr/>
        <a:lstStyle/>
        <a:p>
          <a:endParaRPr lang="es-ES"/>
        </a:p>
      </dgm:t>
    </dgm:pt>
    <dgm:pt modelId="{5BF38228-6DE9-F249-A4AB-B79626A49CDC}" type="sibTrans" cxnId="{F048472B-D104-0240-AD6D-B19B450CA384}">
      <dgm:prSet/>
      <dgm:spPr/>
      <dgm:t>
        <a:bodyPr/>
        <a:lstStyle/>
        <a:p>
          <a:endParaRPr lang="es-ES"/>
        </a:p>
      </dgm:t>
    </dgm:pt>
    <dgm:pt modelId="{CD9991B1-0012-BC40-8390-746D1E1BAB66}">
      <dgm:prSet phldrT="[Texto]"/>
      <dgm:spPr/>
      <dgm:t>
        <a:bodyPr/>
        <a:lstStyle/>
        <a:p>
          <a:r>
            <a:rPr lang="es-ES" dirty="0"/>
            <a:t>Interno</a:t>
          </a:r>
        </a:p>
      </dgm:t>
    </dgm:pt>
    <dgm:pt modelId="{572ACBBA-7F85-D140-BBFD-9B85930116A7}" type="parTrans" cxnId="{1E5F0DED-F605-4140-AF75-2F863B783BCB}">
      <dgm:prSet/>
      <dgm:spPr/>
      <dgm:t>
        <a:bodyPr/>
        <a:lstStyle/>
        <a:p>
          <a:endParaRPr lang="es-ES"/>
        </a:p>
      </dgm:t>
    </dgm:pt>
    <dgm:pt modelId="{031211D2-2150-CA45-A5C1-917D2E7DA559}" type="sibTrans" cxnId="{1E5F0DED-F605-4140-AF75-2F863B783BCB}">
      <dgm:prSet/>
      <dgm:spPr/>
      <dgm:t>
        <a:bodyPr/>
        <a:lstStyle/>
        <a:p>
          <a:endParaRPr lang="es-ES"/>
        </a:p>
      </dgm:t>
    </dgm:pt>
    <dgm:pt modelId="{85A69554-4413-3443-BEC2-846153B350E2}">
      <dgm:prSet phldrT="[Texto]"/>
      <dgm:spPr/>
      <dgm:t>
        <a:bodyPr/>
        <a:lstStyle/>
        <a:p>
          <a:r>
            <a:rPr lang="es-ES" dirty="0"/>
            <a:t>Externo</a:t>
          </a:r>
        </a:p>
      </dgm:t>
    </dgm:pt>
    <dgm:pt modelId="{DB677967-9AC2-684A-9915-1BE97060FA76}" type="parTrans" cxnId="{AFDE41A1-9322-2249-AC4F-5FD86F52BEF2}">
      <dgm:prSet/>
      <dgm:spPr/>
      <dgm:t>
        <a:bodyPr/>
        <a:lstStyle/>
        <a:p>
          <a:endParaRPr lang="es-ES"/>
        </a:p>
      </dgm:t>
    </dgm:pt>
    <dgm:pt modelId="{C5CBC847-C0E3-0F45-A16E-63B493CC1CC9}" type="sibTrans" cxnId="{AFDE41A1-9322-2249-AC4F-5FD86F52BEF2}">
      <dgm:prSet/>
      <dgm:spPr/>
      <dgm:t>
        <a:bodyPr/>
        <a:lstStyle/>
        <a:p>
          <a:endParaRPr lang="es-ES"/>
        </a:p>
      </dgm:t>
    </dgm:pt>
    <dgm:pt modelId="{7F48F657-A038-8549-A24A-D0FF3654CC02}">
      <dgm:prSet phldrT="[Texto]"/>
      <dgm:spPr/>
      <dgm:t>
        <a:bodyPr/>
        <a:lstStyle/>
        <a:p>
          <a:r>
            <a:rPr lang="es-ES" dirty="0"/>
            <a:t>Proceso</a:t>
          </a:r>
        </a:p>
      </dgm:t>
    </dgm:pt>
    <dgm:pt modelId="{FDB47E38-2FA2-6A45-9A49-676F0E40B113}" type="parTrans" cxnId="{59C03AB2-80EB-FA43-9F1A-8B477458D91F}">
      <dgm:prSet/>
      <dgm:spPr/>
      <dgm:t>
        <a:bodyPr/>
        <a:lstStyle/>
        <a:p>
          <a:endParaRPr lang="es-ES"/>
        </a:p>
      </dgm:t>
    </dgm:pt>
    <dgm:pt modelId="{735594DD-C1E0-9A49-B270-0DD14307BCFE}" type="sibTrans" cxnId="{59C03AB2-80EB-FA43-9F1A-8B477458D91F}">
      <dgm:prSet/>
      <dgm:spPr/>
      <dgm:t>
        <a:bodyPr/>
        <a:lstStyle/>
        <a:p>
          <a:endParaRPr lang="es-ES"/>
        </a:p>
      </dgm:t>
    </dgm:pt>
    <dgm:pt modelId="{46463A72-98A9-194D-8FB9-16FB6384EB6C}">
      <dgm:prSet phldrT="[Texto]"/>
      <dgm:spPr/>
      <dgm:t>
        <a:bodyPr/>
        <a:lstStyle/>
        <a:p>
          <a:r>
            <a:rPr lang="es-ES" dirty="0"/>
            <a:t>Negocio</a:t>
          </a:r>
        </a:p>
      </dgm:t>
    </dgm:pt>
    <dgm:pt modelId="{8F6A5A45-F3D4-C848-96D8-6374EDF675CD}" type="parTrans" cxnId="{B8E072FD-10AE-8D45-BD03-567A16208882}">
      <dgm:prSet/>
      <dgm:spPr/>
      <dgm:t>
        <a:bodyPr/>
        <a:lstStyle/>
        <a:p>
          <a:endParaRPr lang="es-ES"/>
        </a:p>
      </dgm:t>
    </dgm:pt>
    <dgm:pt modelId="{EF192761-01DF-224F-BF98-D8FE66B54B77}" type="sibTrans" cxnId="{B8E072FD-10AE-8D45-BD03-567A16208882}">
      <dgm:prSet/>
      <dgm:spPr/>
      <dgm:t>
        <a:bodyPr/>
        <a:lstStyle/>
        <a:p>
          <a:endParaRPr lang="es-ES"/>
        </a:p>
      </dgm:t>
    </dgm:pt>
    <dgm:pt modelId="{35D23FF6-EF9B-1D40-B6EA-2AB28B5DFD87}" type="pres">
      <dgm:prSet presAssocID="{71451756-96DD-B440-A959-58B9825D1314}" presName="linearFlow" presStyleCnt="0">
        <dgm:presLayoutVars>
          <dgm:dir/>
          <dgm:animLvl val="lvl"/>
          <dgm:resizeHandles val="exact"/>
        </dgm:presLayoutVars>
      </dgm:prSet>
      <dgm:spPr/>
      <dgm:t>
        <a:bodyPr/>
        <a:lstStyle/>
        <a:p>
          <a:endParaRPr lang="es-ES"/>
        </a:p>
      </dgm:t>
    </dgm:pt>
    <dgm:pt modelId="{2EBEBA69-99CC-0D42-94A8-D7D471E42B27}" type="pres">
      <dgm:prSet presAssocID="{3162D111-A4BF-3741-B795-2D52C68C8EC6}" presName="composite" presStyleCnt="0"/>
      <dgm:spPr/>
    </dgm:pt>
    <dgm:pt modelId="{1E041BB8-A77F-0044-94F6-9F6395DAC73F}" type="pres">
      <dgm:prSet presAssocID="{3162D111-A4BF-3741-B795-2D52C68C8EC6}" presName="parTx" presStyleLbl="node1" presStyleIdx="0" presStyleCnt="2">
        <dgm:presLayoutVars>
          <dgm:chMax val="0"/>
          <dgm:chPref val="0"/>
          <dgm:bulletEnabled val="1"/>
        </dgm:presLayoutVars>
      </dgm:prSet>
      <dgm:spPr/>
      <dgm:t>
        <a:bodyPr/>
        <a:lstStyle/>
        <a:p>
          <a:endParaRPr lang="es-ES"/>
        </a:p>
      </dgm:t>
    </dgm:pt>
    <dgm:pt modelId="{537E98E9-96F6-4941-9E3F-16CD4EF7CA64}" type="pres">
      <dgm:prSet presAssocID="{3162D111-A4BF-3741-B795-2D52C68C8EC6}" presName="parSh" presStyleLbl="node1" presStyleIdx="0" presStyleCnt="2"/>
      <dgm:spPr/>
      <dgm:t>
        <a:bodyPr/>
        <a:lstStyle/>
        <a:p>
          <a:endParaRPr lang="es-ES"/>
        </a:p>
      </dgm:t>
    </dgm:pt>
    <dgm:pt modelId="{D19A92EB-489F-1444-8AA3-FA3E2A068825}" type="pres">
      <dgm:prSet presAssocID="{3162D111-A4BF-3741-B795-2D52C68C8EC6}" presName="desTx" presStyleLbl="fgAcc1" presStyleIdx="0" presStyleCnt="2">
        <dgm:presLayoutVars>
          <dgm:bulletEnabled val="1"/>
        </dgm:presLayoutVars>
      </dgm:prSet>
      <dgm:spPr/>
      <dgm:t>
        <a:bodyPr/>
        <a:lstStyle/>
        <a:p>
          <a:endParaRPr lang="es-ES"/>
        </a:p>
      </dgm:t>
    </dgm:pt>
    <dgm:pt modelId="{17EE3BD3-FBA5-1C42-AFF5-DCCDFEFE4C6B}" type="pres">
      <dgm:prSet presAssocID="{87B17780-2223-FA49-8814-9272C44D1255}" presName="sibTrans" presStyleLbl="sibTrans2D1" presStyleIdx="0" presStyleCnt="1"/>
      <dgm:spPr/>
      <dgm:t>
        <a:bodyPr/>
        <a:lstStyle/>
        <a:p>
          <a:endParaRPr lang="es-ES"/>
        </a:p>
      </dgm:t>
    </dgm:pt>
    <dgm:pt modelId="{F4D890FA-B7E7-7D42-B4DF-5EDFB7D749A0}" type="pres">
      <dgm:prSet presAssocID="{87B17780-2223-FA49-8814-9272C44D1255}" presName="connTx" presStyleLbl="sibTrans2D1" presStyleIdx="0" presStyleCnt="1"/>
      <dgm:spPr/>
      <dgm:t>
        <a:bodyPr/>
        <a:lstStyle/>
        <a:p>
          <a:endParaRPr lang="es-ES"/>
        </a:p>
      </dgm:t>
    </dgm:pt>
    <dgm:pt modelId="{B79F359E-3470-1643-93CA-193C11043089}" type="pres">
      <dgm:prSet presAssocID="{9BFAC96E-DB2C-6944-A50A-7D5EC6B4BB0D}" presName="composite" presStyleCnt="0"/>
      <dgm:spPr/>
    </dgm:pt>
    <dgm:pt modelId="{911B8386-A0D7-A340-B6B7-A9209BB78765}" type="pres">
      <dgm:prSet presAssocID="{9BFAC96E-DB2C-6944-A50A-7D5EC6B4BB0D}" presName="parTx" presStyleLbl="node1" presStyleIdx="0" presStyleCnt="2">
        <dgm:presLayoutVars>
          <dgm:chMax val="0"/>
          <dgm:chPref val="0"/>
          <dgm:bulletEnabled val="1"/>
        </dgm:presLayoutVars>
      </dgm:prSet>
      <dgm:spPr/>
      <dgm:t>
        <a:bodyPr/>
        <a:lstStyle/>
        <a:p>
          <a:endParaRPr lang="es-ES"/>
        </a:p>
      </dgm:t>
    </dgm:pt>
    <dgm:pt modelId="{40C79137-0366-5847-B832-E309749275D7}" type="pres">
      <dgm:prSet presAssocID="{9BFAC96E-DB2C-6944-A50A-7D5EC6B4BB0D}" presName="parSh" presStyleLbl="node1" presStyleIdx="1" presStyleCnt="2"/>
      <dgm:spPr/>
      <dgm:t>
        <a:bodyPr/>
        <a:lstStyle/>
        <a:p>
          <a:endParaRPr lang="es-ES"/>
        </a:p>
      </dgm:t>
    </dgm:pt>
    <dgm:pt modelId="{326F560E-49B1-E249-A1EB-6B02039DBE5E}" type="pres">
      <dgm:prSet presAssocID="{9BFAC96E-DB2C-6944-A50A-7D5EC6B4BB0D}" presName="desTx" presStyleLbl="fgAcc1" presStyleIdx="1" presStyleCnt="2">
        <dgm:presLayoutVars>
          <dgm:bulletEnabled val="1"/>
        </dgm:presLayoutVars>
      </dgm:prSet>
      <dgm:spPr/>
      <dgm:t>
        <a:bodyPr/>
        <a:lstStyle/>
        <a:p>
          <a:endParaRPr lang="es-ES"/>
        </a:p>
      </dgm:t>
    </dgm:pt>
  </dgm:ptLst>
  <dgm:cxnLst>
    <dgm:cxn modelId="{B42B2CEE-E31E-2A4D-9B4E-664F48201676}" type="presOf" srcId="{CD9991B1-0012-BC40-8390-746D1E1BAB66}" destId="{326F560E-49B1-E249-A1EB-6B02039DBE5E}" srcOrd="0" destOrd="0" presId="urn:microsoft.com/office/officeart/2005/8/layout/process3"/>
    <dgm:cxn modelId="{77333F10-BE90-A24C-A23B-A1061BF80E62}" srcId="{3162D111-A4BF-3741-B795-2D52C68C8EC6}" destId="{E89E2D27-31F6-054D-9D79-3879514970BC}" srcOrd="0" destOrd="0" parTransId="{4D3AFA62-92F4-9D46-9C03-91CC0D21320C}" sibTransId="{F2A2AE7A-1EF3-434D-8C32-202870764218}"/>
    <dgm:cxn modelId="{1E5F0DED-F605-4140-AF75-2F863B783BCB}" srcId="{9BFAC96E-DB2C-6944-A50A-7D5EC6B4BB0D}" destId="{CD9991B1-0012-BC40-8390-746D1E1BAB66}" srcOrd="0" destOrd="0" parTransId="{572ACBBA-7F85-D140-BBFD-9B85930116A7}" sibTransId="{031211D2-2150-CA45-A5C1-917D2E7DA559}"/>
    <dgm:cxn modelId="{B8E072FD-10AE-8D45-BD03-567A16208882}" srcId="{3162D111-A4BF-3741-B795-2D52C68C8EC6}" destId="{46463A72-98A9-194D-8FB9-16FB6384EB6C}" srcOrd="1" destOrd="0" parTransId="{8F6A5A45-F3D4-C848-96D8-6374EDF675CD}" sibTransId="{EF192761-01DF-224F-BF98-D8FE66B54B77}"/>
    <dgm:cxn modelId="{8ECAE0BA-6041-BA45-B094-C696FC46EA6D}" type="presOf" srcId="{3162D111-A4BF-3741-B795-2D52C68C8EC6}" destId="{1E041BB8-A77F-0044-94F6-9F6395DAC73F}" srcOrd="0" destOrd="0" presId="urn:microsoft.com/office/officeart/2005/8/layout/process3"/>
    <dgm:cxn modelId="{FA9D5F71-7E23-7945-9D07-FDB5B44A56E2}" type="presOf" srcId="{9BFAC96E-DB2C-6944-A50A-7D5EC6B4BB0D}" destId="{40C79137-0366-5847-B832-E309749275D7}" srcOrd="1" destOrd="0" presId="urn:microsoft.com/office/officeart/2005/8/layout/process3"/>
    <dgm:cxn modelId="{14D0A6BE-C0DE-C041-97A4-A98881F8B6C5}" type="presOf" srcId="{85A69554-4413-3443-BEC2-846153B350E2}" destId="{326F560E-49B1-E249-A1EB-6B02039DBE5E}" srcOrd="0" destOrd="1" presId="urn:microsoft.com/office/officeart/2005/8/layout/process3"/>
    <dgm:cxn modelId="{F91AFFE2-17A7-DC48-98BD-0F55CEE4AE6A}" type="presOf" srcId="{9BFAC96E-DB2C-6944-A50A-7D5EC6B4BB0D}" destId="{911B8386-A0D7-A340-B6B7-A9209BB78765}" srcOrd="0" destOrd="0" presId="urn:microsoft.com/office/officeart/2005/8/layout/process3"/>
    <dgm:cxn modelId="{C81D0A97-550C-6D46-97EF-8C5F61B885C7}" type="presOf" srcId="{7F48F657-A038-8549-A24A-D0FF3654CC02}" destId="{D19A92EB-489F-1444-8AA3-FA3E2A068825}" srcOrd="0" destOrd="2" presId="urn:microsoft.com/office/officeart/2005/8/layout/process3"/>
    <dgm:cxn modelId="{F3160D11-5500-674C-A2E5-2574F17FBB61}" type="presOf" srcId="{3162D111-A4BF-3741-B795-2D52C68C8EC6}" destId="{537E98E9-96F6-4941-9E3F-16CD4EF7CA64}" srcOrd="1" destOrd="0" presId="urn:microsoft.com/office/officeart/2005/8/layout/process3"/>
    <dgm:cxn modelId="{497EE7BA-4E66-9D44-9E8F-5EA9771F571C}" type="presOf" srcId="{87B17780-2223-FA49-8814-9272C44D1255}" destId="{17EE3BD3-FBA5-1C42-AFF5-DCCDFEFE4C6B}" srcOrd="0" destOrd="0" presId="urn:microsoft.com/office/officeart/2005/8/layout/process3"/>
    <dgm:cxn modelId="{DE56DDE4-AA24-D24C-B9D7-A52E3677AC06}" type="presOf" srcId="{E89E2D27-31F6-054D-9D79-3879514970BC}" destId="{D19A92EB-489F-1444-8AA3-FA3E2A068825}" srcOrd="0" destOrd="0" presId="urn:microsoft.com/office/officeart/2005/8/layout/process3"/>
    <dgm:cxn modelId="{59C03AB2-80EB-FA43-9F1A-8B477458D91F}" srcId="{3162D111-A4BF-3741-B795-2D52C68C8EC6}" destId="{7F48F657-A038-8549-A24A-D0FF3654CC02}" srcOrd="2" destOrd="0" parTransId="{FDB47E38-2FA2-6A45-9A49-676F0E40B113}" sibTransId="{735594DD-C1E0-9A49-B270-0DD14307BCFE}"/>
    <dgm:cxn modelId="{F048472B-D104-0240-AD6D-B19B450CA384}" srcId="{71451756-96DD-B440-A959-58B9825D1314}" destId="{9BFAC96E-DB2C-6944-A50A-7D5EC6B4BB0D}" srcOrd="1" destOrd="0" parTransId="{9D0B125C-ED25-B546-B6D3-215B24D6A638}" sibTransId="{5BF38228-6DE9-F249-A4AB-B79626A49CDC}"/>
    <dgm:cxn modelId="{AFDE41A1-9322-2249-AC4F-5FD86F52BEF2}" srcId="{9BFAC96E-DB2C-6944-A50A-7D5EC6B4BB0D}" destId="{85A69554-4413-3443-BEC2-846153B350E2}" srcOrd="1" destOrd="0" parTransId="{DB677967-9AC2-684A-9915-1BE97060FA76}" sibTransId="{C5CBC847-C0E3-0F45-A16E-63B493CC1CC9}"/>
    <dgm:cxn modelId="{569D0ACD-E5A2-BC41-9EC2-79C8CA756C89}" type="presOf" srcId="{46463A72-98A9-194D-8FB9-16FB6384EB6C}" destId="{D19A92EB-489F-1444-8AA3-FA3E2A068825}" srcOrd="0" destOrd="1" presId="urn:microsoft.com/office/officeart/2005/8/layout/process3"/>
    <dgm:cxn modelId="{F85F29DC-CDB1-554C-9070-AD593C068042}" srcId="{71451756-96DD-B440-A959-58B9825D1314}" destId="{3162D111-A4BF-3741-B795-2D52C68C8EC6}" srcOrd="0" destOrd="0" parTransId="{831EA3FD-1BB8-EF46-897D-95E65E0316EE}" sibTransId="{87B17780-2223-FA49-8814-9272C44D1255}"/>
    <dgm:cxn modelId="{FE029930-D11F-AB4D-952D-638BDD388287}" type="presOf" srcId="{87B17780-2223-FA49-8814-9272C44D1255}" destId="{F4D890FA-B7E7-7D42-B4DF-5EDFB7D749A0}" srcOrd="1" destOrd="0" presId="urn:microsoft.com/office/officeart/2005/8/layout/process3"/>
    <dgm:cxn modelId="{EEDEBEBD-E031-0E40-9461-F6203176EED3}" type="presOf" srcId="{71451756-96DD-B440-A959-58B9825D1314}" destId="{35D23FF6-EF9B-1D40-B6EA-2AB28B5DFD87}" srcOrd="0" destOrd="0" presId="urn:microsoft.com/office/officeart/2005/8/layout/process3"/>
    <dgm:cxn modelId="{5A6C55EB-E870-A940-95FF-81DC91EBC0F3}" type="presParOf" srcId="{35D23FF6-EF9B-1D40-B6EA-2AB28B5DFD87}" destId="{2EBEBA69-99CC-0D42-94A8-D7D471E42B27}" srcOrd="0" destOrd="0" presId="urn:microsoft.com/office/officeart/2005/8/layout/process3"/>
    <dgm:cxn modelId="{35FB1395-594F-1F43-919D-D2D09FBD540F}" type="presParOf" srcId="{2EBEBA69-99CC-0D42-94A8-D7D471E42B27}" destId="{1E041BB8-A77F-0044-94F6-9F6395DAC73F}" srcOrd="0" destOrd="0" presId="urn:microsoft.com/office/officeart/2005/8/layout/process3"/>
    <dgm:cxn modelId="{F718A319-22D4-4F43-A30C-391FDD3C8C26}" type="presParOf" srcId="{2EBEBA69-99CC-0D42-94A8-D7D471E42B27}" destId="{537E98E9-96F6-4941-9E3F-16CD4EF7CA64}" srcOrd="1" destOrd="0" presId="urn:microsoft.com/office/officeart/2005/8/layout/process3"/>
    <dgm:cxn modelId="{A27969BB-9322-EB47-B881-97581C4F7379}" type="presParOf" srcId="{2EBEBA69-99CC-0D42-94A8-D7D471E42B27}" destId="{D19A92EB-489F-1444-8AA3-FA3E2A068825}" srcOrd="2" destOrd="0" presId="urn:microsoft.com/office/officeart/2005/8/layout/process3"/>
    <dgm:cxn modelId="{36BDB779-B418-7F4B-B5AA-A1A95802C977}" type="presParOf" srcId="{35D23FF6-EF9B-1D40-B6EA-2AB28B5DFD87}" destId="{17EE3BD3-FBA5-1C42-AFF5-DCCDFEFE4C6B}" srcOrd="1" destOrd="0" presId="urn:microsoft.com/office/officeart/2005/8/layout/process3"/>
    <dgm:cxn modelId="{65D50EC0-97CC-E046-A28E-CBE1431EE276}" type="presParOf" srcId="{17EE3BD3-FBA5-1C42-AFF5-DCCDFEFE4C6B}" destId="{F4D890FA-B7E7-7D42-B4DF-5EDFB7D749A0}" srcOrd="0" destOrd="0" presId="urn:microsoft.com/office/officeart/2005/8/layout/process3"/>
    <dgm:cxn modelId="{2E44E6C0-5373-F24F-8C61-018EE9445FAA}" type="presParOf" srcId="{35D23FF6-EF9B-1D40-B6EA-2AB28B5DFD87}" destId="{B79F359E-3470-1643-93CA-193C11043089}" srcOrd="2" destOrd="0" presId="urn:microsoft.com/office/officeart/2005/8/layout/process3"/>
    <dgm:cxn modelId="{533DCDD3-3757-704B-A6FC-8341835DE58F}" type="presParOf" srcId="{B79F359E-3470-1643-93CA-193C11043089}" destId="{911B8386-A0D7-A340-B6B7-A9209BB78765}" srcOrd="0" destOrd="0" presId="urn:microsoft.com/office/officeart/2005/8/layout/process3"/>
    <dgm:cxn modelId="{F85A1154-CD94-4E4C-A90B-D9059D814C2A}" type="presParOf" srcId="{B79F359E-3470-1643-93CA-193C11043089}" destId="{40C79137-0366-5847-B832-E309749275D7}" srcOrd="1" destOrd="0" presId="urn:microsoft.com/office/officeart/2005/8/layout/process3"/>
    <dgm:cxn modelId="{31D1EC68-3B7C-194B-AA8F-F12C18185C8D}" type="presParOf" srcId="{B79F359E-3470-1643-93CA-193C11043089}" destId="{326F560E-49B1-E249-A1EB-6B02039DBE5E}"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C8960C-B7D6-9344-A168-2AA204F3D3C2}">
      <dsp:nvSpPr>
        <dsp:cNvPr id="0" name=""/>
        <dsp:cNvSpPr/>
      </dsp:nvSpPr>
      <dsp:spPr>
        <a:xfrm>
          <a:off x="5126858" y="1901737"/>
          <a:ext cx="570673" cy="1253000"/>
        </a:xfrm>
        <a:custGeom>
          <a:avLst/>
          <a:gdLst/>
          <a:ahLst/>
          <a:cxnLst/>
          <a:rect l="0" t="0" r="0" b="0"/>
          <a:pathLst>
            <a:path>
              <a:moveTo>
                <a:pt x="0" y="0"/>
              </a:moveTo>
              <a:lnTo>
                <a:pt x="0" y="1253000"/>
              </a:lnTo>
              <a:lnTo>
                <a:pt x="570673" y="1253000"/>
              </a:lnTo>
            </a:path>
          </a:pathLst>
        </a:custGeom>
        <a:noFill/>
        <a:ln w="34925" cap="flat" cmpd="sng" algn="in">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F1938C-5E84-C54C-8EBC-71B0BE6BC4F8}">
      <dsp:nvSpPr>
        <dsp:cNvPr id="0" name=""/>
        <dsp:cNvSpPr/>
      </dsp:nvSpPr>
      <dsp:spPr>
        <a:xfrm>
          <a:off x="5126858" y="1901737"/>
          <a:ext cx="570673" cy="372178"/>
        </a:xfrm>
        <a:custGeom>
          <a:avLst/>
          <a:gdLst/>
          <a:ahLst/>
          <a:cxnLst/>
          <a:rect l="0" t="0" r="0" b="0"/>
          <a:pathLst>
            <a:path>
              <a:moveTo>
                <a:pt x="0" y="0"/>
              </a:moveTo>
              <a:lnTo>
                <a:pt x="0" y="372178"/>
              </a:lnTo>
              <a:lnTo>
                <a:pt x="570673" y="372178"/>
              </a:lnTo>
            </a:path>
          </a:pathLst>
        </a:custGeom>
        <a:noFill/>
        <a:ln w="34925" cap="flat" cmpd="sng" algn="in">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43DF9B-17D0-DA4A-8071-D72E6369E6D3}">
      <dsp:nvSpPr>
        <dsp:cNvPr id="0" name=""/>
        <dsp:cNvSpPr/>
      </dsp:nvSpPr>
      <dsp:spPr>
        <a:xfrm>
          <a:off x="2875178" y="1020915"/>
          <a:ext cx="2251679" cy="260524"/>
        </a:xfrm>
        <a:custGeom>
          <a:avLst/>
          <a:gdLst/>
          <a:ahLst/>
          <a:cxnLst/>
          <a:rect l="0" t="0" r="0" b="0"/>
          <a:pathLst>
            <a:path>
              <a:moveTo>
                <a:pt x="0" y="0"/>
              </a:moveTo>
              <a:lnTo>
                <a:pt x="0" y="130262"/>
              </a:lnTo>
              <a:lnTo>
                <a:pt x="2251679" y="130262"/>
              </a:lnTo>
              <a:lnTo>
                <a:pt x="2251679" y="260524"/>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9AD05F-F156-A248-A5FD-ED6F9D88C31B}">
      <dsp:nvSpPr>
        <dsp:cNvPr id="0" name=""/>
        <dsp:cNvSpPr/>
      </dsp:nvSpPr>
      <dsp:spPr>
        <a:xfrm>
          <a:off x="3625738" y="1901737"/>
          <a:ext cx="570673" cy="1253000"/>
        </a:xfrm>
        <a:custGeom>
          <a:avLst/>
          <a:gdLst/>
          <a:ahLst/>
          <a:cxnLst/>
          <a:rect l="0" t="0" r="0" b="0"/>
          <a:pathLst>
            <a:path>
              <a:moveTo>
                <a:pt x="0" y="0"/>
              </a:moveTo>
              <a:lnTo>
                <a:pt x="0" y="1253000"/>
              </a:lnTo>
              <a:lnTo>
                <a:pt x="570673" y="1253000"/>
              </a:lnTo>
            </a:path>
          </a:pathLst>
        </a:custGeom>
        <a:noFill/>
        <a:ln w="34925" cap="flat" cmpd="sng" algn="in">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F85DD0-95EE-E847-966C-2DD888606D42}">
      <dsp:nvSpPr>
        <dsp:cNvPr id="0" name=""/>
        <dsp:cNvSpPr/>
      </dsp:nvSpPr>
      <dsp:spPr>
        <a:xfrm>
          <a:off x="3625738" y="1901737"/>
          <a:ext cx="570673" cy="372178"/>
        </a:xfrm>
        <a:custGeom>
          <a:avLst/>
          <a:gdLst/>
          <a:ahLst/>
          <a:cxnLst/>
          <a:rect l="0" t="0" r="0" b="0"/>
          <a:pathLst>
            <a:path>
              <a:moveTo>
                <a:pt x="0" y="0"/>
              </a:moveTo>
              <a:lnTo>
                <a:pt x="0" y="372178"/>
              </a:lnTo>
              <a:lnTo>
                <a:pt x="570673" y="372178"/>
              </a:lnTo>
            </a:path>
          </a:pathLst>
        </a:custGeom>
        <a:noFill/>
        <a:ln w="34925" cap="flat" cmpd="sng" algn="in">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AA6DD0-32FB-F942-9E62-794CE5549C78}">
      <dsp:nvSpPr>
        <dsp:cNvPr id="0" name=""/>
        <dsp:cNvSpPr/>
      </dsp:nvSpPr>
      <dsp:spPr>
        <a:xfrm>
          <a:off x="2875178" y="1020915"/>
          <a:ext cx="750559" cy="260524"/>
        </a:xfrm>
        <a:custGeom>
          <a:avLst/>
          <a:gdLst/>
          <a:ahLst/>
          <a:cxnLst/>
          <a:rect l="0" t="0" r="0" b="0"/>
          <a:pathLst>
            <a:path>
              <a:moveTo>
                <a:pt x="0" y="0"/>
              </a:moveTo>
              <a:lnTo>
                <a:pt x="0" y="130262"/>
              </a:lnTo>
              <a:lnTo>
                <a:pt x="750559" y="130262"/>
              </a:lnTo>
              <a:lnTo>
                <a:pt x="750559" y="260524"/>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8195D0-3E28-1044-BF91-50DF3395E9D9}">
      <dsp:nvSpPr>
        <dsp:cNvPr id="0" name=""/>
        <dsp:cNvSpPr/>
      </dsp:nvSpPr>
      <dsp:spPr>
        <a:xfrm>
          <a:off x="2124618" y="1901737"/>
          <a:ext cx="570673" cy="372178"/>
        </a:xfrm>
        <a:custGeom>
          <a:avLst/>
          <a:gdLst/>
          <a:ahLst/>
          <a:cxnLst/>
          <a:rect l="0" t="0" r="0" b="0"/>
          <a:pathLst>
            <a:path>
              <a:moveTo>
                <a:pt x="0" y="0"/>
              </a:moveTo>
              <a:lnTo>
                <a:pt x="0" y="372178"/>
              </a:lnTo>
              <a:lnTo>
                <a:pt x="570673" y="372178"/>
              </a:lnTo>
            </a:path>
          </a:pathLst>
        </a:custGeom>
        <a:noFill/>
        <a:ln w="34925" cap="flat" cmpd="sng" algn="in">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E2DC23-21B3-9E42-9000-B613B87A6D95}">
      <dsp:nvSpPr>
        <dsp:cNvPr id="0" name=""/>
        <dsp:cNvSpPr/>
      </dsp:nvSpPr>
      <dsp:spPr>
        <a:xfrm>
          <a:off x="2124618" y="1020915"/>
          <a:ext cx="750559" cy="260524"/>
        </a:xfrm>
        <a:custGeom>
          <a:avLst/>
          <a:gdLst/>
          <a:ahLst/>
          <a:cxnLst/>
          <a:rect l="0" t="0" r="0" b="0"/>
          <a:pathLst>
            <a:path>
              <a:moveTo>
                <a:pt x="750559" y="0"/>
              </a:moveTo>
              <a:lnTo>
                <a:pt x="750559" y="130262"/>
              </a:lnTo>
              <a:lnTo>
                <a:pt x="0" y="130262"/>
              </a:lnTo>
              <a:lnTo>
                <a:pt x="0" y="260524"/>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58DA91-C9C7-6E42-976A-2FE2121C4BC8}">
      <dsp:nvSpPr>
        <dsp:cNvPr id="0" name=""/>
        <dsp:cNvSpPr/>
      </dsp:nvSpPr>
      <dsp:spPr>
        <a:xfrm>
          <a:off x="623498" y="1901737"/>
          <a:ext cx="570673" cy="1253000"/>
        </a:xfrm>
        <a:custGeom>
          <a:avLst/>
          <a:gdLst/>
          <a:ahLst/>
          <a:cxnLst/>
          <a:rect l="0" t="0" r="0" b="0"/>
          <a:pathLst>
            <a:path>
              <a:moveTo>
                <a:pt x="0" y="0"/>
              </a:moveTo>
              <a:lnTo>
                <a:pt x="0" y="1253000"/>
              </a:lnTo>
              <a:lnTo>
                <a:pt x="570673" y="1253000"/>
              </a:lnTo>
            </a:path>
          </a:pathLst>
        </a:custGeom>
        <a:noFill/>
        <a:ln w="34925" cap="flat" cmpd="sng" algn="in">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4E0583-494B-E54F-AF89-1273000F3430}">
      <dsp:nvSpPr>
        <dsp:cNvPr id="0" name=""/>
        <dsp:cNvSpPr/>
      </dsp:nvSpPr>
      <dsp:spPr>
        <a:xfrm>
          <a:off x="623498" y="1901737"/>
          <a:ext cx="570673" cy="372178"/>
        </a:xfrm>
        <a:custGeom>
          <a:avLst/>
          <a:gdLst/>
          <a:ahLst/>
          <a:cxnLst/>
          <a:rect l="0" t="0" r="0" b="0"/>
          <a:pathLst>
            <a:path>
              <a:moveTo>
                <a:pt x="0" y="0"/>
              </a:moveTo>
              <a:lnTo>
                <a:pt x="0" y="372178"/>
              </a:lnTo>
              <a:lnTo>
                <a:pt x="570673" y="372178"/>
              </a:lnTo>
            </a:path>
          </a:pathLst>
        </a:custGeom>
        <a:noFill/>
        <a:ln w="34925" cap="flat" cmpd="sng" algn="in">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2D6BA0-DB38-2B49-AE63-0B70E46CA496}">
      <dsp:nvSpPr>
        <dsp:cNvPr id="0" name=""/>
        <dsp:cNvSpPr/>
      </dsp:nvSpPr>
      <dsp:spPr>
        <a:xfrm>
          <a:off x="623498" y="1020915"/>
          <a:ext cx="2251679" cy="260524"/>
        </a:xfrm>
        <a:custGeom>
          <a:avLst/>
          <a:gdLst/>
          <a:ahLst/>
          <a:cxnLst/>
          <a:rect l="0" t="0" r="0" b="0"/>
          <a:pathLst>
            <a:path>
              <a:moveTo>
                <a:pt x="2251679" y="0"/>
              </a:moveTo>
              <a:lnTo>
                <a:pt x="2251679" y="130262"/>
              </a:lnTo>
              <a:lnTo>
                <a:pt x="0" y="130262"/>
              </a:lnTo>
              <a:lnTo>
                <a:pt x="0" y="260524"/>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683A46-1612-3D49-8B0E-0BF62F422FE3}">
      <dsp:nvSpPr>
        <dsp:cNvPr id="0" name=""/>
        <dsp:cNvSpPr/>
      </dsp:nvSpPr>
      <dsp:spPr>
        <a:xfrm>
          <a:off x="2565029" y="400617"/>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B7CD5B-872D-4C4A-9E1C-8F429FBBF116}">
      <dsp:nvSpPr>
        <dsp:cNvPr id="0" name=""/>
        <dsp:cNvSpPr/>
      </dsp:nvSpPr>
      <dsp:spPr>
        <a:xfrm>
          <a:off x="2565029" y="400617"/>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D78F86-F25D-994B-8B04-4CA6352B7903}">
      <dsp:nvSpPr>
        <dsp:cNvPr id="0" name=""/>
        <dsp:cNvSpPr/>
      </dsp:nvSpPr>
      <dsp:spPr>
        <a:xfrm>
          <a:off x="2254881" y="512271"/>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a:latin typeface="Abadi" panose="020F0502020204030204" pitchFamily="34" charset="0"/>
            </a:rPr>
            <a:t>LABSIS</a:t>
          </a:r>
        </a:p>
      </dsp:txBody>
      <dsp:txXfrm>
        <a:off x="2254881" y="512271"/>
        <a:ext cx="1240594" cy="396990"/>
      </dsp:txXfrm>
    </dsp:sp>
    <dsp:sp modelId="{20456A9E-34EE-D445-9824-A6288212EDEE}">
      <dsp:nvSpPr>
        <dsp:cNvPr id="0" name=""/>
        <dsp:cNvSpPr/>
      </dsp:nvSpPr>
      <dsp:spPr>
        <a:xfrm>
          <a:off x="313350" y="1281440"/>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2024D0-5ED0-A646-8992-18FE29D43BB8}">
      <dsp:nvSpPr>
        <dsp:cNvPr id="0" name=""/>
        <dsp:cNvSpPr/>
      </dsp:nvSpPr>
      <dsp:spPr>
        <a:xfrm>
          <a:off x="313350" y="1281440"/>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0F4AFB-FED6-A443-A769-C108EFFDDDF8}">
      <dsp:nvSpPr>
        <dsp:cNvPr id="0" name=""/>
        <dsp:cNvSpPr/>
      </dsp:nvSpPr>
      <dsp:spPr>
        <a:xfrm>
          <a:off x="3201" y="1393093"/>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a:latin typeface="Abadi" panose="020F0502020204030204" pitchFamily="34" charset="0"/>
            </a:rPr>
            <a:t>ENCARGADOS DE TURNO</a:t>
          </a:r>
        </a:p>
      </dsp:txBody>
      <dsp:txXfrm>
        <a:off x="3201" y="1393093"/>
        <a:ext cx="1240594" cy="396990"/>
      </dsp:txXfrm>
    </dsp:sp>
    <dsp:sp modelId="{45865C4C-7155-6A47-BADA-99819B850E08}">
      <dsp:nvSpPr>
        <dsp:cNvPr id="0" name=""/>
        <dsp:cNvSpPr/>
      </dsp:nvSpPr>
      <dsp:spPr>
        <a:xfrm>
          <a:off x="1119736" y="2162262"/>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4030B8-5A26-FA4F-A6AA-FDE877D58D4D}">
      <dsp:nvSpPr>
        <dsp:cNvPr id="0" name=""/>
        <dsp:cNvSpPr/>
      </dsp:nvSpPr>
      <dsp:spPr>
        <a:xfrm>
          <a:off x="1119736" y="2162262"/>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554F93-2F51-064E-8512-4EAEB304B79B}">
      <dsp:nvSpPr>
        <dsp:cNvPr id="0" name=""/>
        <dsp:cNvSpPr/>
      </dsp:nvSpPr>
      <dsp:spPr>
        <a:xfrm>
          <a:off x="809588" y="2273916"/>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err="1">
              <a:latin typeface="Abadi" panose="020F0502020204030204" pitchFamily="34" charset="0"/>
            </a:rPr>
            <a:t>Enc.Turno</a:t>
          </a:r>
          <a:endParaRPr lang="es-ES" sz="1200" kern="1200" dirty="0">
            <a:latin typeface="Abadi" panose="020F0502020204030204" pitchFamily="34" charset="0"/>
          </a:endParaRPr>
        </a:p>
      </dsp:txBody>
      <dsp:txXfrm>
        <a:off x="809588" y="2273916"/>
        <a:ext cx="1240594" cy="396990"/>
      </dsp:txXfrm>
    </dsp:sp>
    <dsp:sp modelId="{F325A123-F374-8A49-9B63-1B53549E0FDD}">
      <dsp:nvSpPr>
        <dsp:cNvPr id="0" name=""/>
        <dsp:cNvSpPr/>
      </dsp:nvSpPr>
      <dsp:spPr>
        <a:xfrm>
          <a:off x="1119736" y="3043084"/>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CFECE7-3C49-6C42-AB15-4BF91DC80905}">
      <dsp:nvSpPr>
        <dsp:cNvPr id="0" name=""/>
        <dsp:cNvSpPr/>
      </dsp:nvSpPr>
      <dsp:spPr>
        <a:xfrm>
          <a:off x="1119736" y="3043084"/>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7A8775-B263-7E4F-B7E8-E28D5AFB564E}">
      <dsp:nvSpPr>
        <dsp:cNvPr id="0" name=""/>
        <dsp:cNvSpPr/>
      </dsp:nvSpPr>
      <dsp:spPr>
        <a:xfrm>
          <a:off x="809588" y="3154738"/>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err="1">
              <a:latin typeface="Abadi" panose="020F0502020204030204" pitchFamily="34" charset="0"/>
            </a:rPr>
            <a:t>Enc</a:t>
          </a:r>
          <a:r>
            <a:rPr lang="es-ES" sz="1200" kern="1200" dirty="0">
              <a:latin typeface="Abadi" panose="020F0502020204030204" pitchFamily="34" charset="0"/>
            </a:rPr>
            <a:t>. de Aula y Becarios</a:t>
          </a:r>
        </a:p>
      </dsp:txBody>
      <dsp:txXfrm>
        <a:off x="809588" y="3154738"/>
        <a:ext cx="1240594" cy="396990"/>
      </dsp:txXfrm>
    </dsp:sp>
    <dsp:sp modelId="{80F6F44B-23DA-0C4C-B19F-3BBECD8B3B55}">
      <dsp:nvSpPr>
        <dsp:cNvPr id="0" name=""/>
        <dsp:cNvSpPr/>
      </dsp:nvSpPr>
      <dsp:spPr>
        <a:xfrm>
          <a:off x="1814470" y="1281440"/>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8E9380-4AEC-1843-8D07-52945F6C94BF}">
      <dsp:nvSpPr>
        <dsp:cNvPr id="0" name=""/>
        <dsp:cNvSpPr/>
      </dsp:nvSpPr>
      <dsp:spPr>
        <a:xfrm>
          <a:off x="1814470" y="1281440"/>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EEF624-94A7-5B46-9671-704A05179E05}">
      <dsp:nvSpPr>
        <dsp:cNvPr id="0" name=""/>
        <dsp:cNvSpPr/>
      </dsp:nvSpPr>
      <dsp:spPr>
        <a:xfrm>
          <a:off x="1504321" y="1393093"/>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a:latin typeface="Abadi" panose="020F0502020204030204" pitchFamily="34" charset="0"/>
            </a:rPr>
            <a:t>OPERADORES</a:t>
          </a:r>
        </a:p>
      </dsp:txBody>
      <dsp:txXfrm>
        <a:off x="1504321" y="1393093"/>
        <a:ext cx="1240594" cy="396990"/>
      </dsp:txXfrm>
    </dsp:sp>
    <dsp:sp modelId="{2C2079F0-EA3F-B749-AACC-AC34D05BDCCB}">
      <dsp:nvSpPr>
        <dsp:cNvPr id="0" name=""/>
        <dsp:cNvSpPr/>
      </dsp:nvSpPr>
      <dsp:spPr>
        <a:xfrm>
          <a:off x="2620856" y="2162262"/>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0EBBB3-18BB-0741-A6C1-B14B567CB49F}">
      <dsp:nvSpPr>
        <dsp:cNvPr id="0" name=""/>
        <dsp:cNvSpPr/>
      </dsp:nvSpPr>
      <dsp:spPr>
        <a:xfrm>
          <a:off x="2620856" y="2162262"/>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00DBBA-6AA0-A643-A222-589B088FD98D}">
      <dsp:nvSpPr>
        <dsp:cNvPr id="0" name=""/>
        <dsp:cNvSpPr/>
      </dsp:nvSpPr>
      <dsp:spPr>
        <a:xfrm>
          <a:off x="2310707" y="2273916"/>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a:latin typeface="Abadi" panose="020F0502020204030204" pitchFamily="34" charset="0"/>
            </a:rPr>
            <a:t>Operadores</a:t>
          </a:r>
        </a:p>
      </dsp:txBody>
      <dsp:txXfrm>
        <a:off x="2310707" y="2273916"/>
        <a:ext cx="1240594" cy="396990"/>
      </dsp:txXfrm>
    </dsp:sp>
    <dsp:sp modelId="{3B7E703B-9E49-D24C-9A3B-E175BCE7EA6A}">
      <dsp:nvSpPr>
        <dsp:cNvPr id="0" name=""/>
        <dsp:cNvSpPr/>
      </dsp:nvSpPr>
      <dsp:spPr>
        <a:xfrm>
          <a:off x="3315589" y="1281440"/>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AD6345-EAC9-C447-B9CC-294EE50EA5D5}">
      <dsp:nvSpPr>
        <dsp:cNvPr id="0" name=""/>
        <dsp:cNvSpPr/>
      </dsp:nvSpPr>
      <dsp:spPr>
        <a:xfrm>
          <a:off x="3315589" y="1281440"/>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9DB964-315D-9848-999B-F5B54C70BCF6}">
      <dsp:nvSpPr>
        <dsp:cNvPr id="0" name=""/>
        <dsp:cNvSpPr/>
      </dsp:nvSpPr>
      <dsp:spPr>
        <a:xfrm>
          <a:off x="3005441" y="1393093"/>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a:latin typeface="Abadi" panose="020F0502020204030204" pitchFamily="34" charset="0"/>
            </a:rPr>
            <a:t>AREA TECNICA</a:t>
          </a:r>
        </a:p>
      </dsp:txBody>
      <dsp:txXfrm>
        <a:off x="3005441" y="1393093"/>
        <a:ext cx="1240594" cy="396990"/>
      </dsp:txXfrm>
    </dsp:sp>
    <dsp:sp modelId="{DB1A97B0-EDD4-2743-B281-D016E3AD4DE5}">
      <dsp:nvSpPr>
        <dsp:cNvPr id="0" name=""/>
        <dsp:cNvSpPr/>
      </dsp:nvSpPr>
      <dsp:spPr>
        <a:xfrm>
          <a:off x="4121976" y="2162262"/>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A560D6-8CC4-B643-B021-59C8AD8BDF82}">
      <dsp:nvSpPr>
        <dsp:cNvPr id="0" name=""/>
        <dsp:cNvSpPr/>
      </dsp:nvSpPr>
      <dsp:spPr>
        <a:xfrm>
          <a:off x="4121976" y="2162262"/>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28FE6C-7D75-B741-9519-A571BFFFC124}">
      <dsp:nvSpPr>
        <dsp:cNvPr id="0" name=""/>
        <dsp:cNvSpPr/>
      </dsp:nvSpPr>
      <dsp:spPr>
        <a:xfrm>
          <a:off x="3811827" y="2273916"/>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a:latin typeface="Abadi" panose="020F0502020204030204" pitchFamily="34" charset="0"/>
            </a:rPr>
            <a:t>Encargado</a:t>
          </a:r>
        </a:p>
        <a:p>
          <a:pPr lvl="0" algn="ctr" defTabSz="533400">
            <a:lnSpc>
              <a:spcPct val="90000"/>
            </a:lnSpc>
            <a:spcBef>
              <a:spcPct val="0"/>
            </a:spcBef>
            <a:spcAft>
              <a:spcPct val="35000"/>
            </a:spcAft>
          </a:pPr>
          <a:r>
            <a:rPr lang="es-ES" sz="1200" kern="1200" dirty="0">
              <a:latin typeface="Abadi" panose="020F0502020204030204" pitchFamily="34" charset="0"/>
            </a:rPr>
            <a:t> A.T.</a:t>
          </a:r>
        </a:p>
      </dsp:txBody>
      <dsp:txXfrm>
        <a:off x="3811827" y="2273916"/>
        <a:ext cx="1240594" cy="396990"/>
      </dsp:txXfrm>
    </dsp:sp>
    <dsp:sp modelId="{2600B6F6-4CB6-984E-B257-14E9A5718F44}">
      <dsp:nvSpPr>
        <dsp:cNvPr id="0" name=""/>
        <dsp:cNvSpPr/>
      </dsp:nvSpPr>
      <dsp:spPr>
        <a:xfrm>
          <a:off x="4121976" y="3043084"/>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978193-DF40-0149-A6DA-573B32553F7A}">
      <dsp:nvSpPr>
        <dsp:cNvPr id="0" name=""/>
        <dsp:cNvSpPr/>
      </dsp:nvSpPr>
      <dsp:spPr>
        <a:xfrm>
          <a:off x="4121976" y="3043084"/>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96DD6D-EAC7-ED4A-A4FC-FFE031BB8020}">
      <dsp:nvSpPr>
        <dsp:cNvPr id="0" name=""/>
        <dsp:cNvSpPr/>
      </dsp:nvSpPr>
      <dsp:spPr>
        <a:xfrm>
          <a:off x="3811827" y="3154738"/>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a:latin typeface="Abadi" panose="020F0502020204030204" pitchFamily="34" charset="0"/>
            </a:rPr>
            <a:t>Becarios</a:t>
          </a:r>
        </a:p>
      </dsp:txBody>
      <dsp:txXfrm>
        <a:off x="3811827" y="3154738"/>
        <a:ext cx="1240594" cy="396990"/>
      </dsp:txXfrm>
    </dsp:sp>
    <dsp:sp modelId="{C425065E-A9CC-FA44-82BD-869644C00339}">
      <dsp:nvSpPr>
        <dsp:cNvPr id="0" name=""/>
        <dsp:cNvSpPr/>
      </dsp:nvSpPr>
      <dsp:spPr>
        <a:xfrm>
          <a:off x="4816709" y="1281440"/>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4030DF-6FC6-0C46-B4A6-1689BB2192F9}">
      <dsp:nvSpPr>
        <dsp:cNvPr id="0" name=""/>
        <dsp:cNvSpPr/>
      </dsp:nvSpPr>
      <dsp:spPr>
        <a:xfrm>
          <a:off x="4816709" y="1281440"/>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70B972-49F4-0E41-A581-2728FBD9DF6D}">
      <dsp:nvSpPr>
        <dsp:cNvPr id="0" name=""/>
        <dsp:cNvSpPr/>
      </dsp:nvSpPr>
      <dsp:spPr>
        <a:xfrm>
          <a:off x="4506560" y="1393093"/>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a:latin typeface="Abadi" panose="020F0502020204030204" pitchFamily="34" charset="0"/>
            </a:rPr>
            <a:t>INVESTIGACION Y DESARROLLO</a:t>
          </a:r>
        </a:p>
      </dsp:txBody>
      <dsp:txXfrm>
        <a:off x="4506560" y="1393093"/>
        <a:ext cx="1240594" cy="396990"/>
      </dsp:txXfrm>
    </dsp:sp>
    <dsp:sp modelId="{7BFFFD33-CDC8-F244-A57F-5140D5BE1A5A}">
      <dsp:nvSpPr>
        <dsp:cNvPr id="0" name=""/>
        <dsp:cNvSpPr/>
      </dsp:nvSpPr>
      <dsp:spPr>
        <a:xfrm>
          <a:off x="5623096" y="2162262"/>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B1CC5D-81A9-C24C-BF9C-941BA904A320}">
      <dsp:nvSpPr>
        <dsp:cNvPr id="0" name=""/>
        <dsp:cNvSpPr/>
      </dsp:nvSpPr>
      <dsp:spPr>
        <a:xfrm>
          <a:off x="5623096" y="2162262"/>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9E2ED7-389D-E44E-8509-2C7EBF4BD568}">
      <dsp:nvSpPr>
        <dsp:cNvPr id="0" name=""/>
        <dsp:cNvSpPr/>
      </dsp:nvSpPr>
      <dsp:spPr>
        <a:xfrm>
          <a:off x="5312947" y="2273916"/>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a:latin typeface="Abadi" panose="020F0502020204030204" pitchFamily="34" charset="0"/>
            </a:rPr>
            <a:t>Investigación</a:t>
          </a:r>
        </a:p>
      </dsp:txBody>
      <dsp:txXfrm>
        <a:off x="5312947" y="2273916"/>
        <a:ext cx="1240594" cy="396990"/>
      </dsp:txXfrm>
    </dsp:sp>
    <dsp:sp modelId="{FA7EABE0-030D-F946-B79D-CB34641E3507}">
      <dsp:nvSpPr>
        <dsp:cNvPr id="0" name=""/>
        <dsp:cNvSpPr/>
      </dsp:nvSpPr>
      <dsp:spPr>
        <a:xfrm>
          <a:off x="5623096" y="3043084"/>
          <a:ext cx="620297" cy="620297"/>
        </a:xfrm>
        <a:prstGeom prst="arc">
          <a:avLst>
            <a:gd name="adj1" fmla="val 13200000"/>
            <a:gd name="adj2" fmla="val 192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0C3831-FD0D-E145-BFA8-DF62DC2D332A}">
      <dsp:nvSpPr>
        <dsp:cNvPr id="0" name=""/>
        <dsp:cNvSpPr/>
      </dsp:nvSpPr>
      <dsp:spPr>
        <a:xfrm>
          <a:off x="5623096" y="3043084"/>
          <a:ext cx="620297" cy="620297"/>
        </a:xfrm>
        <a:prstGeom prst="arc">
          <a:avLst>
            <a:gd name="adj1" fmla="val 2400000"/>
            <a:gd name="adj2" fmla="val 8400000"/>
          </a:avLst>
        </a:pr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B4BD12-FFEB-D84D-A016-57B62CF15FEA}">
      <dsp:nvSpPr>
        <dsp:cNvPr id="0" name=""/>
        <dsp:cNvSpPr/>
      </dsp:nvSpPr>
      <dsp:spPr>
        <a:xfrm>
          <a:off x="5312947" y="3154738"/>
          <a:ext cx="1240594" cy="396990"/>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a:latin typeface="Abadi" panose="020F0502020204030204" pitchFamily="34" charset="0"/>
            </a:rPr>
            <a:t>Desarrollo</a:t>
          </a:r>
        </a:p>
      </dsp:txBody>
      <dsp:txXfrm>
        <a:off x="5312947" y="3154738"/>
        <a:ext cx="1240594" cy="3969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6DE1CE-87F8-8C45-ADBF-5406966BA6DE}">
      <dsp:nvSpPr>
        <dsp:cNvPr id="0" name=""/>
        <dsp:cNvSpPr/>
      </dsp:nvSpPr>
      <dsp:spPr>
        <a:xfrm rot="16200000">
          <a:off x="-239836" y="241641"/>
          <a:ext cx="2254102" cy="1770819"/>
        </a:xfrm>
        <a:prstGeom prst="flowChartManualOperati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950" tIns="0" rIns="108769" bIns="0" numCol="1" spcCol="1270" anchor="ctr" anchorCtr="0">
          <a:noAutofit/>
        </a:bodyPr>
        <a:lstStyle/>
        <a:p>
          <a:pPr lvl="0" algn="ctr" defTabSz="755650">
            <a:lnSpc>
              <a:spcPct val="90000"/>
            </a:lnSpc>
            <a:spcBef>
              <a:spcPct val="0"/>
            </a:spcBef>
            <a:spcAft>
              <a:spcPct val="35000"/>
            </a:spcAft>
          </a:pPr>
          <a:r>
            <a:rPr lang="es-ES" sz="1700" kern="1200" dirty="0"/>
            <a:t>Visión Global de</a:t>
          </a:r>
        </a:p>
        <a:p>
          <a:pPr lvl="0" algn="ctr" defTabSz="755650">
            <a:lnSpc>
              <a:spcPct val="90000"/>
            </a:lnSpc>
            <a:spcBef>
              <a:spcPct val="0"/>
            </a:spcBef>
            <a:spcAft>
              <a:spcPct val="35000"/>
            </a:spcAft>
          </a:pPr>
          <a:r>
            <a:rPr lang="es-ES" sz="1700" kern="1200" dirty="0"/>
            <a:t> todos los procesos que</a:t>
          </a:r>
        </a:p>
        <a:p>
          <a:pPr lvl="0" algn="ctr" defTabSz="755650">
            <a:lnSpc>
              <a:spcPct val="90000"/>
            </a:lnSpc>
            <a:spcBef>
              <a:spcPct val="0"/>
            </a:spcBef>
            <a:spcAft>
              <a:spcPct val="35000"/>
            </a:spcAft>
          </a:pPr>
          <a:r>
            <a:rPr lang="es-ES" sz="1700" kern="1200" dirty="0"/>
            <a:t> se realizan en el Laboratorio EDI</a:t>
          </a:r>
        </a:p>
      </dsp:txBody>
      <dsp:txXfrm rot="5400000">
        <a:off x="1806" y="450819"/>
        <a:ext cx="1770819" cy="1352462"/>
      </dsp:txXfrm>
    </dsp:sp>
    <dsp:sp modelId="{C0D3CB5E-9F20-2042-9B09-899A377A85E2}">
      <dsp:nvSpPr>
        <dsp:cNvPr id="0" name=""/>
        <dsp:cNvSpPr/>
      </dsp:nvSpPr>
      <dsp:spPr>
        <a:xfrm rot="16200000">
          <a:off x="1663794" y="241641"/>
          <a:ext cx="2254102" cy="1770819"/>
        </a:xfrm>
        <a:prstGeom prst="flowChartManualOperati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950" tIns="0" rIns="108769" bIns="0" numCol="1" spcCol="1270" anchor="ctr" anchorCtr="0">
          <a:noAutofit/>
        </a:bodyPr>
        <a:lstStyle/>
        <a:p>
          <a:pPr lvl="0" algn="ctr" defTabSz="755650">
            <a:lnSpc>
              <a:spcPct val="90000"/>
            </a:lnSpc>
            <a:spcBef>
              <a:spcPct val="0"/>
            </a:spcBef>
            <a:spcAft>
              <a:spcPct val="35000"/>
            </a:spcAft>
          </a:pPr>
          <a:r>
            <a:rPr lang="es-ES" sz="1700" kern="1200" dirty="0"/>
            <a:t>Identificación de los riesgos asociados a esos procesos</a:t>
          </a:r>
        </a:p>
      </dsp:txBody>
      <dsp:txXfrm rot="5400000">
        <a:off x="1905436" y="450819"/>
        <a:ext cx="1770819" cy="1352462"/>
      </dsp:txXfrm>
    </dsp:sp>
    <dsp:sp modelId="{D89465AA-3215-174A-B47E-5C03A0EE5418}">
      <dsp:nvSpPr>
        <dsp:cNvPr id="0" name=""/>
        <dsp:cNvSpPr/>
      </dsp:nvSpPr>
      <dsp:spPr>
        <a:xfrm rot="16200000">
          <a:off x="3567424" y="241641"/>
          <a:ext cx="2254102" cy="1770819"/>
        </a:xfrm>
        <a:prstGeom prst="flowChartManualOperati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950" tIns="0" rIns="108769" bIns="0" numCol="1" spcCol="1270" anchor="ctr" anchorCtr="0">
          <a:noAutofit/>
        </a:bodyPr>
        <a:lstStyle/>
        <a:p>
          <a:pPr lvl="0" algn="ctr" defTabSz="755650">
            <a:lnSpc>
              <a:spcPct val="90000"/>
            </a:lnSpc>
            <a:spcBef>
              <a:spcPct val="0"/>
            </a:spcBef>
            <a:spcAft>
              <a:spcPct val="35000"/>
            </a:spcAft>
          </a:pPr>
          <a:r>
            <a:rPr lang="es-ES" sz="1700" kern="1200" dirty="0"/>
            <a:t>Criterios de los riesgos según su nivel de exposición</a:t>
          </a:r>
        </a:p>
      </dsp:txBody>
      <dsp:txXfrm rot="5400000">
        <a:off x="3809066" y="450819"/>
        <a:ext cx="1770819" cy="1352462"/>
      </dsp:txXfrm>
    </dsp:sp>
    <dsp:sp modelId="{C930CF64-D030-6E4E-B819-6DA3610BAFAC}">
      <dsp:nvSpPr>
        <dsp:cNvPr id="0" name=""/>
        <dsp:cNvSpPr/>
      </dsp:nvSpPr>
      <dsp:spPr>
        <a:xfrm rot="16200000">
          <a:off x="5471055" y="241641"/>
          <a:ext cx="2254102" cy="1770819"/>
        </a:xfrm>
        <a:prstGeom prst="flowChartManualOperati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950" tIns="0" rIns="108769" bIns="0" numCol="1" spcCol="1270" anchor="ctr" anchorCtr="0">
          <a:noAutofit/>
        </a:bodyPr>
        <a:lstStyle/>
        <a:p>
          <a:pPr lvl="0" algn="ctr" defTabSz="755650">
            <a:lnSpc>
              <a:spcPct val="90000"/>
            </a:lnSpc>
            <a:spcBef>
              <a:spcPct val="0"/>
            </a:spcBef>
            <a:spcAft>
              <a:spcPct val="35000"/>
            </a:spcAft>
          </a:pPr>
          <a:r>
            <a:rPr lang="es-ES" sz="1700" kern="1200" dirty="0"/>
            <a:t>Identificación de Indicadores</a:t>
          </a:r>
        </a:p>
      </dsp:txBody>
      <dsp:txXfrm rot="5400000">
        <a:off x="5712697" y="450819"/>
        <a:ext cx="1770819" cy="13524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7E98E9-96F6-4941-9E3F-16CD4EF7CA64}">
      <dsp:nvSpPr>
        <dsp:cNvPr id="0" name=""/>
        <dsp:cNvSpPr/>
      </dsp:nvSpPr>
      <dsp:spPr>
        <a:xfrm>
          <a:off x="2752" y="40480"/>
          <a:ext cx="2362866" cy="1252799"/>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110490" numCol="1" spcCol="1270" anchor="t" anchorCtr="0">
          <a:noAutofit/>
        </a:bodyPr>
        <a:lstStyle/>
        <a:p>
          <a:pPr lvl="0" algn="l" defTabSz="1289050">
            <a:lnSpc>
              <a:spcPct val="90000"/>
            </a:lnSpc>
            <a:spcBef>
              <a:spcPct val="0"/>
            </a:spcBef>
            <a:spcAft>
              <a:spcPct val="35000"/>
            </a:spcAft>
          </a:pPr>
          <a:r>
            <a:rPr lang="es-ES" sz="2900" kern="1200" dirty="0"/>
            <a:t>Tipo</a:t>
          </a:r>
        </a:p>
      </dsp:txBody>
      <dsp:txXfrm>
        <a:off x="2752" y="40480"/>
        <a:ext cx="2362866" cy="835200"/>
      </dsp:txXfrm>
    </dsp:sp>
    <dsp:sp modelId="{D19A92EB-489F-1444-8AA3-FA3E2A068825}">
      <dsp:nvSpPr>
        <dsp:cNvPr id="0" name=""/>
        <dsp:cNvSpPr/>
      </dsp:nvSpPr>
      <dsp:spPr>
        <a:xfrm>
          <a:off x="486713" y="875680"/>
          <a:ext cx="2362866" cy="1774800"/>
        </a:xfrm>
        <a:prstGeom prst="roundRect">
          <a:avLst>
            <a:gd name="adj" fmla="val 10000"/>
          </a:avLst>
        </a:prstGeom>
        <a:solidFill>
          <a:schemeClr val="lt1">
            <a:alpha val="90000"/>
            <a:hueOff val="0"/>
            <a:satOff val="0"/>
            <a:lumOff val="0"/>
            <a:alphaOff val="0"/>
          </a:schemeClr>
        </a:solidFill>
        <a:ln w="6350" cap="flat" cmpd="sng" algn="in">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6248" tIns="206248" rIns="206248" bIns="206248" numCol="1" spcCol="1270" anchor="t" anchorCtr="0">
          <a:noAutofit/>
        </a:bodyPr>
        <a:lstStyle/>
        <a:p>
          <a:pPr marL="285750" lvl="1" indent="-285750" algn="l" defTabSz="1289050">
            <a:lnSpc>
              <a:spcPct val="90000"/>
            </a:lnSpc>
            <a:spcBef>
              <a:spcPct val="0"/>
            </a:spcBef>
            <a:spcAft>
              <a:spcPct val="15000"/>
            </a:spcAft>
            <a:buChar char="••"/>
          </a:pPr>
          <a:r>
            <a:rPr lang="es-ES" sz="2900" kern="1200" dirty="0"/>
            <a:t>Técnico</a:t>
          </a:r>
        </a:p>
        <a:p>
          <a:pPr marL="285750" lvl="1" indent="-285750" algn="l" defTabSz="1289050">
            <a:lnSpc>
              <a:spcPct val="90000"/>
            </a:lnSpc>
            <a:spcBef>
              <a:spcPct val="0"/>
            </a:spcBef>
            <a:spcAft>
              <a:spcPct val="15000"/>
            </a:spcAft>
            <a:buChar char="••"/>
          </a:pPr>
          <a:r>
            <a:rPr lang="es-ES" sz="2900" kern="1200" dirty="0"/>
            <a:t>Negocio</a:t>
          </a:r>
        </a:p>
        <a:p>
          <a:pPr marL="285750" lvl="1" indent="-285750" algn="l" defTabSz="1289050">
            <a:lnSpc>
              <a:spcPct val="90000"/>
            </a:lnSpc>
            <a:spcBef>
              <a:spcPct val="0"/>
            </a:spcBef>
            <a:spcAft>
              <a:spcPct val="15000"/>
            </a:spcAft>
            <a:buChar char="••"/>
          </a:pPr>
          <a:r>
            <a:rPr lang="es-ES" sz="2900" kern="1200" dirty="0"/>
            <a:t>Proceso</a:t>
          </a:r>
        </a:p>
      </dsp:txBody>
      <dsp:txXfrm>
        <a:off x="538695" y="927662"/>
        <a:ext cx="2258902" cy="1670836"/>
      </dsp:txXfrm>
    </dsp:sp>
    <dsp:sp modelId="{17EE3BD3-FBA5-1C42-AFF5-DCCDFEFE4C6B}">
      <dsp:nvSpPr>
        <dsp:cNvPr id="0" name=""/>
        <dsp:cNvSpPr/>
      </dsp:nvSpPr>
      <dsp:spPr>
        <a:xfrm>
          <a:off x="2723821" y="163937"/>
          <a:ext cx="759388" cy="588285"/>
        </a:xfrm>
        <a:prstGeom prst="rightArrow">
          <a:avLst>
            <a:gd name="adj1" fmla="val 60000"/>
            <a:gd name="adj2" fmla="val 50000"/>
          </a:avLst>
        </a:prstGeom>
        <a:no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ES" sz="2300" kern="1200"/>
        </a:p>
      </dsp:txBody>
      <dsp:txXfrm>
        <a:off x="2723821" y="281594"/>
        <a:ext cx="582903" cy="352971"/>
      </dsp:txXfrm>
    </dsp:sp>
    <dsp:sp modelId="{40C79137-0366-5847-B832-E309749275D7}">
      <dsp:nvSpPr>
        <dsp:cNvPr id="0" name=""/>
        <dsp:cNvSpPr/>
      </dsp:nvSpPr>
      <dsp:spPr>
        <a:xfrm>
          <a:off x="3798427" y="40480"/>
          <a:ext cx="2362866" cy="1252799"/>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110490" numCol="1" spcCol="1270" anchor="t" anchorCtr="0">
          <a:noAutofit/>
        </a:bodyPr>
        <a:lstStyle/>
        <a:p>
          <a:pPr lvl="0" algn="l" defTabSz="1289050">
            <a:lnSpc>
              <a:spcPct val="90000"/>
            </a:lnSpc>
            <a:spcBef>
              <a:spcPct val="0"/>
            </a:spcBef>
            <a:spcAft>
              <a:spcPct val="35000"/>
            </a:spcAft>
          </a:pPr>
          <a:r>
            <a:rPr lang="es-ES" sz="2900" kern="1200" dirty="0"/>
            <a:t>Origen</a:t>
          </a:r>
        </a:p>
      </dsp:txBody>
      <dsp:txXfrm>
        <a:off x="3798427" y="40480"/>
        <a:ext cx="2362866" cy="835200"/>
      </dsp:txXfrm>
    </dsp:sp>
    <dsp:sp modelId="{326F560E-49B1-E249-A1EB-6B02039DBE5E}">
      <dsp:nvSpPr>
        <dsp:cNvPr id="0" name=""/>
        <dsp:cNvSpPr/>
      </dsp:nvSpPr>
      <dsp:spPr>
        <a:xfrm>
          <a:off x="4282387" y="875680"/>
          <a:ext cx="2362866" cy="1774800"/>
        </a:xfrm>
        <a:prstGeom prst="roundRect">
          <a:avLst>
            <a:gd name="adj" fmla="val 10000"/>
          </a:avLst>
        </a:prstGeom>
        <a:solidFill>
          <a:schemeClr val="lt1">
            <a:alpha val="90000"/>
            <a:hueOff val="0"/>
            <a:satOff val="0"/>
            <a:lumOff val="0"/>
            <a:alphaOff val="0"/>
          </a:schemeClr>
        </a:solidFill>
        <a:ln w="6350" cap="flat" cmpd="sng" algn="in">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6248" tIns="206248" rIns="206248" bIns="206248" numCol="1" spcCol="1270" anchor="t" anchorCtr="0">
          <a:noAutofit/>
        </a:bodyPr>
        <a:lstStyle/>
        <a:p>
          <a:pPr marL="285750" lvl="1" indent="-285750" algn="l" defTabSz="1289050">
            <a:lnSpc>
              <a:spcPct val="90000"/>
            </a:lnSpc>
            <a:spcBef>
              <a:spcPct val="0"/>
            </a:spcBef>
            <a:spcAft>
              <a:spcPct val="15000"/>
            </a:spcAft>
            <a:buChar char="••"/>
          </a:pPr>
          <a:r>
            <a:rPr lang="es-ES" sz="2900" kern="1200" dirty="0"/>
            <a:t>Interno</a:t>
          </a:r>
        </a:p>
        <a:p>
          <a:pPr marL="285750" lvl="1" indent="-285750" algn="l" defTabSz="1289050">
            <a:lnSpc>
              <a:spcPct val="90000"/>
            </a:lnSpc>
            <a:spcBef>
              <a:spcPct val="0"/>
            </a:spcBef>
            <a:spcAft>
              <a:spcPct val="15000"/>
            </a:spcAft>
            <a:buChar char="••"/>
          </a:pPr>
          <a:r>
            <a:rPr lang="es-ES" sz="2900" kern="1200" dirty="0"/>
            <a:t>Externo</a:t>
          </a:r>
        </a:p>
      </dsp:txBody>
      <dsp:txXfrm>
        <a:off x="4334369" y="927662"/>
        <a:ext cx="2258902" cy="1670836"/>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93CEA-715E-3D47-814B-47FFA630FE8A}" type="datetimeFigureOut">
              <a:rPr lang="es-AR" smtClean="0"/>
              <a:t>30/7/2025</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17EEDB-AE47-5040-987B-E140FD792C99}" type="slidenum">
              <a:rPr lang="es-AR" smtClean="0"/>
              <a:t>‹Nº›</a:t>
            </a:fld>
            <a:endParaRPr lang="es-AR"/>
          </a:p>
        </p:txBody>
      </p:sp>
    </p:spTree>
    <p:extLst>
      <p:ext uri="{BB962C8B-B14F-4D97-AF65-F5344CB8AC3E}">
        <p14:creationId xmlns:p14="http://schemas.microsoft.com/office/powerpoint/2010/main" val="54894031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341340"/>
            <a:ext cx="6270922" cy="1573670"/>
          </a:xfrm>
        </p:spPr>
        <p:txBody>
          <a:bodyPr anchor="b">
            <a:noAutofit/>
          </a:bodyPr>
          <a:lstStyle>
            <a:lvl1pPr algn="ctr">
              <a:defRPr sz="54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009930" y="2967210"/>
            <a:ext cx="5123755" cy="814678"/>
          </a:xfrm>
        </p:spPr>
        <p:txBody>
          <a:bodyPr>
            <a:normAutofit/>
          </a:bodyPr>
          <a:lstStyle>
            <a:lvl1pPr marL="0" indent="0" algn="ctr">
              <a:lnSpc>
                <a:spcPct val="112000"/>
              </a:lnSpc>
              <a:spcBef>
                <a:spcPts val="0"/>
              </a:spcBef>
              <a:spcAft>
                <a:spcPts val="0"/>
              </a:spcAft>
              <a:buNone/>
              <a:defRPr sz="1725"/>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564644" y="4840039"/>
            <a:ext cx="1205958" cy="303461"/>
          </a:xfrm>
        </p:spPr>
        <p:txBody>
          <a:bodyPr/>
          <a:lstStyle>
            <a:lvl1pPr>
              <a:defRPr baseline="0">
                <a:solidFill>
                  <a:schemeClr val="tx2"/>
                </a:solidFill>
              </a:defRPr>
            </a:lvl1pPr>
          </a:lstStyle>
          <a:p>
            <a:r>
              <a:rPr lang="es-AR"/>
              <a:t>Congreso IDETEC 2020</a:t>
            </a:r>
          </a:p>
        </p:txBody>
      </p:sp>
      <p:sp>
        <p:nvSpPr>
          <p:cNvPr id="5" name="Footer Placeholder 4"/>
          <p:cNvSpPr>
            <a:spLocks noGrp="1"/>
          </p:cNvSpPr>
          <p:nvPr>
            <p:ph type="ftr" sz="quarter" idx="11"/>
          </p:nvPr>
        </p:nvSpPr>
        <p:spPr>
          <a:xfrm>
            <a:off x="1938041" y="4840039"/>
            <a:ext cx="5267533" cy="303461"/>
          </a:xfrm>
        </p:spPr>
        <p:txBody>
          <a:bodyPr/>
          <a:lstStyle>
            <a:lvl1pPr algn="ctr">
              <a:defRPr baseline="0">
                <a:solidFill>
                  <a:schemeClr val="tx2"/>
                </a:solidFill>
              </a:defRPr>
            </a:lvl1pPr>
          </a:lstStyle>
          <a:p>
            <a:r>
              <a:rPr lang="es-AR"/>
              <a:t>Congreso IDETEC 2020</a:t>
            </a:r>
          </a:p>
        </p:txBody>
      </p:sp>
      <p:sp>
        <p:nvSpPr>
          <p:cNvPr id="6" name="Slide Number Placeholder 5"/>
          <p:cNvSpPr>
            <a:spLocks noGrp="1"/>
          </p:cNvSpPr>
          <p:nvPr>
            <p:ph type="sldNum" sz="quarter" idx="12"/>
          </p:nvPr>
        </p:nvSpPr>
        <p:spPr>
          <a:xfrm>
            <a:off x="7373012" y="4840039"/>
            <a:ext cx="1197219" cy="303461"/>
          </a:xfrm>
        </p:spPr>
        <p:txBody>
          <a:bodyPr/>
          <a:lstStyle>
            <a:lvl1pPr>
              <a:defRPr baseline="0">
                <a:solidFill>
                  <a:schemeClr val="tx2"/>
                </a:solidFill>
              </a:defRPr>
            </a:lvl1pPr>
          </a:lstStyle>
          <a:p>
            <a:fld id="{4E9F0B57-D8F3-9E46-AEC8-6A531FB647DD}" type="slidenum">
              <a:rPr lang="es-AR" smtClean="0"/>
              <a:t>‹Nº›</a:t>
            </a:fld>
            <a:endParaRPr lang="es-AR"/>
          </a:p>
        </p:txBody>
      </p:sp>
      <p:grpSp>
        <p:nvGrpSpPr>
          <p:cNvPr id="7" name="Group 6"/>
          <p:cNvGrpSpPr/>
          <p:nvPr/>
        </p:nvGrpSpPr>
        <p:grpSpPr>
          <a:xfrm>
            <a:off x="564644" y="558352"/>
            <a:ext cx="8005588" cy="4012253"/>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886241749"/>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28700" y="1721644"/>
            <a:ext cx="7200900" cy="2678906"/>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r>
              <a:rPr lang="es-AR"/>
              <a:t>Congreso IDETEC 2020</a:t>
            </a:r>
          </a:p>
        </p:txBody>
      </p:sp>
      <p:sp>
        <p:nvSpPr>
          <p:cNvPr id="5" name="Footer Placeholder 4"/>
          <p:cNvSpPr>
            <a:spLocks noGrp="1"/>
          </p:cNvSpPr>
          <p:nvPr>
            <p:ph type="ftr" sz="quarter" idx="11"/>
          </p:nvPr>
        </p:nvSpPr>
        <p:spPr/>
        <p:txBody>
          <a:bodyPr/>
          <a:lstStyle/>
          <a:p>
            <a:r>
              <a:rPr lang="es-AR"/>
              <a:t>Congreso IDETEC 2020</a:t>
            </a:r>
          </a:p>
        </p:txBody>
      </p:sp>
      <p:sp>
        <p:nvSpPr>
          <p:cNvPr id="6" name="Slide Number Placeholder 5"/>
          <p:cNvSpPr>
            <a:spLocks noGrp="1"/>
          </p:cNvSpPr>
          <p:nvPr>
            <p:ph type="sldNum" sz="quarter" idx="12"/>
          </p:nvPr>
        </p:nvSpPr>
        <p:spPr/>
        <p:txBody>
          <a:bodyPr/>
          <a:lstStyle/>
          <a:p>
            <a:fld id="{4E9F0B57-D8F3-9E46-AEC8-6A531FB647DD}" type="slidenum">
              <a:rPr lang="es-AR" smtClean="0"/>
              <a:t>‹Nº›</a:t>
            </a:fld>
            <a:endParaRPr lang="es-AR"/>
          </a:p>
        </p:txBody>
      </p:sp>
    </p:spTree>
    <p:extLst>
      <p:ext uri="{BB962C8B-B14F-4D97-AF65-F5344CB8AC3E}">
        <p14:creationId xmlns:p14="http://schemas.microsoft.com/office/powerpoint/2010/main" val="4164155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7421" y="468117"/>
            <a:ext cx="1174325" cy="3932433"/>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28700" y="468117"/>
            <a:ext cx="6134731" cy="3932433"/>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r>
              <a:rPr lang="es-AR"/>
              <a:t>Congreso IDETEC 2020</a:t>
            </a:r>
          </a:p>
        </p:txBody>
      </p:sp>
      <p:sp>
        <p:nvSpPr>
          <p:cNvPr id="5" name="Footer Placeholder 4"/>
          <p:cNvSpPr>
            <a:spLocks noGrp="1"/>
          </p:cNvSpPr>
          <p:nvPr>
            <p:ph type="ftr" sz="quarter" idx="11"/>
          </p:nvPr>
        </p:nvSpPr>
        <p:spPr/>
        <p:txBody>
          <a:bodyPr/>
          <a:lstStyle/>
          <a:p>
            <a:r>
              <a:rPr lang="es-AR"/>
              <a:t>Congreso IDETEC 2020</a:t>
            </a:r>
          </a:p>
        </p:txBody>
      </p:sp>
      <p:sp>
        <p:nvSpPr>
          <p:cNvPr id="6" name="Slide Number Placeholder 5"/>
          <p:cNvSpPr>
            <a:spLocks noGrp="1"/>
          </p:cNvSpPr>
          <p:nvPr>
            <p:ph type="sldNum" sz="quarter" idx="12"/>
          </p:nvPr>
        </p:nvSpPr>
        <p:spPr/>
        <p:txBody>
          <a:bodyPr/>
          <a:lstStyle/>
          <a:p>
            <a:fld id="{4E9F0B57-D8F3-9E46-AEC8-6A531FB647DD}" type="slidenum">
              <a:rPr lang="es-AR" smtClean="0"/>
              <a:t>‹Nº›</a:t>
            </a:fld>
            <a:endParaRPr lang="es-AR"/>
          </a:p>
        </p:txBody>
      </p:sp>
    </p:spTree>
    <p:extLst>
      <p:ext uri="{BB962C8B-B14F-4D97-AF65-F5344CB8AC3E}">
        <p14:creationId xmlns:p14="http://schemas.microsoft.com/office/powerpoint/2010/main" val="2631448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514351" y="1547547"/>
            <a:ext cx="7796030" cy="248339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r>
              <a:rPr lang="es-AR"/>
              <a:t>Congreso IDETEC 2020</a:t>
            </a:r>
          </a:p>
        </p:txBody>
      </p:sp>
      <p:sp>
        <p:nvSpPr>
          <p:cNvPr id="5" name="Footer Placeholder 4"/>
          <p:cNvSpPr>
            <a:spLocks noGrp="1"/>
          </p:cNvSpPr>
          <p:nvPr>
            <p:ph type="ftr" sz="quarter" idx="11"/>
          </p:nvPr>
        </p:nvSpPr>
        <p:spPr/>
        <p:txBody>
          <a:bodyPr/>
          <a:lstStyle/>
          <a:p>
            <a:r>
              <a:rPr lang="es-AR"/>
              <a:t>Congreso IDETEC 2020</a:t>
            </a:r>
          </a:p>
        </p:txBody>
      </p:sp>
      <p:sp>
        <p:nvSpPr>
          <p:cNvPr id="6" name="Slide Number Placeholder 5"/>
          <p:cNvSpPr>
            <a:spLocks noGrp="1"/>
          </p:cNvSpPr>
          <p:nvPr>
            <p:ph type="sldNum" sz="quarter" idx="12"/>
          </p:nvPr>
        </p:nvSpPr>
        <p:spPr/>
        <p:txBody>
          <a:bodyPr/>
          <a:lstStyle/>
          <a:p>
            <a:fld id="{4E9F0B57-D8F3-9E46-AEC8-6A531FB647DD}" type="slidenum">
              <a:rPr lang="es-AR" smtClean="0"/>
              <a:t>‹Nº›</a:t>
            </a:fld>
            <a:endParaRPr lang="es-AR"/>
          </a:p>
        </p:txBody>
      </p:sp>
    </p:spTree>
    <p:extLst>
      <p:ext uri="{BB962C8B-B14F-4D97-AF65-F5344CB8AC3E}">
        <p14:creationId xmlns:p14="http://schemas.microsoft.com/office/powerpoint/2010/main" val="954623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r>
              <a:rPr lang="es-AR"/>
              <a:t>Congreso IDETEC 2020</a:t>
            </a:r>
          </a:p>
        </p:txBody>
      </p:sp>
      <p:sp>
        <p:nvSpPr>
          <p:cNvPr id="5" name="Footer Placeholder 4"/>
          <p:cNvSpPr>
            <a:spLocks noGrp="1"/>
          </p:cNvSpPr>
          <p:nvPr>
            <p:ph type="ftr" sz="quarter" idx="11"/>
          </p:nvPr>
        </p:nvSpPr>
        <p:spPr/>
        <p:txBody>
          <a:bodyPr/>
          <a:lstStyle/>
          <a:p>
            <a:r>
              <a:rPr lang="es-AR"/>
              <a:t>Congreso IDETEC 2020</a:t>
            </a:r>
          </a:p>
        </p:txBody>
      </p:sp>
      <p:sp>
        <p:nvSpPr>
          <p:cNvPr id="6" name="Slide Number Placeholder 5"/>
          <p:cNvSpPr>
            <a:spLocks noGrp="1"/>
          </p:cNvSpPr>
          <p:nvPr>
            <p:ph type="sldNum" sz="quarter" idx="12"/>
          </p:nvPr>
        </p:nvSpPr>
        <p:spPr/>
        <p:txBody>
          <a:bodyPr/>
          <a:lstStyle/>
          <a:p>
            <a:fld id="{4E9F0B57-D8F3-9E46-AEC8-6A531FB647DD}" type="slidenum">
              <a:rPr lang="es-AR" smtClean="0"/>
              <a:t>‹Nº›</a:t>
            </a:fld>
            <a:endParaRPr lang="es-AR"/>
          </a:p>
        </p:txBody>
      </p:sp>
    </p:spTree>
    <p:extLst>
      <p:ext uri="{BB962C8B-B14F-4D97-AF65-F5344CB8AC3E}">
        <p14:creationId xmlns:p14="http://schemas.microsoft.com/office/powerpoint/2010/main" val="1213051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976020"/>
            <a:ext cx="7209728" cy="2139553"/>
          </a:xfrm>
        </p:spPr>
        <p:txBody>
          <a:bodyPr anchor="b">
            <a:normAutofit/>
          </a:bodyPr>
          <a:lstStyle>
            <a:lvl1pPr algn="r">
              <a:defRPr sz="5400" cap="all"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73769" y="3162246"/>
            <a:ext cx="7209728" cy="857493"/>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554181" y="4840039"/>
            <a:ext cx="1216807" cy="303461"/>
          </a:xfrm>
        </p:spPr>
        <p:txBody>
          <a:bodyPr/>
          <a:lstStyle>
            <a:lvl1pPr>
              <a:defRPr>
                <a:solidFill>
                  <a:schemeClr val="tx2"/>
                </a:solidFill>
              </a:defRPr>
            </a:lvl1pPr>
          </a:lstStyle>
          <a:p>
            <a:r>
              <a:rPr lang="es-AR"/>
              <a:t>Congreso IDETEC 2020</a:t>
            </a:r>
          </a:p>
        </p:txBody>
      </p:sp>
      <p:sp>
        <p:nvSpPr>
          <p:cNvPr id="5" name="Footer Placeholder 4"/>
          <p:cNvSpPr>
            <a:spLocks noGrp="1"/>
          </p:cNvSpPr>
          <p:nvPr>
            <p:ph type="ftr" sz="quarter" idx="11"/>
          </p:nvPr>
        </p:nvSpPr>
        <p:spPr>
          <a:xfrm>
            <a:off x="1938234" y="4840039"/>
            <a:ext cx="5267533" cy="303461"/>
          </a:xfrm>
        </p:spPr>
        <p:txBody>
          <a:bodyPr/>
          <a:lstStyle>
            <a:lvl1pPr algn="ctr">
              <a:defRPr>
                <a:solidFill>
                  <a:schemeClr val="tx2"/>
                </a:solidFill>
              </a:defRPr>
            </a:lvl1pPr>
          </a:lstStyle>
          <a:p>
            <a:r>
              <a:rPr lang="es-AR"/>
              <a:t>Congreso IDETEC 2020</a:t>
            </a:r>
          </a:p>
        </p:txBody>
      </p:sp>
      <p:sp>
        <p:nvSpPr>
          <p:cNvPr id="6" name="Slide Number Placeholder 5"/>
          <p:cNvSpPr>
            <a:spLocks noGrp="1"/>
          </p:cNvSpPr>
          <p:nvPr>
            <p:ph type="sldNum" sz="quarter" idx="12"/>
          </p:nvPr>
        </p:nvSpPr>
        <p:spPr>
          <a:xfrm>
            <a:off x="7373012" y="4840039"/>
            <a:ext cx="1197219" cy="303461"/>
          </a:xfrm>
        </p:spPr>
        <p:txBody>
          <a:bodyPr/>
          <a:lstStyle>
            <a:lvl1pPr>
              <a:defRPr>
                <a:solidFill>
                  <a:schemeClr val="tx2"/>
                </a:solidFill>
              </a:defRPr>
            </a:lvl1pPr>
          </a:lstStyle>
          <a:p>
            <a:fld id="{4E9F0B57-D8F3-9E46-AEC8-6A531FB647DD}" type="slidenum">
              <a:rPr lang="es-AR" smtClean="0"/>
              <a:t>‹Nº›</a:t>
            </a:fld>
            <a:endParaRPr lang="es-AR"/>
          </a:p>
        </p:txBody>
      </p:sp>
      <p:sp>
        <p:nvSpPr>
          <p:cNvPr id="7" name="Freeform 6" title="Crop Mark"/>
          <p:cNvSpPr/>
          <p:nvPr/>
        </p:nvSpPr>
        <p:spPr bwMode="auto">
          <a:xfrm>
            <a:off x="6113972" y="1264239"/>
            <a:ext cx="2456260" cy="3306366"/>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88743463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28700" y="1714500"/>
            <a:ext cx="3335840" cy="268605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894052" y="1714500"/>
            <a:ext cx="3335840" cy="268605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r>
              <a:rPr lang="es-AR"/>
              <a:t>Congreso IDETEC 2020</a:t>
            </a:r>
          </a:p>
        </p:txBody>
      </p:sp>
      <p:sp>
        <p:nvSpPr>
          <p:cNvPr id="6" name="Footer Placeholder 5"/>
          <p:cNvSpPr>
            <a:spLocks noGrp="1"/>
          </p:cNvSpPr>
          <p:nvPr>
            <p:ph type="ftr" sz="quarter" idx="11"/>
          </p:nvPr>
        </p:nvSpPr>
        <p:spPr/>
        <p:txBody>
          <a:bodyPr/>
          <a:lstStyle/>
          <a:p>
            <a:r>
              <a:rPr lang="es-AR"/>
              <a:t>Congreso IDETEC 2020</a:t>
            </a:r>
          </a:p>
        </p:txBody>
      </p:sp>
      <p:sp>
        <p:nvSpPr>
          <p:cNvPr id="7" name="Slide Number Placeholder 6"/>
          <p:cNvSpPr>
            <a:spLocks noGrp="1"/>
          </p:cNvSpPr>
          <p:nvPr>
            <p:ph type="sldNum" sz="quarter" idx="12"/>
          </p:nvPr>
        </p:nvSpPr>
        <p:spPr/>
        <p:txBody>
          <a:bodyPr/>
          <a:lstStyle/>
          <a:p>
            <a:fld id="{4E9F0B57-D8F3-9E46-AEC8-6A531FB647DD}" type="slidenum">
              <a:rPr lang="es-AR" smtClean="0"/>
              <a:t>‹Nº›</a:t>
            </a:fld>
            <a:endParaRPr lang="es-AR"/>
          </a:p>
        </p:txBody>
      </p:sp>
    </p:spTree>
    <p:extLst>
      <p:ext uri="{BB962C8B-B14F-4D97-AF65-F5344CB8AC3E}">
        <p14:creationId xmlns:p14="http://schemas.microsoft.com/office/powerpoint/2010/main" val="928015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028700" y="514350"/>
            <a:ext cx="7200900" cy="1114425"/>
          </a:xfrm>
        </p:spPr>
        <p:txBody>
          <a:bodyPr/>
          <a:lstStyle>
            <a:lvl1pPr>
              <a:defRPr>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8700" y="1755648"/>
            <a:ext cx="3332988" cy="617934"/>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1028700" y="2478906"/>
            <a:ext cx="3332988" cy="1921645"/>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893761" y="1755648"/>
            <a:ext cx="3332988" cy="617934"/>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4893761" y="2478906"/>
            <a:ext cx="3332988" cy="1921645"/>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r>
              <a:rPr lang="es-AR"/>
              <a:t>Congreso IDETEC 2020</a:t>
            </a:r>
          </a:p>
        </p:txBody>
      </p:sp>
      <p:sp>
        <p:nvSpPr>
          <p:cNvPr id="8" name="Footer Placeholder 7"/>
          <p:cNvSpPr>
            <a:spLocks noGrp="1"/>
          </p:cNvSpPr>
          <p:nvPr>
            <p:ph type="ftr" sz="quarter" idx="11"/>
          </p:nvPr>
        </p:nvSpPr>
        <p:spPr/>
        <p:txBody>
          <a:bodyPr/>
          <a:lstStyle/>
          <a:p>
            <a:r>
              <a:rPr lang="es-AR"/>
              <a:t>Congreso IDETEC 2020</a:t>
            </a:r>
          </a:p>
        </p:txBody>
      </p:sp>
      <p:sp>
        <p:nvSpPr>
          <p:cNvPr id="9" name="Slide Number Placeholder 8"/>
          <p:cNvSpPr>
            <a:spLocks noGrp="1"/>
          </p:cNvSpPr>
          <p:nvPr>
            <p:ph type="sldNum" sz="quarter" idx="12"/>
          </p:nvPr>
        </p:nvSpPr>
        <p:spPr/>
        <p:txBody>
          <a:bodyPr/>
          <a:lstStyle/>
          <a:p>
            <a:fld id="{4E9F0B57-D8F3-9E46-AEC8-6A531FB647DD}" type="slidenum">
              <a:rPr lang="es-AR" smtClean="0"/>
              <a:t>‹Nº›</a:t>
            </a:fld>
            <a:endParaRPr lang="es-AR"/>
          </a:p>
        </p:txBody>
      </p:sp>
    </p:spTree>
    <p:extLst>
      <p:ext uri="{BB962C8B-B14F-4D97-AF65-F5344CB8AC3E}">
        <p14:creationId xmlns:p14="http://schemas.microsoft.com/office/powerpoint/2010/main" val="460975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r>
              <a:rPr lang="es-AR"/>
              <a:t>Congreso IDETEC 2020</a:t>
            </a:r>
          </a:p>
        </p:txBody>
      </p:sp>
      <p:sp>
        <p:nvSpPr>
          <p:cNvPr id="4" name="Footer Placeholder 3"/>
          <p:cNvSpPr>
            <a:spLocks noGrp="1"/>
          </p:cNvSpPr>
          <p:nvPr>
            <p:ph type="ftr" sz="quarter" idx="11"/>
          </p:nvPr>
        </p:nvSpPr>
        <p:spPr/>
        <p:txBody>
          <a:bodyPr/>
          <a:lstStyle/>
          <a:p>
            <a:r>
              <a:rPr lang="es-AR"/>
              <a:t>Congreso IDETEC 2020</a:t>
            </a:r>
          </a:p>
        </p:txBody>
      </p:sp>
      <p:sp>
        <p:nvSpPr>
          <p:cNvPr id="5" name="Slide Number Placeholder 4"/>
          <p:cNvSpPr>
            <a:spLocks noGrp="1"/>
          </p:cNvSpPr>
          <p:nvPr>
            <p:ph type="sldNum" sz="quarter" idx="12"/>
          </p:nvPr>
        </p:nvSpPr>
        <p:spPr/>
        <p:txBody>
          <a:bodyPr/>
          <a:lstStyle/>
          <a:p>
            <a:fld id="{4E9F0B57-D8F3-9E46-AEC8-6A531FB647DD}" type="slidenum">
              <a:rPr lang="es-AR" smtClean="0"/>
              <a:t>‹Nº›</a:t>
            </a:fld>
            <a:endParaRPr lang="es-AR"/>
          </a:p>
        </p:txBody>
      </p:sp>
    </p:spTree>
    <p:extLst>
      <p:ext uri="{BB962C8B-B14F-4D97-AF65-F5344CB8AC3E}">
        <p14:creationId xmlns:p14="http://schemas.microsoft.com/office/powerpoint/2010/main" val="2614585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s-AR"/>
              <a:t>Congreso IDETEC 2020</a:t>
            </a:r>
          </a:p>
        </p:txBody>
      </p:sp>
      <p:sp>
        <p:nvSpPr>
          <p:cNvPr id="3" name="Footer Placeholder 2"/>
          <p:cNvSpPr>
            <a:spLocks noGrp="1"/>
          </p:cNvSpPr>
          <p:nvPr>
            <p:ph type="ftr" sz="quarter" idx="11"/>
          </p:nvPr>
        </p:nvSpPr>
        <p:spPr/>
        <p:txBody>
          <a:bodyPr/>
          <a:lstStyle/>
          <a:p>
            <a:r>
              <a:rPr lang="es-AR"/>
              <a:t>Congreso IDETEC 2020</a:t>
            </a:r>
          </a:p>
        </p:txBody>
      </p:sp>
      <p:sp>
        <p:nvSpPr>
          <p:cNvPr id="4" name="Slide Number Placeholder 3"/>
          <p:cNvSpPr>
            <a:spLocks noGrp="1"/>
          </p:cNvSpPr>
          <p:nvPr>
            <p:ph type="sldNum" sz="quarter" idx="12"/>
          </p:nvPr>
        </p:nvSpPr>
        <p:spPr/>
        <p:txBody>
          <a:bodyPr/>
          <a:lstStyle/>
          <a:p>
            <a:fld id="{4E9F0B57-D8F3-9E46-AEC8-6A531FB647DD}" type="slidenum">
              <a:rPr lang="es-AR" smtClean="0"/>
              <a:t>‹Nº›</a:t>
            </a:fld>
            <a:endParaRPr lang="es-AR"/>
          </a:p>
        </p:txBody>
      </p:sp>
    </p:spTree>
    <p:extLst>
      <p:ext uri="{BB962C8B-B14F-4D97-AF65-F5344CB8AC3E}">
        <p14:creationId xmlns:p14="http://schemas.microsoft.com/office/powerpoint/2010/main" val="3610422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282"/>
            <a:ext cx="3977640" cy="5143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514350"/>
            <a:ext cx="2891790" cy="1618413"/>
          </a:xfrm>
        </p:spPr>
        <p:txBody>
          <a:bodyPr anchor="t">
            <a:noAutofit/>
          </a:bodyPr>
          <a:lstStyle>
            <a:lvl1pPr>
              <a:lnSpc>
                <a:spcPct val="84000"/>
              </a:lnSpc>
              <a:defRPr sz="3600" baseline="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692015" y="514351"/>
            <a:ext cx="3909060" cy="3881438"/>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42925" y="2142258"/>
            <a:ext cx="2891790" cy="2258292"/>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a:xfrm>
            <a:off x="542925" y="4840039"/>
            <a:ext cx="903429" cy="303461"/>
          </a:xfrm>
        </p:spPr>
        <p:txBody>
          <a:bodyPr/>
          <a:lstStyle>
            <a:lvl1pPr>
              <a:defRPr>
                <a:solidFill>
                  <a:schemeClr val="tx2"/>
                </a:solidFill>
              </a:defRPr>
            </a:lvl1pPr>
          </a:lstStyle>
          <a:p>
            <a:r>
              <a:rPr lang="es-AR"/>
              <a:t>Congreso IDETEC 2020</a:t>
            </a:r>
          </a:p>
        </p:txBody>
      </p:sp>
      <p:sp>
        <p:nvSpPr>
          <p:cNvPr id="6" name="Footer Placeholder 5"/>
          <p:cNvSpPr>
            <a:spLocks noGrp="1"/>
          </p:cNvSpPr>
          <p:nvPr>
            <p:ph type="ftr" sz="quarter" idx="11"/>
          </p:nvPr>
        </p:nvSpPr>
        <p:spPr>
          <a:xfrm>
            <a:off x="1654459" y="4840039"/>
            <a:ext cx="1780256" cy="303461"/>
          </a:xfrm>
        </p:spPr>
        <p:txBody>
          <a:bodyPr/>
          <a:lstStyle>
            <a:lvl1pPr>
              <a:defRPr>
                <a:solidFill>
                  <a:schemeClr val="tx2"/>
                </a:solidFill>
              </a:defRPr>
            </a:lvl1pPr>
          </a:lstStyle>
          <a:p>
            <a:r>
              <a:rPr lang="es-AR"/>
              <a:t>Congreso IDETEC 2020</a:t>
            </a:r>
          </a:p>
        </p:txBody>
      </p:sp>
      <p:sp>
        <p:nvSpPr>
          <p:cNvPr id="7" name="Slide Number Placeholder 6"/>
          <p:cNvSpPr>
            <a:spLocks noGrp="1"/>
          </p:cNvSpPr>
          <p:nvPr>
            <p:ph type="sldNum" sz="quarter" idx="12"/>
          </p:nvPr>
        </p:nvSpPr>
        <p:spPr>
          <a:xfrm>
            <a:off x="7412355" y="4840039"/>
            <a:ext cx="1197219" cy="303461"/>
          </a:xfrm>
        </p:spPr>
        <p:txBody>
          <a:bodyPr/>
          <a:lstStyle>
            <a:lvl1pPr>
              <a:defRPr>
                <a:solidFill>
                  <a:schemeClr val="tx2"/>
                </a:solidFill>
              </a:defRPr>
            </a:lvl1pPr>
          </a:lstStyle>
          <a:p>
            <a:fld id="{4E9F0B57-D8F3-9E46-AEC8-6A531FB647DD}" type="slidenum">
              <a:rPr lang="es-AR" smtClean="0"/>
              <a:t>‹Nº›</a:t>
            </a:fld>
            <a:endParaRPr lang="es-AR"/>
          </a:p>
        </p:txBody>
      </p:sp>
      <p:sp>
        <p:nvSpPr>
          <p:cNvPr id="9" name="Rectangle 8" title="Divider Bar"/>
          <p:cNvSpPr/>
          <p:nvPr/>
        </p:nvSpPr>
        <p:spPr>
          <a:xfrm>
            <a:off x="3977640"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05703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282"/>
            <a:ext cx="3977640" cy="5143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514350"/>
            <a:ext cx="2891790" cy="1618413"/>
          </a:xfrm>
        </p:spPr>
        <p:txBody>
          <a:bodyPr anchor="t">
            <a:normAutofit/>
          </a:bodyPr>
          <a:lstStyle>
            <a:lvl1pPr>
              <a:lnSpc>
                <a:spcPct val="84000"/>
              </a:lnSpc>
              <a:defRPr sz="36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149090" y="1"/>
            <a:ext cx="4994910" cy="51434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542925" y="2141976"/>
            <a:ext cx="2891790" cy="2258574"/>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a:xfrm>
            <a:off x="542925" y="4840039"/>
            <a:ext cx="903429" cy="303461"/>
          </a:xfrm>
        </p:spPr>
        <p:txBody>
          <a:bodyPr/>
          <a:lstStyle>
            <a:lvl1pPr>
              <a:defRPr>
                <a:solidFill>
                  <a:schemeClr val="tx2"/>
                </a:solidFill>
              </a:defRPr>
            </a:lvl1pPr>
          </a:lstStyle>
          <a:p>
            <a:r>
              <a:rPr lang="es-AR"/>
              <a:t>Congreso IDETEC 2020</a:t>
            </a:r>
          </a:p>
        </p:txBody>
      </p:sp>
      <p:sp>
        <p:nvSpPr>
          <p:cNvPr id="6" name="Footer Placeholder 5"/>
          <p:cNvSpPr>
            <a:spLocks noGrp="1"/>
          </p:cNvSpPr>
          <p:nvPr>
            <p:ph type="ftr" sz="quarter" idx="11"/>
          </p:nvPr>
        </p:nvSpPr>
        <p:spPr>
          <a:xfrm>
            <a:off x="1654459" y="4840039"/>
            <a:ext cx="1780256" cy="303461"/>
          </a:xfrm>
        </p:spPr>
        <p:txBody>
          <a:bodyPr/>
          <a:lstStyle>
            <a:lvl1pPr>
              <a:defRPr>
                <a:solidFill>
                  <a:schemeClr val="tx2"/>
                </a:solidFill>
              </a:defRPr>
            </a:lvl1pPr>
          </a:lstStyle>
          <a:p>
            <a:r>
              <a:rPr lang="es-AR"/>
              <a:t>Congreso IDETEC 2020</a:t>
            </a:r>
          </a:p>
        </p:txBody>
      </p:sp>
      <p:sp>
        <p:nvSpPr>
          <p:cNvPr id="7" name="Slide Number Placeholder 6"/>
          <p:cNvSpPr>
            <a:spLocks noGrp="1"/>
          </p:cNvSpPr>
          <p:nvPr>
            <p:ph type="sldNum" sz="quarter" idx="12"/>
          </p:nvPr>
        </p:nvSpPr>
        <p:spPr>
          <a:xfrm>
            <a:off x="7412355" y="4840039"/>
            <a:ext cx="1197219" cy="303461"/>
          </a:xfrm>
        </p:spPr>
        <p:txBody>
          <a:bodyPr/>
          <a:lstStyle>
            <a:lvl1pPr>
              <a:defRPr>
                <a:solidFill>
                  <a:schemeClr val="tx2"/>
                </a:solidFill>
              </a:defRPr>
            </a:lvl1pPr>
          </a:lstStyle>
          <a:p>
            <a:fld id="{4E9F0B57-D8F3-9E46-AEC8-6A531FB647DD}" type="slidenum">
              <a:rPr lang="es-AR" smtClean="0"/>
              <a:t>‹Nº›</a:t>
            </a:fld>
            <a:endParaRPr lang="es-AR"/>
          </a:p>
        </p:txBody>
      </p:sp>
      <p:sp>
        <p:nvSpPr>
          <p:cNvPr id="9" name="Rectangle 8" title="Divider Bar"/>
          <p:cNvSpPr/>
          <p:nvPr/>
        </p:nvSpPr>
        <p:spPr>
          <a:xfrm>
            <a:off x="3977640"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75058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514350"/>
            <a:ext cx="7200900" cy="111442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8700" y="1714500"/>
            <a:ext cx="7200900" cy="268605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42987" y="4840039"/>
            <a:ext cx="903429" cy="303461"/>
          </a:xfrm>
          <a:prstGeom prst="rect">
            <a:avLst/>
          </a:prstGeom>
        </p:spPr>
        <p:txBody>
          <a:bodyPr vert="horz" lIns="91440" tIns="45720" rIns="91440" bIns="45720" rtlCol="0" anchor="ctr"/>
          <a:lstStyle>
            <a:lvl1pPr algn="l">
              <a:defRPr sz="900" baseline="0">
                <a:solidFill>
                  <a:schemeClr val="tx2"/>
                </a:solidFill>
              </a:defRPr>
            </a:lvl1pPr>
          </a:lstStyle>
          <a:p>
            <a:r>
              <a:rPr lang="es-AR"/>
              <a:t>Congreso IDETEC 2020</a:t>
            </a:r>
          </a:p>
        </p:txBody>
      </p:sp>
      <p:sp>
        <p:nvSpPr>
          <p:cNvPr id="5" name="Footer Placeholder 4"/>
          <p:cNvSpPr>
            <a:spLocks noGrp="1"/>
          </p:cNvSpPr>
          <p:nvPr>
            <p:ph type="ftr" sz="quarter" idx="3"/>
          </p:nvPr>
        </p:nvSpPr>
        <p:spPr>
          <a:xfrm>
            <a:off x="2170173" y="4840039"/>
            <a:ext cx="4710623" cy="303461"/>
          </a:xfrm>
          <a:prstGeom prst="rect">
            <a:avLst/>
          </a:prstGeom>
        </p:spPr>
        <p:txBody>
          <a:bodyPr vert="horz" lIns="91440" tIns="45720" rIns="91440" bIns="45720" rtlCol="0" anchor="ctr"/>
          <a:lstStyle>
            <a:lvl1pPr algn="l">
              <a:defRPr sz="900" baseline="0">
                <a:solidFill>
                  <a:schemeClr val="tx2"/>
                </a:solidFill>
              </a:defRPr>
            </a:lvl1pPr>
          </a:lstStyle>
          <a:p>
            <a:r>
              <a:rPr lang="es-AR"/>
              <a:t>Congreso IDETEC 2020</a:t>
            </a:r>
          </a:p>
        </p:txBody>
      </p:sp>
      <p:sp>
        <p:nvSpPr>
          <p:cNvPr id="6" name="Slide Number Placeholder 5"/>
          <p:cNvSpPr>
            <a:spLocks noGrp="1"/>
          </p:cNvSpPr>
          <p:nvPr>
            <p:ph type="sldNum" sz="quarter" idx="4"/>
          </p:nvPr>
        </p:nvSpPr>
        <p:spPr>
          <a:xfrm>
            <a:off x="7104552" y="4840039"/>
            <a:ext cx="1197219" cy="303461"/>
          </a:xfrm>
          <a:prstGeom prst="rect">
            <a:avLst/>
          </a:prstGeom>
        </p:spPr>
        <p:txBody>
          <a:bodyPr vert="horz" lIns="91440" tIns="45720" rIns="91440" bIns="45720" rtlCol="0" anchor="ctr"/>
          <a:lstStyle>
            <a:lvl1pPr algn="r">
              <a:defRPr sz="900" baseline="0">
                <a:solidFill>
                  <a:schemeClr val="tx2"/>
                </a:solidFill>
              </a:defRPr>
            </a:lvl1pPr>
          </a:lstStyle>
          <a:p>
            <a:fld id="{4E9F0B57-D8F3-9E46-AEC8-6A531FB647DD}" type="slidenum">
              <a:rPr lang="es-AR" smtClean="0"/>
              <a:t>‹Nº›</a:t>
            </a:fld>
            <a:endParaRPr lang="es-AR"/>
          </a:p>
        </p:txBody>
      </p:sp>
      <p:sp>
        <p:nvSpPr>
          <p:cNvPr id="9" name="Rectangle 8" title="Side bar"/>
          <p:cNvSpPr/>
          <p:nvPr/>
        </p:nvSpPr>
        <p:spPr>
          <a:xfrm>
            <a:off x="358571"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70549192"/>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Lst>
  <p:hf hdr="0" ftr="0"/>
  <p:txStyles>
    <p:titleStyle>
      <a:lvl1pPr algn="l" defTabSz="685800" rtl="0" eaLnBrk="1" latinLnBrk="0" hangingPunct="1">
        <a:lnSpc>
          <a:spcPct val="89000"/>
        </a:lnSpc>
        <a:spcBef>
          <a:spcPct val="0"/>
        </a:spcBef>
        <a:buNone/>
        <a:defRPr sz="3300" kern="1200" baseline="0">
          <a:solidFill>
            <a:schemeClr val="tx2"/>
          </a:solidFill>
          <a:latin typeface="+mj-lt"/>
          <a:ea typeface="+mj-ea"/>
          <a:cs typeface="+mj-cs"/>
        </a:defRPr>
      </a:lvl1pPr>
    </p:titleStyle>
    <p:bodyStyle>
      <a:lvl1pPr marL="288036" indent="-288036" algn="l" defTabSz="685800" rtl="0" eaLnBrk="1" latinLnBrk="0" hangingPunct="1">
        <a:lnSpc>
          <a:spcPct val="94000"/>
        </a:lnSpc>
        <a:spcBef>
          <a:spcPts val="750"/>
        </a:spcBef>
        <a:spcAft>
          <a:spcPts val="150"/>
        </a:spcAft>
        <a:buFont typeface="Franklin Gothic Book" panose="020B0503020102020204" pitchFamily="34" charset="0"/>
        <a:buChar char="■"/>
        <a:defRPr sz="1500" kern="1200" baseline="0">
          <a:solidFill>
            <a:schemeClr val="tx2"/>
          </a:solidFill>
          <a:latin typeface="+mn-lt"/>
          <a:ea typeface="+mn-ea"/>
          <a:cs typeface="+mn-cs"/>
        </a:defRPr>
      </a:lvl1pPr>
      <a:lvl2pPr marL="6858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500" i="1" kern="1200" baseline="0">
          <a:solidFill>
            <a:schemeClr val="tx2"/>
          </a:solidFill>
          <a:latin typeface="+mn-lt"/>
          <a:ea typeface="+mn-ea"/>
          <a:cs typeface="+mn-cs"/>
        </a:defRPr>
      </a:lvl2pPr>
      <a:lvl3pPr marL="10287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kern="1200" baseline="0">
          <a:solidFill>
            <a:schemeClr val="tx2"/>
          </a:solidFill>
          <a:latin typeface="+mn-lt"/>
          <a:ea typeface="+mn-ea"/>
          <a:cs typeface="+mn-cs"/>
        </a:defRPr>
      </a:lvl3pPr>
      <a:lvl4pPr marL="13716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i="1" kern="1200" baseline="0">
          <a:solidFill>
            <a:schemeClr val="tx2"/>
          </a:solidFill>
          <a:latin typeface="+mn-lt"/>
          <a:ea typeface="+mn-ea"/>
          <a:cs typeface="+mn-cs"/>
        </a:defRPr>
      </a:lvl4pPr>
      <a:lvl5pPr marL="17145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kern="1200" baseline="0">
          <a:solidFill>
            <a:schemeClr val="tx2"/>
          </a:solidFill>
          <a:latin typeface="+mn-lt"/>
          <a:ea typeface="+mn-ea"/>
          <a:cs typeface="+mn-cs"/>
        </a:defRPr>
      </a:lvl5pPr>
      <a:lvl6pPr marL="20574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i="1" kern="1200" baseline="0">
          <a:solidFill>
            <a:schemeClr val="tx2"/>
          </a:solidFill>
          <a:latin typeface="+mn-lt"/>
          <a:ea typeface="+mn-ea"/>
          <a:cs typeface="+mn-cs"/>
        </a:defRPr>
      </a:lvl6pPr>
      <a:lvl7pPr marL="24003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7pPr>
      <a:lvl8pPr marL="27432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i="1" kern="1200" baseline="0">
          <a:solidFill>
            <a:schemeClr val="tx2"/>
          </a:solidFill>
          <a:latin typeface="+mn-lt"/>
          <a:ea typeface="+mn-ea"/>
          <a:cs typeface="+mn-cs"/>
        </a:defRPr>
      </a:lvl8pPr>
      <a:lvl9pPr marL="30861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2.xml"/><Relationship Id="rId1" Type="http://schemas.openxmlformats.org/officeDocument/2006/relationships/themeOverride" Target="../theme/themeOverride4.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00AA8B-60FC-EC4C-B625-FAAD4FCF2AFD}"/>
              </a:ext>
            </a:extLst>
          </p:cNvPr>
          <p:cNvSpPr>
            <a:spLocks noGrp="1"/>
          </p:cNvSpPr>
          <p:nvPr>
            <p:ph type="ctrTitle"/>
          </p:nvPr>
        </p:nvSpPr>
        <p:spPr>
          <a:xfrm>
            <a:off x="891693" y="903502"/>
            <a:ext cx="7316390" cy="2074896"/>
          </a:xfrm>
        </p:spPr>
        <p:txBody>
          <a:bodyPr>
            <a:noAutofit/>
          </a:bodyPr>
          <a:lstStyle/>
          <a:p>
            <a:r>
              <a:rPr lang="es-AR" sz="2800" b="1" dirty="0"/>
              <a:t>DETERMINACION DE UN MODELO DE RIESGOS DE CIBERSEGURIDAD EN UNA RED DE UN LABORATORIO EDI EN LA UTN-FRC </a:t>
            </a:r>
            <a:br>
              <a:rPr lang="es-AR" sz="2800" b="1" dirty="0"/>
            </a:br>
            <a:r>
              <a:rPr lang="es-AR" sz="2800" b="1" dirty="0"/>
              <a:t> </a:t>
            </a:r>
          </a:p>
        </p:txBody>
      </p:sp>
      <p:sp>
        <p:nvSpPr>
          <p:cNvPr id="3" name="Subtítulo 2">
            <a:extLst>
              <a:ext uri="{FF2B5EF4-FFF2-40B4-BE49-F238E27FC236}">
                <a16:creationId xmlns:a16="http://schemas.microsoft.com/office/drawing/2014/main" id="{88A67454-A035-5146-9DAD-F09649CC8CA0}"/>
              </a:ext>
            </a:extLst>
          </p:cNvPr>
          <p:cNvSpPr>
            <a:spLocks noGrp="1"/>
          </p:cNvSpPr>
          <p:nvPr>
            <p:ph type="subTitle" idx="1"/>
          </p:nvPr>
        </p:nvSpPr>
        <p:spPr>
          <a:xfrm>
            <a:off x="1424522" y="3001709"/>
            <a:ext cx="6643355" cy="972647"/>
          </a:xfrm>
        </p:spPr>
        <p:txBody>
          <a:bodyPr>
            <a:normAutofit/>
          </a:bodyPr>
          <a:lstStyle/>
          <a:p>
            <a:r>
              <a:rPr lang="es-AR" sz="1400" i="1" dirty="0" err="1">
                <a:latin typeface="Geneva" panose="020B0503030404040204" pitchFamily="34" charset="0"/>
                <a:ea typeface="Geneva" panose="020B0503030404040204" pitchFamily="34" charset="0"/>
              </a:rPr>
              <a:t>Fabian</a:t>
            </a:r>
            <a:r>
              <a:rPr lang="es-AR" sz="1400" i="1" dirty="0">
                <a:latin typeface="Geneva" panose="020B0503030404040204" pitchFamily="34" charset="0"/>
                <a:ea typeface="Geneva" panose="020B0503030404040204" pitchFamily="34" charset="0"/>
              </a:rPr>
              <a:t> A. </a:t>
            </a:r>
            <a:r>
              <a:rPr lang="es-AR" sz="1400" i="1" dirty="0" err="1">
                <a:latin typeface="Geneva" panose="020B0503030404040204" pitchFamily="34" charset="0"/>
                <a:ea typeface="Geneva" panose="020B0503030404040204" pitchFamily="34" charset="0"/>
              </a:rPr>
              <a:t>Gibellini</a:t>
            </a:r>
            <a:r>
              <a:rPr lang="es-AR" sz="1400" i="1" dirty="0">
                <a:latin typeface="Geneva" panose="020B0503030404040204" pitchFamily="34" charset="0"/>
                <a:ea typeface="Geneva" panose="020B0503030404040204" pitchFamily="34" charset="0"/>
              </a:rPr>
              <a:t> (Director), </a:t>
            </a:r>
            <a:r>
              <a:rPr lang="es-AR" sz="1400" i="1" dirty="0" err="1">
                <a:latin typeface="Geneva" panose="020B0503030404040204" pitchFamily="34" charset="0"/>
                <a:ea typeface="Geneva" panose="020B0503030404040204" pitchFamily="34" charset="0"/>
              </a:rPr>
              <a:t>Analia</a:t>
            </a:r>
            <a:r>
              <a:rPr lang="es-AR" sz="1400" i="1" dirty="0">
                <a:latin typeface="Geneva" panose="020B0503030404040204" pitchFamily="34" charset="0"/>
                <a:ea typeface="Geneva" panose="020B0503030404040204" pitchFamily="34" charset="0"/>
              </a:rPr>
              <a:t> L. </a:t>
            </a:r>
            <a:r>
              <a:rPr lang="es-AR" sz="1400" i="1" dirty="0" err="1">
                <a:latin typeface="Geneva" panose="020B0503030404040204" pitchFamily="34" charset="0"/>
                <a:ea typeface="Geneva" panose="020B0503030404040204" pitchFamily="34" charset="0"/>
              </a:rPr>
              <a:t>Ruhl</a:t>
            </a:r>
            <a:r>
              <a:rPr lang="es-AR" sz="1400" i="1" dirty="0">
                <a:latin typeface="Geneva" panose="020B0503030404040204" pitchFamily="34" charset="0"/>
                <a:ea typeface="Geneva" panose="020B0503030404040204" pitchFamily="34" charset="0"/>
              </a:rPr>
              <a:t>, Cecilia </a:t>
            </a:r>
            <a:r>
              <a:rPr lang="es-AR" sz="1400" i="1" dirty="0" err="1">
                <a:latin typeface="Geneva" panose="020B0503030404040204" pitchFamily="34" charset="0"/>
                <a:ea typeface="Geneva" panose="020B0503030404040204" pitchFamily="34" charset="0"/>
              </a:rPr>
              <a:t>Sanchez</a:t>
            </a:r>
            <a:r>
              <a:rPr lang="es-AR" sz="1400" i="1" dirty="0">
                <a:latin typeface="Geneva" panose="020B0503030404040204" pitchFamily="34" charset="0"/>
                <a:ea typeface="Geneva" panose="020B0503030404040204" pitchFamily="34" charset="0"/>
              </a:rPr>
              <a:t>, Juliana </a:t>
            </a:r>
            <a:r>
              <a:rPr lang="es-AR" sz="1400" i="1" dirty="0" err="1">
                <a:latin typeface="Geneva" panose="020B0503030404040204" pitchFamily="34" charset="0"/>
                <a:ea typeface="Geneva" panose="020B0503030404040204" pitchFamily="34" charset="0"/>
              </a:rPr>
              <a:t>Notreni</a:t>
            </a:r>
            <a:r>
              <a:rPr lang="es-AR" sz="1400" i="1" dirty="0">
                <a:latin typeface="Geneva" panose="020B0503030404040204" pitchFamily="34" charset="0"/>
                <a:ea typeface="Geneva" panose="020B0503030404040204" pitchFamily="34" charset="0"/>
              </a:rPr>
              <a:t>, Milagros N. Zea </a:t>
            </a:r>
            <a:r>
              <a:rPr lang="es-AR" sz="1400" i="1" dirty="0" err="1">
                <a:latin typeface="Geneva" panose="020B0503030404040204" pitchFamily="34" charset="0"/>
                <a:ea typeface="Geneva" panose="020B0503030404040204" pitchFamily="34" charset="0"/>
              </a:rPr>
              <a:t>Cárdenas</a:t>
            </a:r>
            <a:r>
              <a:rPr lang="es-AR" sz="1400" i="1" dirty="0">
                <a:latin typeface="Geneva" panose="020B0503030404040204" pitchFamily="34" charset="0"/>
                <a:ea typeface="Geneva" panose="020B0503030404040204" pitchFamily="34" charset="0"/>
              </a:rPr>
              <a:t> </a:t>
            </a:r>
            <a:endParaRPr lang="es-AR" sz="1400" dirty="0">
              <a:latin typeface="Geneva" panose="020B0503030404040204" pitchFamily="34" charset="0"/>
              <a:ea typeface="Geneva" panose="020B0503030404040204" pitchFamily="34" charset="0"/>
            </a:endParaRPr>
          </a:p>
          <a:p>
            <a:r>
              <a:rPr lang="es-AR" sz="1400" dirty="0" err="1">
                <a:latin typeface="Geneva" panose="020B0503030404040204" pitchFamily="34" charset="0"/>
                <a:ea typeface="Geneva" panose="020B0503030404040204" pitchFamily="34" charset="0"/>
              </a:rPr>
              <a:t>labsis@bbs.frc.utn.edu.ar</a:t>
            </a:r>
            <a:endParaRPr lang="es-AR" sz="1400" dirty="0">
              <a:latin typeface="Geneva" panose="020B0503030404040204" pitchFamily="34" charset="0"/>
              <a:ea typeface="Geneva" panose="020B0503030404040204" pitchFamily="34" charset="0"/>
            </a:endParaRPr>
          </a:p>
        </p:txBody>
      </p:sp>
      <p:sp>
        <p:nvSpPr>
          <p:cNvPr id="7" name="Google Shape;141;p1">
            <a:extLst>
              <a:ext uri="{FF2B5EF4-FFF2-40B4-BE49-F238E27FC236}">
                <a16:creationId xmlns:a16="http://schemas.microsoft.com/office/drawing/2014/main" id="{28AB7FBB-8ABB-714D-892A-6949A34AA4C0}"/>
              </a:ext>
            </a:extLst>
          </p:cNvPr>
          <p:cNvSpPr txBox="1"/>
          <p:nvPr/>
        </p:nvSpPr>
        <p:spPr>
          <a:xfrm rot="9743">
            <a:off x="1930451" y="4379977"/>
            <a:ext cx="3240360" cy="648072"/>
          </a:xfrm>
          <a:prstGeom prst="rect">
            <a:avLst/>
          </a:prstGeom>
          <a:noFill/>
          <a:ln>
            <a:noFill/>
          </a:ln>
        </p:spPr>
        <p:txBody>
          <a:bodyPr spcFirstLastPara="1" wrap="square" lIns="68569" tIns="34275" rIns="68569" bIns="34275" anchor="t" anchorCtr="0">
            <a:normAutofit fontScale="92500" lnSpcReduction="10000"/>
          </a:bodyPr>
          <a:lstStyle/>
          <a:p>
            <a:pPr>
              <a:lnSpc>
                <a:spcPct val="80000"/>
              </a:lnSpc>
              <a:buClr>
                <a:schemeClr val="accent1"/>
              </a:buClr>
              <a:buSzPts val="788"/>
            </a:pPr>
            <a:r>
              <a:rPr lang="es-AR" sz="844" b="1" dirty="0">
                <a:latin typeface="Century Schoolbook"/>
                <a:ea typeface="Century Schoolbook"/>
                <a:cs typeface="Century Schoolbook"/>
                <a:sym typeface="Century Schoolbook"/>
              </a:rPr>
              <a:t>Laboratorio de Sistemas de Información</a:t>
            </a:r>
            <a:endParaRPr sz="1013" dirty="0"/>
          </a:p>
          <a:p>
            <a:pPr>
              <a:lnSpc>
                <a:spcPct val="80000"/>
              </a:lnSpc>
              <a:spcBef>
                <a:spcPts val="450"/>
              </a:spcBef>
              <a:buClr>
                <a:schemeClr val="accent1"/>
              </a:buClr>
              <a:buSzPts val="788"/>
            </a:pPr>
            <a:r>
              <a:rPr lang="es-AR" sz="844" b="1" dirty="0">
                <a:latin typeface="Century Schoolbook"/>
                <a:ea typeface="Century Schoolbook"/>
                <a:cs typeface="Century Schoolbook"/>
                <a:sym typeface="Century Schoolbook"/>
              </a:rPr>
              <a:t>Departamento de Ingeniería en Sistemas de Información </a:t>
            </a:r>
            <a:endParaRPr sz="844" b="1" dirty="0">
              <a:latin typeface="Century Schoolbook"/>
              <a:ea typeface="Century Schoolbook"/>
              <a:cs typeface="Century Schoolbook"/>
              <a:sym typeface="Century Schoolbook"/>
            </a:endParaRPr>
          </a:p>
          <a:p>
            <a:pPr>
              <a:lnSpc>
                <a:spcPct val="80000"/>
              </a:lnSpc>
              <a:spcBef>
                <a:spcPts val="450"/>
              </a:spcBef>
              <a:buClr>
                <a:schemeClr val="accent1"/>
              </a:buClr>
              <a:buSzPts val="788"/>
            </a:pPr>
            <a:r>
              <a:rPr lang="es-AR" sz="844" b="1" dirty="0">
                <a:latin typeface="Century Schoolbook"/>
                <a:ea typeface="Century Schoolbook"/>
                <a:cs typeface="Century Schoolbook"/>
                <a:sym typeface="Century Schoolbook"/>
              </a:rPr>
              <a:t>Universidad  Tecnológica Nacional </a:t>
            </a:r>
            <a:endParaRPr sz="1013" dirty="0"/>
          </a:p>
          <a:p>
            <a:pPr>
              <a:lnSpc>
                <a:spcPct val="80000"/>
              </a:lnSpc>
              <a:spcBef>
                <a:spcPts val="450"/>
              </a:spcBef>
              <a:buClr>
                <a:schemeClr val="accent1"/>
              </a:buClr>
              <a:buSzPts val="788"/>
            </a:pPr>
            <a:r>
              <a:rPr lang="es-AR" sz="844" b="1" dirty="0">
                <a:latin typeface="Century Schoolbook"/>
                <a:ea typeface="Century Schoolbook"/>
                <a:cs typeface="Century Schoolbook"/>
                <a:sym typeface="Century Schoolbook"/>
              </a:rPr>
              <a:t>Facultad Regional Córdoba</a:t>
            </a:r>
            <a:endParaRPr sz="844" b="1" dirty="0">
              <a:latin typeface="Century Schoolbook"/>
              <a:ea typeface="Century Schoolbook"/>
              <a:cs typeface="Century Schoolbook"/>
              <a:sym typeface="Century Schoolbook"/>
            </a:endParaRPr>
          </a:p>
        </p:txBody>
      </p:sp>
      <p:pic>
        <p:nvPicPr>
          <p:cNvPr id="10" name="Imagen 9" descr="Logotipo&#10;&#10;Descripción generada automáticamente">
            <a:extLst>
              <a:ext uri="{FF2B5EF4-FFF2-40B4-BE49-F238E27FC236}">
                <a16:creationId xmlns:a16="http://schemas.microsoft.com/office/drawing/2014/main" id="{A44136EB-9537-A24E-9AF9-197F688CA5F6}"/>
              </a:ext>
            </a:extLst>
          </p:cNvPr>
          <p:cNvPicPr>
            <a:picLocks noChangeAspect="1"/>
          </p:cNvPicPr>
          <p:nvPr/>
        </p:nvPicPr>
        <p:blipFill>
          <a:blip r:embed="rId2"/>
          <a:stretch>
            <a:fillRect/>
          </a:stretch>
        </p:blipFill>
        <p:spPr>
          <a:xfrm>
            <a:off x="6989412" y="138650"/>
            <a:ext cx="1573525" cy="333950"/>
          </a:xfrm>
          <a:prstGeom prst="rect">
            <a:avLst/>
          </a:prstGeom>
        </p:spPr>
      </p:pic>
      <p:pic>
        <p:nvPicPr>
          <p:cNvPr id="12" name="Imagen 11" descr="Imagen que contiene dibujo, pelota, jugador, balanceando&#10;&#10;Descripción generada automáticamente">
            <a:extLst>
              <a:ext uri="{FF2B5EF4-FFF2-40B4-BE49-F238E27FC236}">
                <a16:creationId xmlns:a16="http://schemas.microsoft.com/office/drawing/2014/main" id="{E84E462C-3625-9540-981F-60DE612BE28D}"/>
              </a:ext>
            </a:extLst>
          </p:cNvPr>
          <p:cNvPicPr>
            <a:picLocks noChangeAspect="1"/>
          </p:cNvPicPr>
          <p:nvPr/>
        </p:nvPicPr>
        <p:blipFill>
          <a:blip r:embed="rId3"/>
          <a:stretch>
            <a:fillRect/>
          </a:stretch>
        </p:blipFill>
        <p:spPr>
          <a:xfrm>
            <a:off x="581063" y="117705"/>
            <a:ext cx="1574030" cy="375840"/>
          </a:xfrm>
          <a:prstGeom prst="rect">
            <a:avLst/>
          </a:prstGeom>
        </p:spPr>
      </p:pic>
      <p:pic>
        <p:nvPicPr>
          <p:cNvPr id="15" name="Google Shape;137;p12">
            <a:extLst>
              <a:ext uri="{FF2B5EF4-FFF2-40B4-BE49-F238E27FC236}">
                <a16:creationId xmlns:a16="http://schemas.microsoft.com/office/drawing/2014/main" id="{E52BE69E-6EE2-D84A-946B-E0F30B28E1BF}"/>
              </a:ext>
            </a:extLst>
          </p:cNvPr>
          <p:cNvPicPr preferRelativeResize="0"/>
          <p:nvPr/>
        </p:nvPicPr>
        <p:blipFill>
          <a:blip r:embed="rId4">
            <a:alphaModFix/>
          </a:blip>
          <a:stretch>
            <a:fillRect/>
          </a:stretch>
        </p:blipFill>
        <p:spPr>
          <a:xfrm>
            <a:off x="5171723" y="4375386"/>
            <a:ext cx="472051" cy="548396"/>
          </a:xfrm>
          <a:prstGeom prst="rect">
            <a:avLst/>
          </a:prstGeom>
          <a:noFill/>
          <a:ln>
            <a:noFill/>
          </a:ln>
        </p:spPr>
      </p:pic>
      <p:pic>
        <p:nvPicPr>
          <p:cNvPr id="16" name="Google Shape;142;p1">
            <a:extLst>
              <a:ext uri="{FF2B5EF4-FFF2-40B4-BE49-F238E27FC236}">
                <a16:creationId xmlns:a16="http://schemas.microsoft.com/office/drawing/2014/main" id="{68E875D8-8E80-CE42-A6BB-3B5E4A4B9FEB}"/>
              </a:ext>
            </a:extLst>
          </p:cNvPr>
          <p:cNvPicPr preferRelativeResize="0"/>
          <p:nvPr/>
        </p:nvPicPr>
        <p:blipFill rotWithShape="1">
          <a:blip r:embed="rId5">
            <a:alphaModFix/>
          </a:blip>
          <a:srcRect/>
          <a:stretch/>
        </p:blipFill>
        <p:spPr>
          <a:xfrm>
            <a:off x="1117759" y="4368541"/>
            <a:ext cx="566763" cy="650409"/>
          </a:xfrm>
          <a:prstGeom prst="rect">
            <a:avLst/>
          </a:prstGeom>
          <a:noFill/>
          <a:ln>
            <a:noFill/>
          </a:ln>
        </p:spPr>
      </p:pic>
    </p:spTree>
    <p:extLst>
      <p:ext uri="{BB962C8B-B14F-4D97-AF65-F5344CB8AC3E}">
        <p14:creationId xmlns:p14="http://schemas.microsoft.com/office/powerpoint/2010/main" val="2390688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038C4E-4E6D-B045-9385-B931376D8418}"/>
              </a:ext>
            </a:extLst>
          </p:cNvPr>
          <p:cNvSpPr>
            <a:spLocks noGrp="1"/>
          </p:cNvSpPr>
          <p:nvPr>
            <p:ph type="title"/>
          </p:nvPr>
        </p:nvSpPr>
        <p:spPr/>
        <p:txBody>
          <a:bodyPr/>
          <a:lstStyle/>
          <a:p>
            <a:r>
              <a:rPr lang="es-AR" dirty="0"/>
              <a:t>Clasificación del Riesgo</a:t>
            </a:r>
          </a:p>
        </p:txBody>
      </p:sp>
      <p:sp>
        <p:nvSpPr>
          <p:cNvPr id="5" name="Marcador de número de diapositiva 4">
            <a:extLst>
              <a:ext uri="{FF2B5EF4-FFF2-40B4-BE49-F238E27FC236}">
                <a16:creationId xmlns:a16="http://schemas.microsoft.com/office/drawing/2014/main" id="{3357AEE9-6044-124F-B380-DE45FB76ACB5}"/>
              </a:ext>
            </a:extLst>
          </p:cNvPr>
          <p:cNvSpPr>
            <a:spLocks noGrp="1"/>
          </p:cNvSpPr>
          <p:nvPr>
            <p:ph type="sldNum" sz="quarter" idx="12"/>
          </p:nvPr>
        </p:nvSpPr>
        <p:spPr>
          <a:xfrm>
            <a:off x="7474668" y="4766083"/>
            <a:ext cx="1197219" cy="303461"/>
          </a:xfrm>
        </p:spPr>
        <p:txBody>
          <a:bodyPr/>
          <a:lstStyle/>
          <a:p>
            <a:fld id="{4E9F0B57-D8F3-9E46-AEC8-6A531FB647DD}" type="slidenum">
              <a:rPr lang="es-AR" sz="1000" smtClean="0"/>
              <a:t>10</a:t>
            </a:fld>
            <a:endParaRPr lang="es-AR" sz="1000" dirty="0"/>
          </a:p>
        </p:txBody>
      </p:sp>
      <p:graphicFrame>
        <p:nvGraphicFramePr>
          <p:cNvPr id="8" name="Marcador de contenido 7">
            <a:extLst>
              <a:ext uri="{FF2B5EF4-FFF2-40B4-BE49-F238E27FC236}">
                <a16:creationId xmlns:a16="http://schemas.microsoft.com/office/drawing/2014/main" id="{5AFB6C58-7011-0642-AA26-CB2E8BDA0D1C}"/>
              </a:ext>
            </a:extLst>
          </p:cNvPr>
          <p:cNvGraphicFramePr>
            <a:graphicFrameLocks noGrp="1"/>
          </p:cNvGraphicFramePr>
          <p:nvPr>
            <p:ph sz="quarter" idx="13"/>
            <p:extLst>
              <p:ext uri="{D42A27DB-BD31-4B8C-83A1-F6EECF244321}">
                <p14:modId xmlns:p14="http://schemas.microsoft.com/office/powerpoint/2010/main" val="3240713339"/>
              </p:ext>
            </p:extLst>
          </p:nvPr>
        </p:nvGraphicFramePr>
        <p:xfrm>
          <a:off x="1467292" y="1339702"/>
          <a:ext cx="6648007" cy="2690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fecha 2">
            <a:extLst>
              <a:ext uri="{FF2B5EF4-FFF2-40B4-BE49-F238E27FC236}">
                <a16:creationId xmlns:a16="http://schemas.microsoft.com/office/drawing/2014/main" id="{BEB3A86E-EE2E-114D-9DEB-755E7C6EABA0}"/>
              </a:ext>
            </a:extLst>
          </p:cNvPr>
          <p:cNvSpPr>
            <a:spLocks noGrp="1"/>
          </p:cNvSpPr>
          <p:nvPr>
            <p:ph type="dt" sz="half" idx="10"/>
          </p:nvPr>
        </p:nvSpPr>
        <p:spPr>
          <a:xfrm>
            <a:off x="1042987" y="4767850"/>
            <a:ext cx="1331245" cy="303461"/>
          </a:xfrm>
        </p:spPr>
        <p:txBody>
          <a:bodyPr/>
          <a:lstStyle/>
          <a:p>
            <a:r>
              <a:rPr lang="es-AR" dirty="0"/>
              <a:t>Congreso IDETEC 2020</a:t>
            </a:r>
          </a:p>
        </p:txBody>
      </p:sp>
    </p:spTree>
    <p:extLst>
      <p:ext uri="{BB962C8B-B14F-4D97-AF65-F5344CB8AC3E}">
        <p14:creationId xmlns:p14="http://schemas.microsoft.com/office/powerpoint/2010/main" val="172028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038C4E-4E6D-B045-9385-B931376D8418}"/>
              </a:ext>
            </a:extLst>
          </p:cNvPr>
          <p:cNvSpPr>
            <a:spLocks noGrp="1"/>
          </p:cNvSpPr>
          <p:nvPr>
            <p:ph type="title"/>
          </p:nvPr>
        </p:nvSpPr>
        <p:spPr>
          <a:xfrm>
            <a:off x="1028700" y="514350"/>
            <a:ext cx="7200900" cy="719027"/>
          </a:xfrm>
        </p:spPr>
        <p:txBody>
          <a:bodyPr/>
          <a:lstStyle/>
          <a:p>
            <a:r>
              <a:rPr lang="es-AR" dirty="0"/>
              <a:t>Niveles de exposición</a:t>
            </a:r>
          </a:p>
        </p:txBody>
      </p:sp>
      <p:sp>
        <p:nvSpPr>
          <p:cNvPr id="3" name="Marcador de contenido 2">
            <a:extLst>
              <a:ext uri="{FF2B5EF4-FFF2-40B4-BE49-F238E27FC236}">
                <a16:creationId xmlns:a16="http://schemas.microsoft.com/office/drawing/2014/main" id="{30767240-7E13-0D43-AF82-B73F0FB73ABD}"/>
              </a:ext>
            </a:extLst>
          </p:cNvPr>
          <p:cNvSpPr>
            <a:spLocks noGrp="1"/>
          </p:cNvSpPr>
          <p:nvPr>
            <p:ph sz="quarter" idx="13"/>
          </p:nvPr>
        </p:nvSpPr>
        <p:spPr>
          <a:xfrm>
            <a:off x="570836" y="1430589"/>
            <a:ext cx="8002328" cy="2483392"/>
          </a:xfrm>
        </p:spPr>
        <p:txBody>
          <a:bodyPr>
            <a:normAutofit/>
          </a:bodyPr>
          <a:lstStyle/>
          <a:p>
            <a:r>
              <a:rPr lang="es-AR" sz="2000" dirty="0"/>
              <a:t>En base a la clasificación se definió el nivel de exposición de todos los riesgos a partir del producto de su frecuencia  e impacto:</a:t>
            </a:r>
          </a:p>
          <a:p>
            <a:endParaRPr lang="es-AR" dirty="0"/>
          </a:p>
          <a:p>
            <a:endParaRPr lang="es-AR" dirty="0"/>
          </a:p>
        </p:txBody>
      </p:sp>
      <p:sp>
        <p:nvSpPr>
          <p:cNvPr id="5" name="Marcador de número de diapositiva 4">
            <a:extLst>
              <a:ext uri="{FF2B5EF4-FFF2-40B4-BE49-F238E27FC236}">
                <a16:creationId xmlns:a16="http://schemas.microsoft.com/office/drawing/2014/main" id="{3357AEE9-6044-124F-B380-DE45FB76ACB5}"/>
              </a:ext>
            </a:extLst>
          </p:cNvPr>
          <p:cNvSpPr>
            <a:spLocks noGrp="1"/>
          </p:cNvSpPr>
          <p:nvPr>
            <p:ph type="sldNum" sz="quarter" idx="12"/>
          </p:nvPr>
        </p:nvSpPr>
        <p:spPr>
          <a:xfrm>
            <a:off x="7496438" y="4840039"/>
            <a:ext cx="1197219" cy="303461"/>
          </a:xfrm>
        </p:spPr>
        <p:txBody>
          <a:bodyPr/>
          <a:lstStyle/>
          <a:p>
            <a:fld id="{4E9F0B57-D8F3-9E46-AEC8-6A531FB647DD}" type="slidenum">
              <a:rPr lang="es-AR" sz="1000" smtClean="0"/>
              <a:t>11</a:t>
            </a:fld>
            <a:endParaRPr lang="es-AR" sz="1000" dirty="0"/>
          </a:p>
        </p:txBody>
      </p:sp>
      <p:pic>
        <p:nvPicPr>
          <p:cNvPr id="6" name="Imagen 5">
            <a:extLst>
              <a:ext uri="{FF2B5EF4-FFF2-40B4-BE49-F238E27FC236}">
                <a16:creationId xmlns:a16="http://schemas.microsoft.com/office/drawing/2014/main" id="{66DB3AC5-9063-3C4A-86E6-4614A99A9AA9}"/>
              </a:ext>
            </a:extLst>
          </p:cNvPr>
          <p:cNvPicPr>
            <a:picLocks noChangeAspect="1"/>
          </p:cNvPicPr>
          <p:nvPr/>
        </p:nvPicPr>
        <p:blipFill>
          <a:blip r:embed="rId2"/>
          <a:stretch>
            <a:fillRect/>
          </a:stretch>
        </p:blipFill>
        <p:spPr>
          <a:xfrm>
            <a:off x="915530" y="2203040"/>
            <a:ext cx="7664944" cy="2319781"/>
          </a:xfrm>
          <a:prstGeom prst="rect">
            <a:avLst/>
          </a:prstGeom>
        </p:spPr>
      </p:pic>
      <p:sp>
        <p:nvSpPr>
          <p:cNvPr id="7" name="Marcador de fecha 6">
            <a:extLst>
              <a:ext uri="{FF2B5EF4-FFF2-40B4-BE49-F238E27FC236}">
                <a16:creationId xmlns:a16="http://schemas.microsoft.com/office/drawing/2014/main" id="{3DC36A56-45FC-D24F-847F-A5B6EC43944C}"/>
              </a:ext>
            </a:extLst>
          </p:cNvPr>
          <p:cNvSpPr>
            <a:spLocks noGrp="1"/>
          </p:cNvSpPr>
          <p:nvPr>
            <p:ph type="dt" sz="half" idx="10"/>
          </p:nvPr>
        </p:nvSpPr>
        <p:spPr>
          <a:xfrm>
            <a:off x="1042987" y="4840039"/>
            <a:ext cx="1419476" cy="303461"/>
          </a:xfrm>
        </p:spPr>
        <p:txBody>
          <a:bodyPr/>
          <a:lstStyle/>
          <a:p>
            <a:r>
              <a:rPr lang="es-AR" dirty="0"/>
              <a:t>Congreso IDETEC 2020</a:t>
            </a:r>
          </a:p>
        </p:txBody>
      </p:sp>
    </p:spTree>
    <p:extLst>
      <p:ext uri="{BB962C8B-B14F-4D97-AF65-F5344CB8AC3E}">
        <p14:creationId xmlns:p14="http://schemas.microsoft.com/office/powerpoint/2010/main" val="990234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EDEA4D2D-1CB3-4743-80C0-922CC83F0400}"/>
              </a:ext>
            </a:extLst>
          </p:cNvPr>
          <p:cNvSpPr>
            <a:spLocks noGrp="1"/>
          </p:cNvSpPr>
          <p:nvPr>
            <p:ph type="dt" sz="half" idx="10"/>
          </p:nvPr>
        </p:nvSpPr>
        <p:spPr>
          <a:xfrm>
            <a:off x="1042987" y="4840039"/>
            <a:ext cx="1336531" cy="303461"/>
          </a:xfrm>
        </p:spPr>
        <p:txBody>
          <a:bodyPr/>
          <a:lstStyle/>
          <a:p>
            <a:r>
              <a:rPr lang="es-AR" dirty="0"/>
              <a:t>Congreso IDETEC 2020</a:t>
            </a:r>
          </a:p>
        </p:txBody>
      </p:sp>
      <p:sp>
        <p:nvSpPr>
          <p:cNvPr id="5" name="Marcador de número de diapositiva 4">
            <a:extLst>
              <a:ext uri="{FF2B5EF4-FFF2-40B4-BE49-F238E27FC236}">
                <a16:creationId xmlns:a16="http://schemas.microsoft.com/office/drawing/2014/main" id="{17F1CDC8-62B6-6C4F-9380-3440179F3A9E}"/>
              </a:ext>
            </a:extLst>
          </p:cNvPr>
          <p:cNvSpPr>
            <a:spLocks noGrp="1"/>
          </p:cNvSpPr>
          <p:nvPr>
            <p:ph type="sldNum" sz="quarter" idx="12"/>
          </p:nvPr>
        </p:nvSpPr>
        <p:spPr>
          <a:xfrm>
            <a:off x="7489019" y="4736129"/>
            <a:ext cx="1197219" cy="303461"/>
          </a:xfrm>
        </p:spPr>
        <p:txBody>
          <a:bodyPr/>
          <a:lstStyle/>
          <a:p>
            <a:fld id="{4E9F0B57-D8F3-9E46-AEC8-6A531FB647DD}" type="slidenum">
              <a:rPr lang="es-AR" sz="1000" smtClean="0"/>
              <a:t>12</a:t>
            </a:fld>
            <a:endParaRPr lang="es-AR" sz="1000" dirty="0"/>
          </a:p>
        </p:txBody>
      </p:sp>
      <p:pic>
        <p:nvPicPr>
          <p:cNvPr id="6" name="Imagen 5" descr="Captura de pantalla de un celular&#10;&#10;Descripción generada automáticamente">
            <a:extLst>
              <a:ext uri="{FF2B5EF4-FFF2-40B4-BE49-F238E27FC236}">
                <a16:creationId xmlns:a16="http://schemas.microsoft.com/office/drawing/2014/main" id="{DE0E1524-D310-9640-AC5A-52CF2B381FF5}"/>
              </a:ext>
            </a:extLst>
          </p:cNvPr>
          <p:cNvPicPr>
            <a:picLocks noChangeAspect="1"/>
          </p:cNvPicPr>
          <p:nvPr/>
        </p:nvPicPr>
        <p:blipFill>
          <a:blip r:embed="rId3"/>
          <a:stretch>
            <a:fillRect/>
          </a:stretch>
        </p:blipFill>
        <p:spPr>
          <a:xfrm>
            <a:off x="1618137" y="336121"/>
            <a:ext cx="2957893" cy="4497022"/>
          </a:xfrm>
          <a:prstGeom prst="rect">
            <a:avLst/>
          </a:prstGeom>
        </p:spPr>
      </p:pic>
      <p:pic>
        <p:nvPicPr>
          <p:cNvPr id="7" name="Imagen 6">
            <a:extLst>
              <a:ext uri="{FF2B5EF4-FFF2-40B4-BE49-F238E27FC236}">
                <a16:creationId xmlns:a16="http://schemas.microsoft.com/office/drawing/2014/main" id="{C5CCDEB1-EEC4-C64F-B1D4-FD06B4611DCD}"/>
              </a:ext>
            </a:extLst>
          </p:cNvPr>
          <p:cNvPicPr>
            <a:picLocks noChangeAspect="1"/>
          </p:cNvPicPr>
          <p:nvPr/>
        </p:nvPicPr>
        <p:blipFill>
          <a:blip r:embed="rId4"/>
          <a:stretch>
            <a:fillRect/>
          </a:stretch>
        </p:blipFill>
        <p:spPr>
          <a:xfrm>
            <a:off x="5298287" y="336121"/>
            <a:ext cx="2640368" cy="4497022"/>
          </a:xfrm>
          <a:prstGeom prst="rect">
            <a:avLst/>
          </a:prstGeom>
        </p:spPr>
      </p:pic>
    </p:spTree>
    <p:extLst>
      <p:ext uri="{BB962C8B-B14F-4D97-AF65-F5344CB8AC3E}">
        <p14:creationId xmlns:p14="http://schemas.microsoft.com/office/powerpoint/2010/main" val="4017170500"/>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FEA2E422-2914-1A4E-BA34-B165E31F5DBC}"/>
              </a:ext>
            </a:extLst>
          </p:cNvPr>
          <p:cNvSpPr>
            <a:spLocks noGrp="1"/>
          </p:cNvSpPr>
          <p:nvPr>
            <p:ph type="dt" sz="half" idx="10"/>
          </p:nvPr>
        </p:nvSpPr>
        <p:spPr>
          <a:xfrm>
            <a:off x="1042987" y="4840039"/>
            <a:ext cx="1373642" cy="303461"/>
          </a:xfrm>
        </p:spPr>
        <p:txBody>
          <a:bodyPr/>
          <a:lstStyle/>
          <a:p>
            <a:r>
              <a:rPr lang="es-AR" dirty="0"/>
              <a:t>Congreso IDETEC 2020</a:t>
            </a:r>
          </a:p>
        </p:txBody>
      </p:sp>
      <p:sp>
        <p:nvSpPr>
          <p:cNvPr id="5" name="Marcador de número de diapositiva 4">
            <a:extLst>
              <a:ext uri="{FF2B5EF4-FFF2-40B4-BE49-F238E27FC236}">
                <a16:creationId xmlns:a16="http://schemas.microsoft.com/office/drawing/2014/main" id="{21472C26-54AD-334E-8AFC-E638F6226117}"/>
              </a:ext>
            </a:extLst>
          </p:cNvPr>
          <p:cNvSpPr>
            <a:spLocks noGrp="1"/>
          </p:cNvSpPr>
          <p:nvPr>
            <p:ph type="sldNum" sz="quarter" idx="12"/>
          </p:nvPr>
        </p:nvSpPr>
        <p:spPr>
          <a:xfrm>
            <a:off x="7502403" y="4840038"/>
            <a:ext cx="1197219" cy="303461"/>
          </a:xfrm>
        </p:spPr>
        <p:txBody>
          <a:bodyPr/>
          <a:lstStyle/>
          <a:p>
            <a:fld id="{4E9F0B57-D8F3-9E46-AEC8-6A531FB647DD}" type="slidenum">
              <a:rPr lang="es-AR" sz="1000" smtClean="0"/>
              <a:t>13</a:t>
            </a:fld>
            <a:endParaRPr lang="es-AR" sz="1000"/>
          </a:p>
        </p:txBody>
      </p:sp>
      <p:sp>
        <p:nvSpPr>
          <p:cNvPr id="6" name="Marcador de contenido 2">
            <a:extLst>
              <a:ext uri="{FF2B5EF4-FFF2-40B4-BE49-F238E27FC236}">
                <a16:creationId xmlns:a16="http://schemas.microsoft.com/office/drawing/2014/main" id="{508FB7BC-0DD6-0A40-834F-49D59A272BC9}"/>
              </a:ext>
            </a:extLst>
          </p:cNvPr>
          <p:cNvSpPr txBox="1">
            <a:spLocks/>
          </p:cNvSpPr>
          <p:nvPr/>
        </p:nvSpPr>
        <p:spPr>
          <a:xfrm>
            <a:off x="677334" y="1371600"/>
            <a:ext cx="8022288" cy="3287487"/>
          </a:xfrm>
          <a:prstGeom prst="rect">
            <a:avLst/>
          </a:prstGeom>
        </p:spPr>
        <p:txBody>
          <a:bodyPr/>
          <a:lstStyle>
            <a:lvl1pPr marL="288036" indent="-288036" algn="l" defTabSz="685800" rtl="0" eaLnBrk="1" latinLnBrk="0" hangingPunct="1">
              <a:lnSpc>
                <a:spcPct val="94000"/>
              </a:lnSpc>
              <a:spcBef>
                <a:spcPts val="750"/>
              </a:spcBef>
              <a:spcAft>
                <a:spcPts val="150"/>
              </a:spcAft>
              <a:buFont typeface="Franklin Gothic Book" panose="020B0503020102020204" pitchFamily="34" charset="0"/>
              <a:buChar char="■"/>
              <a:defRPr sz="1500" kern="1200" baseline="0">
                <a:solidFill>
                  <a:schemeClr val="tx2"/>
                </a:solidFill>
                <a:latin typeface="+mn-lt"/>
                <a:ea typeface="+mn-ea"/>
                <a:cs typeface="+mn-cs"/>
              </a:defRPr>
            </a:lvl1pPr>
            <a:lvl2pPr marL="6858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500" i="1" kern="1200" baseline="0">
                <a:solidFill>
                  <a:schemeClr val="tx2"/>
                </a:solidFill>
                <a:latin typeface="+mn-lt"/>
                <a:ea typeface="+mn-ea"/>
                <a:cs typeface="+mn-cs"/>
              </a:defRPr>
            </a:lvl2pPr>
            <a:lvl3pPr marL="10287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kern="1200" baseline="0">
                <a:solidFill>
                  <a:schemeClr val="tx2"/>
                </a:solidFill>
                <a:latin typeface="+mn-lt"/>
                <a:ea typeface="+mn-ea"/>
                <a:cs typeface="+mn-cs"/>
              </a:defRPr>
            </a:lvl3pPr>
            <a:lvl4pPr marL="13716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i="1" kern="1200" baseline="0">
                <a:solidFill>
                  <a:schemeClr val="tx2"/>
                </a:solidFill>
                <a:latin typeface="+mn-lt"/>
                <a:ea typeface="+mn-ea"/>
                <a:cs typeface="+mn-cs"/>
              </a:defRPr>
            </a:lvl4pPr>
            <a:lvl5pPr marL="17145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kern="1200" baseline="0">
                <a:solidFill>
                  <a:schemeClr val="tx2"/>
                </a:solidFill>
                <a:latin typeface="+mn-lt"/>
                <a:ea typeface="+mn-ea"/>
                <a:cs typeface="+mn-cs"/>
              </a:defRPr>
            </a:lvl5pPr>
            <a:lvl6pPr marL="20574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i="1" kern="1200" baseline="0">
                <a:solidFill>
                  <a:schemeClr val="tx2"/>
                </a:solidFill>
                <a:latin typeface="+mn-lt"/>
                <a:ea typeface="+mn-ea"/>
                <a:cs typeface="+mn-cs"/>
              </a:defRPr>
            </a:lvl6pPr>
            <a:lvl7pPr marL="24003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7pPr>
            <a:lvl8pPr marL="27432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i="1" kern="1200" baseline="0">
                <a:solidFill>
                  <a:schemeClr val="tx2"/>
                </a:solidFill>
                <a:latin typeface="+mn-lt"/>
                <a:ea typeface="+mn-ea"/>
                <a:cs typeface="+mn-cs"/>
              </a:defRPr>
            </a:lvl8pPr>
            <a:lvl9pPr marL="30861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9pPr>
          </a:lstStyle>
          <a:p>
            <a:pPr algn="just"/>
            <a:r>
              <a:rPr lang="es-ES" sz="1600" dirty="0"/>
              <a:t>Los procesos identificados en el </a:t>
            </a:r>
            <a:r>
              <a:rPr lang="es-ES" sz="1600" dirty="0" err="1"/>
              <a:t>LabSis</a:t>
            </a:r>
            <a:r>
              <a:rPr lang="es-ES" sz="1600" dirty="0"/>
              <a:t>, pueden ser extrapolados a cualquier Laboratorio EDI. Como así también algunos de sus riesgos, con un previo análisis acorde a la adaptación de los procesos propios de cada laboratorio en particular.</a:t>
            </a:r>
            <a:endParaRPr lang="es-AR" sz="1600" dirty="0"/>
          </a:p>
          <a:p>
            <a:pPr algn="just"/>
            <a:r>
              <a:rPr lang="es-ES" sz="1600" dirty="0"/>
              <a:t>Identificar los indicadores que nos permitan monitorear y controlar estos riesgos/vulnerabilidades de la red del Laboratorio EDI </a:t>
            </a:r>
            <a:r>
              <a:rPr lang="es-ES" sz="1600" dirty="0" err="1"/>
              <a:t>LabSis</a:t>
            </a:r>
            <a:r>
              <a:rPr lang="es-ES" sz="1600" dirty="0"/>
              <a:t>. </a:t>
            </a:r>
          </a:p>
          <a:p>
            <a:pPr algn="just"/>
            <a:r>
              <a:rPr lang="es-ES" sz="1600" dirty="0"/>
              <a:t>Reconocidos los indicadores, se procederá a la etapa de recolección de datos, los cuales generarán la base de conocimiento de indicadores de ciberseguridad de una red informática. </a:t>
            </a:r>
          </a:p>
          <a:p>
            <a:pPr algn="just"/>
            <a:r>
              <a:rPr lang="es-ES" sz="1600" dirty="0"/>
              <a:t>Determinar cuales serán considerados dentro las buenas prácticas de ciberseguridad</a:t>
            </a:r>
          </a:p>
        </p:txBody>
      </p:sp>
      <p:sp>
        <p:nvSpPr>
          <p:cNvPr id="7" name="Título 1">
            <a:extLst>
              <a:ext uri="{FF2B5EF4-FFF2-40B4-BE49-F238E27FC236}">
                <a16:creationId xmlns:a16="http://schemas.microsoft.com/office/drawing/2014/main" id="{A8CD7868-1DB8-3845-84EE-C5161EA5656E}"/>
              </a:ext>
            </a:extLst>
          </p:cNvPr>
          <p:cNvSpPr>
            <a:spLocks noGrp="1"/>
          </p:cNvSpPr>
          <p:nvPr>
            <p:ph type="title"/>
          </p:nvPr>
        </p:nvSpPr>
        <p:spPr/>
        <p:txBody>
          <a:bodyPr/>
          <a:lstStyle/>
          <a:p>
            <a:r>
              <a:rPr lang="es-AR" dirty="0"/>
              <a:t>Resultados Obtenidos</a:t>
            </a:r>
          </a:p>
        </p:txBody>
      </p:sp>
    </p:spTree>
    <p:extLst>
      <p:ext uri="{BB962C8B-B14F-4D97-AF65-F5344CB8AC3E}">
        <p14:creationId xmlns:p14="http://schemas.microsoft.com/office/powerpoint/2010/main" val="3309072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363195C-F0A6-E84F-AB20-416EB1F5FBED}"/>
              </a:ext>
            </a:extLst>
          </p:cNvPr>
          <p:cNvSpPr>
            <a:spLocks noGrp="1"/>
          </p:cNvSpPr>
          <p:nvPr>
            <p:ph sz="quarter" idx="13"/>
          </p:nvPr>
        </p:nvSpPr>
        <p:spPr>
          <a:xfrm>
            <a:off x="1683327" y="1652159"/>
            <a:ext cx="6441999" cy="2067790"/>
          </a:xfrm>
        </p:spPr>
        <p:txBody>
          <a:bodyPr>
            <a:normAutofit fontScale="85000" lnSpcReduction="10000"/>
          </a:bodyPr>
          <a:lstStyle/>
          <a:p>
            <a:pPr marL="0" indent="0" algn="ctr">
              <a:lnSpc>
                <a:spcPct val="194000"/>
              </a:lnSpc>
              <a:buNone/>
            </a:pPr>
            <a:r>
              <a:rPr lang="es-AR" sz="2000" dirty="0">
                <a:latin typeface="Bradley Hand" pitchFamily="2" charset="77"/>
              </a:rPr>
              <a:t>No se pretende armar una nueva norma, sino, se busca realizar un manual de buenas prácticas para la configuración  de la infraestructura de una red y utilización de este tipo de laboratorios, generando un entorno seguro.</a:t>
            </a:r>
          </a:p>
          <a:p>
            <a:pPr marL="0" indent="0" algn="ctr">
              <a:buNone/>
            </a:pPr>
            <a:endParaRPr lang="es-AR" sz="2000" dirty="0">
              <a:latin typeface="Bradley Hand" pitchFamily="2" charset="77"/>
            </a:endParaRPr>
          </a:p>
        </p:txBody>
      </p:sp>
      <p:sp>
        <p:nvSpPr>
          <p:cNvPr id="5" name="Marcador de número de diapositiva 4">
            <a:extLst>
              <a:ext uri="{FF2B5EF4-FFF2-40B4-BE49-F238E27FC236}">
                <a16:creationId xmlns:a16="http://schemas.microsoft.com/office/drawing/2014/main" id="{1CC3C1B5-5901-7B44-9DEF-A70F2D4FB5A3}"/>
              </a:ext>
            </a:extLst>
          </p:cNvPr>
          <p:cNvSpPr>
            <a:spLocks noGrp="1"/>
          </p:cNvSpPr>
          <p:nvPr>
            <p:ph type="sldNum" sz="quarter" idx="12"/>
          </p:nvPr>
        </p:nvSpPr>
        <p:spPr>
          <a:xfrm>
            <a:off x="8125326" y="4780909"/>
            <a:ext cx="577497" cy="303460"/>
          </a:xfrm>
        </p:spPr>
        <p:txBody>
          <a:bodyPr/>
          <a:lstStyle/>
          <a:p>
            <a:fld id="{4E9F0B57-D8F3-9E46-AEC8-6A531FB647DD}" type="slidenum">
              <a:rPr lang="es-AR" sz="1000" smtClean="0"/>
              <a:t>14</a:t>
            </a:fld>
            <a:endParaRPr lang="es-AR" sz="1000" dirty="0"/>
          </a:p>
        </p:txBody>
      </p:sp>
      <p:sp>
        <p:nvSpPr>
          <p:cNvPr id="6" name="Marcador de fecha 5">
            <a:extLst>
              <a:ext uri="{FF2B5EF4-FFF2-40B4-BE49-F238E27FC236}">
                <a16:creationId xmlns:a16="http://schemas.microsoft.com/office/drawing/2014/main" id="{9C2C28FD-101A-B648-A4DA-C8C2ACA7FFA6}"/>
              </a:ext>
            </a:extLst>
          </p:cNvPr>
          <p:cNvSpPr>
            <a:spLocks noGrp="1"/>
          </p:cNvSpPr>
          <p:nvPr>
            <p:ph type="dt" sz="half" idx="10"/>
          </p:nvPr>
        </p:nvSpPr>
        <p:spPr>
          <a:xfrm>
            <a:off x="1042987" y="4785609"/>
            <a:ext cx="1493384" cy="303461"/>
          </a:xfrm>
        </p:spPr>
        <p:txBody>
          <a:bodyPr/>
          <a:lstStyle/>
          <a:p>
            <a:r>
              <a:rPr lang="es-AR"/>
              <a:t>Congreso IDETEC 2020</a:t>
            </a:r>
          </a:p>
        </p:txBody>
      </p:sp>
    </p:spTree>
    <p:extLst>
      <p:ext uri="{BB962C8B-B14F-4D97-AF65-F5344CB8AC3E}">
        <p14:creationId xmlns:p14="http://schemas.microsoft.com/office/powerpoint/2010/main" val="2843900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449BC34D-9C23-4D6D-8213-1F471AF85B3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4643" y="558351"/>
            <a:ext cx="8005589" cy="4012254"/>
            <a:chOff x="752858" y="744469"/>
            <a:chExt cx="10674117" cy="5349671"/>
          </a:xfrm>
        </p:grpSpPr>
        <p:sp>
          <p:nvSpPr>
            <p:cNvPr id="19"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20"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22" name="Rectangle 21">
            <a:extLst>
              <a:ext uri="{FF2B5EF4-FFF2-40B4-BE49-F238E27FC236}">
                <a16:creationId xmlns:a16="http://schemas.microsoft.com/office/drawing/2014/main" id="{CB73C468-D875-4A8E-A540-E43BF8232D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460A408-EAD3-6141-BA6B-F80EA5B300AC}"/>
              </a:ext>
            </a:extLst>
          </p:cNvPr>
          <p:cNvSpPr>
            <a:spLocks noGrp="1"/>
          </p:cNvSpPr>
          <p:nvPr>
            <p:ph type="title"/>
          </p:nvPr>
        </p:nvSpPr>
        <p:spPr>
          <a:xfrm>
            <a:off x="5181270" y="612648"/>
            <a:ext cx="3327401" cy="1675638"/>
          </a:xfrm>
        </p:spPr>
        <p:txBody>
          <a:bodyPr vert="horz" lIns="91440" tIns="45720" rIns="91440" bIns="45720" rtlCol="0" anchor="b">
            <a:normAutofit/>
          </a:bodyPr>
          <a:lstStyle/>
          <a:p>
            <a:pPr algn="ctr" defTabSz="914400"/>
            <a:r>
              <a:rPr lang="en-US" sz="4000" cap="all" dirty="0"/>
              <a:t>Gracias por </a:t>
            </a:r>
            <a:r>
              <a:rPr lang="en-US" sz="4000" cap="all" dirty="0" err="1"/>
              <a:t>su</a:t>
            </a:r>
            <a:r>
              <a:rPr lang="en-US" sz="4000" cap="all" dirty="0"/>
              <a:t> </a:t>
            </a:r>
            <a:r>
              <a:rPr lang="en-US" sz="4000" cap="all" dirty="0" err="1"/>
              <a:t>atención</a:t>
            </a:r>
            <a:r>
              <a:rPr lang="en-US" sz="4000" cap="all" dirty="0"/>
              <a:t> </a:t>
            </a:r>
          </a:p>
        </p:txBody>
      </p:sp>
      <p:sp>
        <p:nvSpPr>
          <p:cNvPr id="11" name="Marcador de contenido 10">
            <a:extLst>
              <a:ext uri="{FF2B5EF4-FFF2-40B4-BE49-F238E27FC236}">
                <a16:creationId xmlns:a16="http://schemas.microsoft.com/office/drawing/2014/main" id="{C2FD7425-1AEA-804A-A6C5-49FC37DFB6BA}"/>
              </a:ext>
            </a:extLst>
          </p:cNvPr>
          <p:cNvSpPr>
            <a:spLocks noGrp="1"/>
          </p:cNvSpPr>
          <p:nvPr>
            <p:ph sz="quarter" idx="13"/>
          </p:nvPr>
        </p:nvSpPr>
        <p:spPr>
          <a:xfrm>
            <a:off x="5033913" y="3327346"/>
            <a:ext cx="3598683" cy="1345992"/>
          </a:xfrm>
        </p:spPr>
        <p:txBody>
          <a:bodyPr vert="horz" lIns="91440" tIns="45720" rIns="91440" bIns="45720" rtlCol="0">
            <a:noAutofit/>
          </a:bodyPr>
          <a:lstStyle/>
          <a:p>
            <a:pPr marL="0" indent="0" algn="ctr" defTabSz="914400">
              <a:lnSpc>
                <a:spcPct val="112000"/>
              </a:lnSpc>
              <a:spcBef>
                <a:spcPts val="0"/>
              </a:spcBef>
              <a:spcAft>
                <a:spcPts val="600"/>
              </a:spcAft>
              <a:buNone/>
            </a:pPr>
            <a:r>
              <a:rPr lang="en-US" sz="2400" dirty="0" err="1"/>
              <a:t>Contacto</a:t>
            </a:r>
            <a:r>
              <a:rPr lang="en-US" sz="2400" dirty="0"/>
              <a:t>:  </a:t>
            </a:r>
            <a:r>
              <a:rPr lang="en-US" sz="2400" dirty="0" err="1"/>
              <a:t>labsis@bbs.frc.utn.edu.ar</a:t>
            </a:r>
            <a:endParaRPr lang="en-US" sz="2400" dirty="0"/>
          </a:p>
        </p:txBody>
      </p:sp>
      <p:sp>
        <p:nvSpPr>
          <p:cNvPr id="24" name="Freeform 6">
            <a:extLst>
              <a:ext uri="{FF2B5EF4-FFF2-40B4-BE49-F238E27FC236}">
                <a16:creationId xmlns:a16="http://schemas.microsoft.com/office/drawing/2014/main" id="{B4734F2F-19FC-4D35-9BDE-5CEAD57D9B5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270908" y="1512462"/>
            <a:ext cx="2456260" cy="3306366"/>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26" name="Freeform 6">
            <a:extLst>
              <a:ext uri="{FF2B5EF4-FFF2-40B4-BE49-F238E27FC236}">
                <a16:creationId xmlns:a16="http://schemas.microsoft.com/office/drawing/2014/main" id="{D97A8A26-FD96-4968-A34A-727382AC7E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486872" y="475521"/>
            <a:ext cx="2456751" cy="3306366"/>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5" name="Marcador de número de diapositiva 4">
            <a:extLst>
              <a:ext uri="{FF2B5EF4-FFF2-40B4-BE49-F238E27FC236}">
                <a16:creationId xmlns:a16="http://schemas.microsoft.com/office/drawing/2014/main" id="{72462041-96DF-B14B-A83A-136A9E00E426}"/>
              </a:ext>
            </a:extLst>
          </p:cNvPr>
          <p:cNvSpPr>
            <a:spLocks noGrp="1"/>
          </p:cNvSpPr>
          <p:nvPr>
            <p:ph type="sldNum" sz="quarter" idx="12"/>
          </p:nvPr>
        </p:nvSpPr>
        <p:spPr>
          <a:xfrm>
            <a:off x="7503641" y="4840039"/>
            <a:ext cx="1197219" cy="303461"/>
          </a:xfrm>
        </p:spPr>
        <p:txBody>
          <a:bodyPr vert="horz" lIns="91440" tIns="45720" rIns="91440" bIns="45720" rtlCol="0" anchor="ctr">
            <a:normAutofit/>
          </a:bodyPr>
          <a:lstStyle/>
          <a:p>
            <a:pPr defTabSz="914400">
              <a:spcAft>
                <a:spcPts val="600"/>
              </a:spcAft>
            </a:pPr>
            <a:fld id="{4E9F0B57-D8F3-9E46-AEC8-6A531FB647DD}" type="slidenum">
              <a:rPr lang="en-US" sz="1000" smtClean="0"/>
              <a:pPr defTabSz="914400">
                <a:spcAft>
                  <a:spcPts val="600"/>
                </a:spcAft>
              </a:pPr>
              <a:t>15</a:t>
            </a:fld>
            <a:endParaRPr lang="en-US" sz="1000" dirty="0"/>
          </a:p>
        </p:txBody>
      </p:sp>
      <p:sp>
        <p:nvSpPr>
          <p:cNvPr id="3" name="Marcador de fecha 2">
            <a:extLst>
              <a:ext uri="{FF2B5EF4-FFF2-40B4-BE49-F238E27FC236}">
                <a16:creationId xmlns:a16="http://schemas.microsoft.com/office/drawing/2014/main" id="{E1A9AB4F-0F73-BC41-8F8F-220B0D75C359}"/>
              </a:ext>
            </a:extLst>
          </p:cNvPr>
          <p:cNvSpPr>
            <a:spLocks noGrp="1"/>
          </p:cNvSpPr>
          <p:nvPr>
            <p:ph type="dt" sz="half" idx="10"/>
          </p:nvPr>
        </p:nvSpPr>
        <p:spPr>
          <a:xfrm>
            <a:off x="443140" y="4729724"/>
            <a:ext cx="1406299" cy="303461"/>
          </a:xfrm>
        </p:spPr>
        <p:txBody>
          <a:bodyPr/>
          <a:lstStyle/>
          <a:p>
            <a:r>
              <a:rPr lang="es-AR" dirty="0"/>
              <a:t>Congreso IDETEC 2020</a:t>
            </a:r>
          </a:p>
        </p:txBody>
      </p:sp>
      <p:pic>
        <p:nvPicPr>
          <p:cNvPr id="7" name="Imagen 6">
            <a:extLst>
              <a:ext uri="{FF2B5EF4-FFF2-40B4-BE49-F238E27FC236}">
                <a16:creationId xmlns:a16="http://schemas.microsoft.com/office/drawing/2014/main" id="{7C493781-BBF1-EE42-9EB7-92766B19117F}"/>
              </a:ext>
            </a:extLst>
          </p:cNvPr>
          <p:cNvPicPr>
            <a:picLocks noChangeAspect="1"/>
          </p:cNvPicPr>
          <p:nvPr/>
        </p:nvPicPr>
        <p:blipFill>
          <a:blip r:embed="rId2"/>
          <a:stretch>
            <a:fillRect/>
          </a:stretch>
        </p:blipFill>
        <p:spPr>
          <a:xfrm>
            <a:off x="952324" y="1115019"/>
            <a:ext cx="3327400" cy="2495550"/>
          </a:xfrm>
          <a:prstGeom prst="rect">
            <a:avLst/>
          </a:prstGeom>
        </p:spPr>
      </p:pic>
      <p:pic>
        <p:nvPicPr>
          <p:cNvPr id="16" name="Google Shape;137;p12">
            <a:extLst>
              <a:ext uri="{FF2B5EF4-FFF2-40B4-BE49-F238E27FC236}">
                <a16:creationId xmlns:a16="http://schemas.microsoft.com/office/drawing/2014/main" id="{C7172AD7-BAC2-F440-82E2-4CE8767B0BA5}"/>
              </a:ext>
            </a:extLst>
          </p:cNvPr>
          <p:cNvPicPr preferRelativeResize="0"/>
          <p:nvPr/>
        </p:nvPicPr>
        <p:blipFill>
          <a:blip r:embed="rId3">
            <a:alphaModFix/>
          </a:blip>
          <a:stretch>
            <a:fillRect/>
          </a:stretch>
        </p:blipFill>
        <p:spPr>
          <a:xfrm>
            <a:off x="6550632" y="2458358"/>
            <a:ext cx="718848" cy="868987"/>
          </a:xfrm>
          <a:prstGeom prst="rect">
            <a:avLst/>
          </a:prstGeom>
          <a:noFill/>
          <a:ln>
            <a:noFill/>
          </a:ln>
        </p:spPr>
      </p:pic>
    </p:spTree>
    <p:extLst>
      <p:ext uri="{BB962C8B-B14F-4D97-AF65-F5344CB8AC3E}">
        <p14:creationId xmlns:p14="http://schemas.microsoft.com/office/powerpoint/2010/main" val="4055701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2E3880-2F1F-784F-BFF6-905EC9EA3D41}"/>
              </a:ext>
            </a:extLst>
          </p:cNvPr>
          <p:cNvSpPr>
            <a:spLocks noGrp="1"/>
          </p:cNvSpPr>
          <p:nvPr>
            <p:ph type="title"/>
          </p:nvPr>
        </p:nvSpPr>
        <p:spPr>
          <a:xfrm>
            <a:off x="968702" y="466209"/>
            <a:ext cx="7200900" cy="1114425"/>
          </a:xfrm>
        </p:spPr>
        <p:txBody>
          <a:bodyPr/>
          <a:lstStyle/>
          <a:p>
            <a:r>
              <a:rPr lang="es-AR" dirty="0"/>
              <a:t>Proyecto de Investigación</a:t>
            </a:r>
          </a:p>
        </p:txBody>
      </p:sp>
      <p:sp>
        <p:nvSpPr>
          <p:cNvPr id="3" name="Marcador de contenido 2">
            <a:extLst>
              <a:ext uri="{FF2B5EF4-FFF2-40B4-BE49-F238E27FC236}">
                <a16:creationId xmlns:a16="http://schemas.microsoft.com/office/drawing/2014/main" id="{554FCD12-EB29-504B-8D80-9A01FF20767D}"/>
              </a:ext>
            </a:extLst>
          </p:cNvPr>
          <p:cNvSpPr>
            <a:spLocks noGrp="1"/>
          </p:cNvSpPr>
          <p:nvPr>
            <p:ph sz="quarter" idx="13"/>
          </p:nvPr>
        </p:nvSpPr>
        <p:spPr>
          <a:xfrm>
            <a:off x="576697" y="1724896"/>
            <a:ext cx="7796030" cy="2846375"/>
          </a:xfrm>
        </p:spPr>
        <p:txBody>
          <a:bodyPr>
            <a:normAutofit/>
          </a:bodyPr>
          <a:lstStyle/>
          <a:p>
            <a:pPr algn="just"/>
            <a:r>
              <a:rPr lang="es-AR" sz="1600" dirty="0">
                <a:solidFill>
                  <a:schemeClr val="tx1"/>
                </a:solidFill>
                <a:ea typeface="Geneva" panose="020B0503030404040204" pitchFamily="34" charset="0"/>
              </a:rPr>
              <a:t>Este estudio se encuentra inserto y forma parte del proyecto “Determinación de Indicadores, técnicas y herramientas que evidencian buenas prácticas en la ciberseguridad de la infraestructura tecnológica en un laboratorio de Educación, Investigación y Desarrollo de la UTN FRC”, homologado por la Secretaría de Ciencia y Tecnología bajo el código SIUTNCO0005366, cuyo objetivo final es generar buenas prácticas en la ciberseguridad de la infraestructura tecnológica</a:t>
            </a:r>
          </a:p>
        </p:txBody>
      </p:sp>
      <p:sp>
        <p:nvSpPr>
          <p:cNvPr id="6" name="Marcador de fecha 5">
            <a:extLst>
              <a:ext uri="{FF2B5EF4-FFF2-40B4-BE49-F238E27FC236}">
                <a16:creationId xmlns:a16="http://schemas.microsoft.com/office/drawing/2014/main" id="{640C75EC-C55A-4C46-93B9-26960C47F1DE}"/>
              </a:ext>
            </a:extLst>
          </p:cNvPr>
          <p:cNvSpPr>
            <a:spLocks noGrp="1"/>
          </p:cNvSpPr>
          <p:nvPr>
            <p:ph type="dt" sz="half" idx="10"/>
          </p:nvPr>
        </p:nvSpPr>
        <p:spPr>
          <a:xfrm>
            <a:off x="923244" y="4774723"/>
            <a:ext cx="1417184" cy="303461"/>
          </a:xfrm>
        </p:spPr>
        <p:txBody>
          <a:bodyPr/>
          <a:lstStyle/>
          <a:p>
            <a:r>
              <a:rPr lang="es-AR" dirty="0"/>
              <a:t>Congreso IDETEC 2020</a:t>
            </a:r>
          </a:p>
        </p:txBody>
      </p:sp>
      <p:sp>
        <p:nvSpPr>
          <p:cNvPr id="5" name="Marcador de número de diapositiva 4">
            <a:extLst>
              <a:ext uri="{FF2B5EF4-FFF2-40B4-BE49-F238E27FC236}">
                <a16:creationId xmlns:a16="http://schemas.microsoft.com/office/drawing/2014/main" id="{6FFE8976-BC32-0044-A88A-FFDB16DD738E}"/>
              </a:ext>
            </a:extLst>
          </p:cNvPr>
          <p:cNvSpPr>
            <a:spLocks noGrp="1"/>
          </p:cNvSpPr>
          <p:nvPr>
            <p:ph type="sldNum" sz="quarter" idx="12"/>
          </p:nvPr>
        </p:nvSpPr>
        <p:spPr>
          <a:xfrm>
            <a:off x="7970186" y="4640964"/>
            <a:ext cx="680390" cy="373853"/>
          </a:xfrm>
        </p:spPr>
        <p:txBody>
          <a:bodyPr/>
          <a:lstStyle/>
          <a:p>
            <a:fld id="{4E9F0B57-D8F3-9E46-AEC8-6A531FB647DD}" type="slidenum">
              <a:rPr lang="es-AR" sz="1000" smtClean="0"/>
              <a:t>2</a:t>
            </a:fld>
            <a:endParaRPr lang="es-AR" sz="1000" dirty="0"/>
          </a:p>
        </p:txBody>
      </p:sp>
    </p:spTree>
    <p:extLst>
      <p:ext uri="{BB962C8B-B14F-4D97-AF65-F5344CB8AC3E}">
        <p14:creationId xmlns:p14="http://schemas.microsoft.com/office/powerpoint/2010/main" val="3999239165"/>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3A17F2-6C48-B44D-89BF-4509602E5B32}"/>
              </a:ext>
            </a:extLst>
          </p:cNvPr>
          <p:cNvSpPr>
            <a:spLocks noGrp="1"/>
          </p:cNvSpPr>
          <p:nvPr>
            <p:ph type="title"/>
          </p:nvPr>
        </p:nvSpPr>
        <p:spPr/>
        <p:txBody>
          <a:bodyPr/>
          <a:lstStyle/>
          <a:p>
            <a:r>
              <a:rPr lang="es-AR" dirty="0"/>
              <a:t>Agenda</a:t>
            </a:r>
          </a:p>
        </p:txBody>
      </p:sp>
      <p:sp>
        <p:nvSpPr>
          <p:cNvPr id="3" name="Marcador de contenido 2">
            <a:extLst>
              <a:ext uri="{FF2B5EF4-FFF2-40B4-BE49-F238E27FC236}">
                <a16:creationId xmlns:a16="http://schemas.microsoft.com/office/drawing/2014/main" id="{ABD1C546-8F86-204B-9799-FEC6ECFBDF24}"/>
              </a:ext>
            </a:extLst>
          </p:cNvPr>
          <p:cNvSpPr>
            <a:spLocks noGrp="1"/>
          </p:cNvSpPr>
          <p:nvPr>
            <p:ph idx="1"/>
          </p:nvPr>
        </p:nvSpPr>
        <p:spPr/>
        <p:txBody>
          <a:bodyPr>
            <a:normAutofit/>
          </a:bodyPr>
          <a:lstStyle/>
          <a:p>
            <a:r>
              <a:rPr lang="es-AR" sz="1600" dirty="0"/>
              <a:t>Introducción</a:t>
            </a:r>
          </a:p>
          <a:p>
            <a:r>
              <a:rPr lang="es-AR" sz="1600" dirty="0"/>
              <a:t>Estructura del Laboratorio en Estudio</a:t>
            </a:r>
          </a:p>
          <a:p>
            <a:r>
              <a:rPr lang="es-AR" sz="1600" dirty="0"/>
              <a:t>Estructura de Red</a:t>
            </a:r>
          </a:p>
          <a:p>
            <a:r>
              <a:rPr lang="es-AR" sz="1600" dirty="0"/>
              <a:t>Desarrollo del Estudio</a:t>
            </a:r>
          </a:p>
          <a:p>
            <a:r>
              <a:rPr lang="es-AR" sz="1600" dirty="0"/>
              <a:t>Clasificación de Riesgos</a:t>
            </a:r>
          </a:p>
          <a:p>
            <a:r>
              <a:rPr lang="es-AR" sz="1600" dirty="0"/>
              <a:t>Niveles de exposición</a:t>
            </a:r>
          </a:p>
          <a:p>
            <a:r>
              <a:rPr lang="es-AR" sz="1600" dirty="0"/>
              <a:t>Resultados Obtenidos</a:t>
            </a:r>
          </a:p>
        </p:txBody>
      </p:sp>
      <p:sp>
        <p:nvSpPr>
          <p:cNvPr id="5" name="Marcador de número de diapositiva 4">
            <a:extLst>
              <a:ext uri="{FF2B5EF4-FFF2-40B4-BE49-F238E27FC236}">
                <a16:creationId xmlns:a16="http://schemas.microsoft.com/office/drawing/2014/main" id="{F9F0D968-338A-394F-92C6-C1A3C7A2FC24}"/>
              </a:ext>
            </a:extLst>
          </p:cNvPr>
          <p:cNvSpPr>
            <a:spLocks noGrp="1"/>
          </p:cNvSpPr>
          <p:nvPr>
            <p:ph type="sldNum" sz="quarter" idx="12"/>
          </p:nvPr>
        </p:nvSpPr>
        <p:spPr>
          <a:xfrm>
            <a:off x="7521646" y="4731758"/>
            <a:ext cx="1197219" cy="303461"/>
          </a:xfrm>
        </p:spPr>
        <p:txBody>
          <a:bodyPr/>
          <a:lstStyle/>
          <a:p>
            <a:fld id="{4E9F0B57-D8F3-9E46-AEC8-6A531FB647DD}" type="slidenum">
              <a:rPr lang="es-AR" sz="1000" smtClean="0"/>
              <a:t>3</a:t>
            </a:fld>
            <a:endParaRPr lang="es-AR" sz="1000" dirty="0"/>
          </a:p>
        </p:txBody>
      </p:sp>
      <p:sp>
        <p:nvSpPr>
          <p:cNvPr id="6" name="Marcador de fecha 5">
            <a:extLst>
              <a:ext uri="{FF2B5EF4-FFF2-40B4-BE49-F238E27FC236}">
                <a16:creationId xmlns:a16="http://schemas.microsoft.com/office/drawing/2014/main" id="{6D57B772-C252-9D48-BD38-161259DBAD5A}"/>
              </a:ext>
            </a:extLst>
          </p:cNvPr>
          <p:cNvSpPr>
            <a:spLocks noGrp="1"/>
          </p:cNvSpPr>
          <p:nvPr>
            <p:ph type="dt" sz="half" idx="10"/>
          </p:nvPr>
        </p:nvSpPr>
        <p:spPr>
          <a:xfrm>
            <a:off x="1042987" y="4759829"/>
            <a:ext cx="1379371" cy="303461"/>
          </a:xfrm>
        </p:spPr>
        <p:txBody>
          <a:bodyPr/>
          <a:lstStyle/>
          <a:p>
            <a:r>
              <a:rPr lang="es-AR" dirty="0"/>
              <a:t>Congreso IDETEC 2020</a:t>
            </a:r>
          </a:p>
        </p:txBody>
      </p:sp>
    </p:spTree>
    <p:extLst>
      <p:ext uri="{BB962C8B-B14F-4D97-AF65-F5344CB8AC3E}">
        <p14:creationId xmlns:p14="http://schemas.microsoft.com/office/powerpoint/2010/main" val="3488079289"/>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2E3880-2F1F-784F-BFF6-905EC9EA3D41}"/>
              </a:ext>
            </a:extLst>
          </p:cNvPr>
          <p:cNvSpPr>
            <a:spLocks noGrp="1"/>
          </p:cNvSpPr>
          <p:nvPr>
            <p:ph type="title"/>
          </p:nvPr>
        </p:nvSpPr>
        <p:spPr>
          <a:xfrm>
            <a:off x="968702" y="466209"/>
            <a:ext cx="7200900" cy="1114425"/>
          </a:xfrm>
        </p:spPr>
        <p:txBody>
          <a:bodyPr/>
          <a:lstStyle/>
          <a:p>
            <a:r>
              <a:rPr lang="es-AR" dirty="0"/>
              <a:t>Introducción</a:t>
            </a:r>
          </a:p>
        </p:txBody>
      </p:sp>
      <p:sp>
        <p:nvSpPr>
          <p:cNvPr id="3" name="Marcador de contenido 2">
            <a:extLst>
              <a:ext uri="{FF2B5EF4-FFF2-40B4-BE49-F238E27FC236}">
                <a16:creationId xmlns:a16="http://schemas.microsoft.com/office/drawing/2014/main" id="{554FCD12-EB29-504B-8D80-9A01FF20767D}"/>
              </a:ext>
            </a:extLst>
          </p:cNvPr>
          <p:cNvSpPr>
            <a:spLocks noGrp="1"/>
          </p:cNvSpPr>
          <p:nvPr>
            <p:ph sz="quarter" idx="13"/>
          </p:nvPr>
        </p:nvSpPr>
        <p:spPr>
          <a:xfrm>
            <a:off x="576697" y="1724896"/>
            <a:ext cx="7796030" cy="2846375"/>
          </a:xfrm>
        </p:spPr>
        <p:txBody>
          <a:bodyPr>
            <a:normAutofit/>
          </a:bodyPr>
          <a:lstStyle/>
          <a:p>
            <a:pPr algn="just"/>
            <a:r>
              <a:rPr lang="es-AR" sz="1600" dirty="0">
                <a:solidFill>
                  <a:schemeClr val="tx1"/>
                </a:solidFill>
                <a:ea typeface="Geneva" panose="020B0503030404040204" pitchFamily="34" charset="0"/>
              </a:rPr>
              <a:t>Un Laboratorio de Educación, Investigación y Desarrollo (EDI) es un laboratorio en donde se realizan diferentes actividades académicas en las que intervienen estudiantes y docentes, como también actividades de investigación en las que intervienen profesionales e investigadores </a:t>
            </a:r>
          </a:p>
          <a:p>
            <a:pPr algn="just"/>
            <a:r>
              <a:rPr lang="es-AR" sz="1600" dirty="0">
                <a:solidFill>
                  <a:schemeClr val="tx1"/>
                </a:solidFill>
                <a:ea typeface="Geneva" panose="020B0503030404040204" pitchFamily="34" charset="0"/>
              </a:rPr>
              <a:t>Se realiza en el Laboratorio de Sistemas, del Departamento Ingeniería en Sistemas de Información de la UTN-FRC</a:t>
            </a:r>
          </a:p>
          <a:p>
            <a:pPr algn="just"/>
            <a:r>
              <a:rPr lang="es-AR" sz="1600" dirty="0">
                <a:solidFill>
                  <a:schemeClr val="tx1"/>
                </a:solidFill>
              </a:rPr>
              <a:t>Los servicios que brinda </a:t>
            </a:r>
            <a:r>
              <a:rPr lang="es-AR" sz="1600" dirty="0" err="1">
                <a:solidFill>
                  <a:schemeClr val="tx1"/>
                </a:solidFill>
              </a:rPr>
              <a:t>LabSis</a:t>
            </a:r>
            <a:r>
              <a:rPr lang="es-AR" sz="1600" dirty="0">
                <a:solidFill>
                  <a:schemeClr val="tx1"/>
                </a:solidFill>
              </a:rPr>
              <a:t>, deben ser seguros, por lo tanto basándonos en la disponibilidad, confidencialidad e integridad de los datos, se busca generar mecanismos y procesos que ayuden a dar mayor seguridad a los datos. </a:t>
            </a:r>
          </a:p>
        </p:txBody>
      </p:sp>
      <p:sp>
        <p:nvSpPr>
          <p:cNvPr id="5" name="Marcador de número de diapositiva 4">
            <a:extLst>
              <a:ext uri="{FF2B5EF4-FFF2-40B4-BE49-F238E27FC236}">
                <a16:creationId xmlns:a16="http://schemas.microsoft.com/office/drawing/2014/main" id="{6FFE8976-BC32-0044-A88A-FFDB16DD738E}"/>
              </a:ext>
            </a:extLst>
          </p:cNvPr>
          <p:cNvSpPr>
            <a:spLocks noGrp="1"/>
          </p:cNvSpPr>
          <p:nvPr>
            <p:ph type="sldNum" sz="quarter" idx="12"/>
          </p:nvPr>
        </p:nvSpPr>
        <p:spPr>
          <a:xfrm>
            <a:off x="7970186" y="4640964"/>
            <a:ext cx="680390" cy="373853"/>
          </a:xfrm>
        </p:spPr>
        <p:txBody>
          <a:bodyPr/>
          <a:lstStyle/>
          <a:p>
            <a:fld id="{4E9F0B57-D8F3-9E46-AEC8-6A531FB647DD}" type="slidenum">
              <a:rPr lang="es-AR" sz="1000" smtClean="0"/>
              <a:t>4</a:t>
            </a:fld>
            <a:endParaRPr lang="es-AR" sz="1000" dirty="0"/>
          </a:p>
        </p:txBody>
      </p:sp>
      <p:sp>
        <p:nvSpPr>
          <p:cNvPr id="6" name="Marcador de fecha 5">
            <a:extLst>
              <a:ext uri="{FF2B5EF4-FFF2-40B4-BE49-F238E27FC236}">
                <a16:creationId xmlns:a16="http://schemas.microsoft.com/office/drawing/2014/main" id="{640C75EC-C55A-4C46-93B9-26960C47F1DE}"/>
              </a:ext>
            </a:extLst>
          </p:cNvPr>
          <p:cNvSpPr>
            <a:spLocks noGrp="1"/>
          </p:cNvSpPr>
          <p:nvPr>
            <p:ph type="dt" sz="half" idx="10"/>
          </p:nvPr>
        </p:nvSpPr>
        <p:spPr>
          <a:xfrm>
            <a:off x="923244" y="4774723"/>
            <a:ext cx="1417184" cy="303461"/>
          </a:xfrm>
        </p:spPr>
        <p:txBody>
          <a:bodyPr/>
          <a:lstStyle/>
          <a:p>
            <a:r>
              <a:rPr lang="es-AR" dirty="0"/>
              <a:t>Congreso IDETEC 2020</a:t>
            </a:r>
          </a:p>
        </p:txBody>
      </p:sp>
    </p:spTree>
    <p:extLst>
      <p:ext uri="{BB962C8B-B14F-4D97-AF65-F5344CB8AC3E}">
        <p14:creationId xmlns:p14="http://schemas.microsoft.com/office/powerpoint/2010/main" val="3597234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FFE546-C8C8-9248-A9FA-4198F39A62B2}"/>
              </a:ext>
            </a:extLst>
          </p:cNvPr>
          <p:cNvSpPr>
            <a:spLocks noGrp="1"/>
          </p:cNvSpPr>
          <p:nvPr>
            <p:ph type="title"/>
          </p:nvPr>
        </p:nvSpPr>
        <p:spPr/>
        <p:txBody>
          <a:bodyPr/>
          <a:lstStyle/>
          <a:p>
            <a:r>
              <a:rPr lang="es-AR" dirty="0"/>
              <a:t>Introducción</a:t>
            </a:r>
          </a:p>
        </p:txBody>
      </p:sp>
      <p:sp>
        <p:nvSpPr>
          <p:cNvPr id="3" name="Marcador de contenido 2">
            <a:extLst>
              <a:ext uri="{FF2B5EF4-FFF2-40B4-BE49-F238E27FC236}">
                <a16:creationId xmlns:a16="http://schemas.microsoft.com/office/drawing/2014/main" id="{1B2025D0-9440-F145-B7FE-1EADAF4D3A0A}"/>
              </a:ext>
            </a:extLst>
          </p:cNvPr>
          <p:cNvSpPr>
            <a:spLocks noGrp="1"/>
          </p:cNvSpPr>
          <p:nvPr>
            <p:ph sz="quarter" idx="13"/>
          </p:nvPr>
        </p:nvSpPr>
        <p:spPr>
          <a:xfrm>
            <a:off x="618261" y="1735287"/>
            <a:ext cx="7798376" cy="2919846"/>
          </a:xfrm>
        </p:spPr>
        <p:txBody>
          <a:bodyPr>
            <a:noAutofit/>
          </a:bodyPr>
          <a:lstStyle/>
          <a:p>
            <a:pPr algn="just"/>
            <a:r>
              <a:rPr lang="es-AR" sz="1600" dirty="0"/>
              <a:t>Uno de los objetivos que debe cumplir el </a:t>
            </a:r>
            <a:r>
              <a:rPr lang="es-AR" sz="1600" dirty="0" err="1"/>
              <a:t>LabSis</a:t>
            </a:r>
            <a:r>
              <a:rPr lang="es-AR" sz="1600" dirty="0"/>
              <a:t>, es dar soporte académico a cátedras para el dictado de las asignaturas de la carrera, para la toma de exámenes y el </a:t>
            </a:r>
            <a:r>
              <a:rPr lang="es-AR" sz="1600" dirty="0" err="1"/>
              <a:t>backup</a:t>
            </a:r>
            <a:r>
              <a:rPr lang="es-AR" sz="1600" dirty="0"/>
              <a:t> de los mismos, al igual que deben dar soporte de infraestructura de red a proyectos de investigación que desarrollan los docentes, alumnos y profesionales que realizan investigación.</a:t>
            </a:r>
          </a:p>
          <a:p>
            <a:pPr algn="just"/>
            <a:r>
              <a:rPr lang="es-AR" sz="1600" dirty="0"/>
              <a:t>El presente trabajo se trata de mostrar procedimientos de seguridad que permitan identificar las vulnerabilidades que pudieran ocurrir en una red informática, en ese sentido es que se pretende presentar un modelo de riesgos de ciberseguridad. </a:t>
            </a:r>
          </a:p>
        </p:txBody>
      </p:sp>
      <p:sp>
        <p:nvSpPr>
          <p:cNvPr id="4" name="Marcador de fecha 3">
            <a:extLst>
              <a:ext uri="{FF2B5EF4-FFF2-40B4-BE49-F238E27FC236}">
                <a16:creationId xmlns:a16="http://schemas.microsoft.com/office/drawing/2014/main" id="{2C396A5B-6B10-1449-9D77-483EB5E18B91}"/>
              </a:ext>
            </a:extLst>
          </p:cNvPr>
          <p:cNvSpPr>
            <a:spLocks noGrp="1"/>
          </p:cNvSpPr>
          <p:nvPr>
            <p:ph type="dt" sz="half" idx="10"/>
          </p:nvPr>
        </p:nvSpPr>
        <p:spPr>
          <a:xfrm>
            <a:off x="1042987" y="4840039"/>
            <a:ext cx="1406299" cy="303461"/>
          </a:xfrm>
          <a:noFill/>
        </p:spPr>
        <p:txBody>
          <a:bodyPr/>
          <a:lstStyle/>
          <a:p>
            <a:r>
              <a:rPr lang="es-AR" dirty="0" err="1"/>
              <a:t>Congresozz</a:t>
            </a:r>
            <a:r>
              <a:rPr lang="es-AR" dirty="0"/>
              <a:t> IDETEC 2020</a:t>
            </a:r>
          </a:p>
        </p:txBody>
      </p:sp>
      <p:sp>
        <p:nvSpPr>
          <p:cNvPr id="5" name="Marcador de número de diapositiva 4">
            <a:extLst>
              <a:ext uri="{FF2B5EF4-FFF2-40B4-BE49-F238E27FC236}">
                <a16:creationId xmlns:a16="http://schemas.microsoft.com/office/drawing/2014/main" id="{452231D2-19CD-3546-92D8-A823640690C1}"/>
              </a:ext>
            </a:extLst>
          </p:cNvPr>
          <p:cNvSpPr>
            <a:spLocks noGrp="1"/>
          </p:cNvSpPr>
          <p:nvPr>
            <p:ph type="sldNum" sz="quarter" idx="12"/>
          </p:nvPr>
        </p:nvSpPr>
        <p:spPr>
          <a:xfrm>
            <a:off x="7543464" y="4803463"/>
            <a:ext cx="1197219" cy="303461"/>
          </a:xfrm>
        </p:spPr>
        <p:txBody>
          <a:bodyPr/>
          <a:lstStyle/>
          <a:p>
            <a:fld id="{4E9F0B57-D8F3-9E46-AEC8-6A531FB647DD}" type="slidenum">
              <a:rPr lang="es-AR" smtClean="0"/>
              <a:t>5</a:t>
            </a:fld>
            <a:endParaRPr lang="es-AR"/>
          </a:p>
        </p:txBody>
      </p:sp>
    </p:spTree>
    <p:extLst>
      <p:ext uri="{BB962C8B-B14F-4D97-AF65-F5344CB8AC3E}">
        <p14:creationId xmlns:p14="http://schemas.microsoft.com/office/powerpoint/2010/main" val="22365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7B456D06-05FB-CC49-B9DE-762A8A62A920}"/>
              </a:ext>
            </a:extLst>
          </p:cNvPr>
          <p:cNvSpPr>
            <a:spLocks noGrp="1"/>
          </p:cNvSpPr>
          <p:nvPr>
            <p:ph type="sldNum" sz="quarter" idx="12"/>
          </p:nvPr>
        </p:nvSpPr>
        <p:spPr>
          <a:xfrm>
            <a:off x="8085109" y="4691852"/>
            <a:ext cx="680390" cy="373853"/>
          </a:xfrm>
        </p:spPr>
        <p:txBody>
          <a:bodyPr>
            <a:normAutofit/>
          </a:bodyPr>
          <a:lstStyle/>
          <a:p>
            <a:pPr>
              <a:lnSpc>
                <a:spcPct val="90000"/>
              </a:lnSpc>
              <a:spcAft>
                <a:spcPts val="600"/>
              </a:spcAft>
            </a:pPr>
            <a:fld id="{4E9F0B57-D8F3-9E46-AEC8-6A531FB647DD}" type="slidenum">
              <a:rPr lang="es-AR" sz="1000" smtClean="0"/>
              <a:pPr>
                <a:lnSpc>
                  <a:spcPct val="90000"/>
                </a:lnSpc>
                <a:spcAft>
                  <a:spcPts val="600"/>
                </a:spcAft>
              </a:pPr>
              <a:t>6</a:t>
            </a:fld>
            <a:endParaRPr lang="es-AR" sz="1000" dirty="0"/>
          </a:p>
        </p:txBody>
      </p:sp>
      <p:graphicFrame>
        <p:nvGraphicFramePr>
          <p:cNvPr id="5" name="Diagrama 4">
            <a:extLst>
              <a:ext uri="{FF2B5EF4-FFF2-40B4-BE49-F238E27FC236}">
                <a16:creationId xmlns:a16="http://schemas.microsoft.com/office/drawing/2014/main" id="{76E26089-2083-044B-8E2C-FF8992352404}"/>
              </a:ext>
            </a:extLst>
          </p:cNvPr>
          <p:cNvGraphicFramePr/>
          <p:nvPr>
            <p:extLst>
              <p:ext uri="{D42A27DB-BD31-4B8C-83A1-F6EECF244321}">
                <p14:modId xmlns:p14="http://schemas.microsoft.com/office/powerpoint/2010/main" val="1703956086"/>
              </p:ext>
            </p:extLst>
          </p:nvPr>
        </p:nvGraphicFramePr>
        <p:xfrm>
          <a:off x="1063256" y="539750"/>
          <a:ext cx="655674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ítulo 6">
            <a:extLst>
              <a:ext uri="{FF2B5EF4-FFF2-40B4-BE49-F238E27FC236}">
                <a16:creationId xmlns:a16="http://schemas.microsoft.com/office/drawing/2014/main" id="{F87D586B-D0DD-BD4E-ADC9-D7DD23FF2DB7}"/>
              </a:ext>
            </a:extLst>
          </p:cNvPr>
          <p:cNvSpPr txBox="1">
            <a:spLocks/>
          </p:cNvSpPr>
          <p:nvPr/>
        </p:nvSpPr>
        <p:spPr>
          <a:xfrm>
            <a:off x="854595" y="240618"/>
            <a:ext cx="7715249" cy="673782"/>
          </a:xfrm>
          <a:prstGeom prst="rect">
            <a:avLst/>
          </a:prstGeom>
        </p:spPr>
        <p:txBody>
          <a:bodyPr>
            <a:normAutofit fontScale="97500"/>
          </a:bodyPr>
          <a:lstStyle>
            <a:lvl1pPr algn="l" defTabSz="685800" rtl="0" eaLnBrk="1" latinLnBrk="0" hangingPunct="1">
              <a:lnSpc>
                <a:spcPct val="90000"/>
              </a:lnSpc>
              <a:spcBef>
                <a:spcPct val="0"/>
              </a:spcBef>
              <a:buNone/>
              <a:defRPr sz="4050" kern="1200" cap="all" baseline="0">
                <a:solidFill>
                  <a:schemeClr val="accent1">
                    <a:lumMod val="60000"/>
                    <a:lumOff val="40000"/>
                  </a:schemeClr>
                </a:solidFill>
                <a:effectLst/>
                <a:latin typeface="+mj-lt"/>
                <a:ea typeface="+mj-ea"/>
                <a:cs typeface="+mj-cs"/>
              </a:defRPr>
            </a:lvl1pPr>
          </a:lstStyle>
          <a:p>
            <a:pPr>
              <a:lnSpc>
                <a:spcPct val="89000"/>
              </a:lnSpc>
            </a:pPr>
            <a:r>
              <a:rPr lang="es-AR" sz="2900" dirty="0">
                <a:solidFill>
                  <a:schemeClr val="tx2"/>
                </a:solidFill>
              </a:rPr>
              <a:t>Estructura de funcional del </a:t>
            </a:r>
            <a:r>
              <a:rPr lang="es-AR" sz="2900" dirty="0" err="1">
                <a:solidFill>
                  <a:schemeClr val="tx2"/>
                </a:solidFill>
              </a:rPr>
              <a:t>labsis</a:t>
            </a:r>
            <a:endParaRPr lang="es-AR" sz="2900" dirty="0">
              <a:solidFill>
                <a:schemeClr val="tx2"/>
              </a:solidFill>
            </a:endParaRPr>
          </a:p>
        </p:txBody>
      </p:sp>
      <p:sp>
        <p:nvSpPr>
          <p:cNvPr id="4" name="Marcador de fecha 3">
            <a:extLst>
              <a:ext uri="{FF2B5EF4-FFF2-40B4-BE49-F238E27FC236}">
                <a16:creationId xmlns:a16="http://schemas.microsoft.com/office/drawing/2014/main" id="{02770F30-C358-394B-A3B6-D655F6F31DCB}"/>
              </a:ext>
            </a:extLst>
          </p:cNvPr>
          <p:cNvSpPr>
            <a:spLocks noGrp="1"/>
          </p:cNvSpPr>
          <p:nvPr>
            <p:ph type="dt" sz="half" idx="10"/>
          </p:nvPr>
        </p:nvSpPr>
        <p:spPr>
          <a:xfrm>
            <a:off x="1042987" y="4719724"/>
            <a:ext cx="1339266" cy="303461"/>
          </a:xfrm>
        </p:spPr>
        <p:txBody>
          <a:bodyPr/>
          <a:lstStyle/>
          <a:p>
            <a:r>
              <a:rPr lang="es-AR"/>
              <a:t>Congreso IDETEC 2020</a:t>
            </a:r>
          </a:p>
        </p:txBody>
      </p:sp>
    </p:spTree>
    <p:extLst>
      <p:ext uri="{BB962C8B-B14F-4D97-AF65-F5344CB8AC3E}">
        <p14:creationId xmlns:p14="http://schemas.microsoft.com/office/powerpoint/2010/main" val="1012524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8975DE-96A2-4149-B363-93896F8198C1}"/>
              </a:ext>
            </a:extLst>
          </p:cNvPr>
          <p:cNvSpPr>
            <a:spLocks noGrp="1"/>
          </p:cNvSpPr>
          <p:nvPr>
            <p:ph type="title"/>
          </p:nvPr>
        </p:nvSpPr>
        <p:spPr>
          <a:xfrm>
            <a:off x="334997" y="978343"/>
            <a:ext cx="2494987" cy="2176336"/>
          </a:xfrm>
        </p:spPr>
        <p:txBody>
          <a:bodyPr vert="horz" lIns="91440" tIns="45720" rIns="91440" bIns="45720" rtlCol="0" anchor="b">
            <a:normAutofit/>
          </a:bodyPr>
          <a:lstStyle/>
          <a:p>
            <a:pPr algn="r" defTabSz="914400"/>
            <a:r>
              <a:rPr lang="en-US" sz="3500" dirty="0" err="1"/>
              <a:t>Estructura</a:t>
            </a:r>
            <a:r>
              <a:rPr lang="en-US" sz="3500" dirty="0"/>
              <a:t> de red</a:t>
            </a:r>
          </a:p>
        </p:txBody>
      </p:sp>
      <p:pic>
        <p:nvPicPr>
          <p:cNvPr id="9" name="Marcador de contenido 11" descr="Imagen que contiene tabla&#10;&#10;Descripción generada automáticamente">
            <a:extLst>
              <a:ext uri="{FF2B5EF4-FFF2-40B4-BE49-F238E27FC236}">
                <a16:creationId xmlns:a16="http://schemas.microsoft.com/office/drawing/2014/main" id="{D17E29E2-E301-E640-A9AA-2327D7B2D02E}"/>
              </a:ext>
            </a:extLst>
          </p:cNvPr>
          <p:cNvPicPr>
            <a:picLocks noGrp="1" noChangeAspect="1"/>
          </p:cNvPicPr>
          <p:nvPr>
            <p:ph sz="quarter" idx="13"/>
          </p:nvPr>
        </p:nvPicPr>
        <p:blipFill>
          <a:blip r:embed="rId2"/>
          <a:stretch>
            <a:fillRect/>
          </a:stretch>
        </p:blipFill>
        <p:spPr>
          <a:xfrm>
            <a:off x="3179618" y="483934"/>
            <a:ext cx="5442485" cy="4398416"/>
          </a:xfrm>
          <a:prstGeom prst="rect">
            <a:avLst/>
          </a:prstGeom>
        </p:spPr>
      </p:pic>
      <p:sp>
        <p:nvSpPr>
          <p:cNvPr id="5" name="Marcador de número de diapositiva 4">
            <a:extLst>
              <a:ext uri="{FF2B5EF4-FFF2-40B4-BE49-F238E27FC236}">
                <a16:creationId xmlns:a16="http://schemas.microsoft.com/office/drawing/2014/main" id="{9781C6B1-24D6-2A48-B68E-AB9A5BBAA8B1}"/>
              </a:ext>
            </a:extLst>
          </p:cNvPr>
          <p:cNvSpPr>
            <a:spLocks noGrp="1"/>
          </p:cNvSpPr>
          <p:nvPr>
            <p:ph type="sldNum" sz="quarter" idx="12"/>
          </p:nvPr>
        </p:nvSpPr>
        <p:spPr>
          <a:xfrm>
            <a:off x="8151348" y="4768639"/>
            <a:ext cx="525641" cy="270769"/>
          </a:xfrm>
        </p:spPr>
        <p:txBody>
          <a:bodyPr vert="horz" lIns="91440" tIns="45720" rIns="91440" bIns="45720" rtlCol="0" anchor="ctr">
            <a:normAutofit/>
          </a:bodyPr>
          <a:lstStyle/>
          <a:p>
            <a:pPr algn="r" defTabSz="914400">
              <a:spcAft>
                <a:spcPts val="600"/>
              </a:spcAft>
            </a:pPr>
            <a:fld id="{4E9F0B57-D8F3-9E46-AEC8-6A531FB647DD}" type="slidenum">
              <a:rPr lang="en-US" sz="1000"/>
              <a:pPr algn="r" defTabSz="914400">
                <a:spcAft>
                  <a:spcPts val="600"/>
                </a:spcAft>
              </a:pPr>
              <a:t>7</a:t>
            </a:fld>
            <a:endParaRPr lang="en-US" sz="1000" dirty="0"/>
          </a:p>
        </p:txBody>
      </p:sp>
      <p:sp>
        <p:nvSpPr>
          <p:cNvPr id="3" name="Marcador de fecha 2">
            <a:extLst>
              <a:ext uri="{FF2B5EF4-FFF2-40B4-BE49-F238E27FC236}">
                <a16:creationId xmlns:a16="http://schemas.microsoft.com/office/drawing/2014/main" id="{0731A23A-ABE9-1443-A8B1-CE8145204D10}"/>
              </a:ext>
            </a:extLst>
          </p:cNvPr>
          <p:cNvSpPr>
            <a:spLocks noGrp="1"/>
          </p:cNvSpPr>
          <p:nvPr>
            <p:ph type="dt" sz="half" idx="10"/>
          </p:nvPr>
        </p:nvSpPr>
        <p:spPr>
          <a:xfrm>
            <a:off x="1042987" y="4743787"/>
            <a:ext cx="1459581" cy="303461"/>
          </a:xfrm>
        </p:spPr>
        <p:txBody>
          <a:bodyPr/>
          <a:lstStyle/>
          <a:p>
            <a:r>
              <a:rPr lang="es-AR" dirty="0"/>
              <a:t>Congreso IDETEC 2020</a:t>
            </a:r>
          </a:p>
        </p:txBody>
      </p:sp>
    </p:spTree>
    <p:extLst>
      <p:ext uri="{BB962C8B-B14F-4D97-AF65-F5344CB8AC3E}">
        <p14:creationId xmlns:p14="http://schemas.microsoft.com/office/powerpoint/2010/main" val="1539733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666706-081D-1645-B814-240622286C9C}"/>
              </a:ext>
            </a:extLst>
          </p:cNvPr>
          <p:cNvSpPr>
            <a:spLocks noGrp="1"/>
          </p:cNvSpPr>
          <p:nvPr>
            <p:ph type="title"/>
          </p:nvPr>
        </p:nvSpPr>
        <p:spPr>
          <a:xfrm>
            <a:off x="1024722" y="514349"/>
            <a:ext cx="6301114" cy="570171"/>
          </a:xfrm>
        </p:spPr>
        <p:txBody>
          <a:bodyPr>
            <a:normAutofit fontScale="97500"/>
          </a:bodyPr>
          <a:lstStyle/>
          <a:p>
            <a:r>
              <a:rPr lang="es-AR" sz="3000" dirty="0"/>
              <a:t>Desarrollo del Estudio</a:t>
            </a:r>
          </a:p>
        </p:txBody>
      </p:sp>
      <p:sp>
        <p:nvSpPr>
          <p:cNvPr id="5" name="Marcador de número de diapositiva 4">
            <a:extLst>
              <a:ext uri="{FF2B5EF4-FFF2-40B4-BE49-F238E27FC236}">
                <a16:creationId xmlns:a16="http://schemas.microsoft.com/office/drawing/2014/main" id="{FFEF5A25-D3C5-294F-AFDA-CA23BFBC95A4}"/>
              </a:ext>
            </a:extLst>
          </p:cNvPr>
          <p:cNvSpPr>
            <a:spLocks noGrp="1"/>
          </p:cNvSpPr>
          <p:nvPr>
            <p:ph type="sldNum" sz="quarter" idx="12"/>
          </p:nvPr>
        </p:nvSpPr>
        <p:spPr>
          <a:xfrm>
            <a:off x="8059525" y="4704735"/>
            <a:ext cx="680390" cy="373853"/>
          </a:xfrm>
        </p:spPr>
        <p:txBody>
          <a:bodyPr/>
          <a:lstStyle/>
          <a:p>
            <a:fld id="{4E9F0B57-D8F3-9E46-AEC8-6A531FB647DD}" type="slidenum">
              <a:rPr lang="es-AR" sz="1000" smtClean="0"/>
              <a:t>8</a:t>
            </a:fld>
            <a:endParaRPr lang="es-AR" sz="1000" dirty="0"/>
          </a:p>
        </p:txBody>
      </p:sp>
      <p:graphicFrame>
        <p:nvGraphicFramePr>
          <p:cNvPr id="6" name="Diagrama 5">
            <a:extLst>
              <a:ext uri="{FF2B5EF4-FFF2-40B4-BE49-F238E27FC236}">
                <a16:creationId xmlns:a16="http://schemas.microsoft.com/office/drawing/2014/main" id="{000EC8AE-F883-3A44-90F6-F25F8D189E86}"/>
              </a:ext>
            </a:extLst>
          </p:cNvPr>
          <p:cNvGraphicFramePr/>
          <p:nvPr>
            <p:extLst>
              <p:ext uri="{D42A27DB-BD31-4B8C-83A1-F6EECF244321}">
                <p14:modId xmlns:p14="http://schemas.microsoft.com/office/powerpoint/2010/main" val="3514935737"/>
              </p:ext>
            </p:extLst>
          </p:nvPr>
        </p:nvGraphicFramePr>
        <p:xfrm>
          <a:off x="914399" y="1520456"/>
          <a:ext cx="7485321" cy="22541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fecha 2">
            <a:extLst>
              <a:ext uri="{FF2B5EF4-FFF2-40B4-BE49-F238E27FC236}">
                <a16:creationId xmlns:a16="http://schemas.microsoft.com/office/drawing/2014/main" id="{292EC9FC-5BA6-4947-8A00-3143ADE9C1A1}"/>
              </a:ext>
            </a:extLst>
          </p:cNvPr>
          <p:cNvSpPr>
            <a:spLocks noGrp="1"/>
          </p:cNvSpPr>
          <p:nvPr>
            <p:ph type="dt" sz="half" idx="10"/>
          </p:nvPr>
        </p:nvSpPr>
        <p:spPr>
          <a:xfrm>
            <a:off x="1042987" y="4703682"/>
            <a:ext cx="1379371" cy="303461"/>
          </a:xfrm>
        </p:spPr>
        <p:txBody>
          <a:bodyPr/>
          <a:lstStyle/>
          <a:p>
            <a:r>
              <a:rPr lang="es-AR" dirty="0"/>
              <a:t>Congreso IDETEC 2020</a:t>
            </a:r>
          </a:p>
        </p:txBody>
      </p:sp>
    </p:spTree>
    <p:extLst>
      <p:ext uri="{BB962C8B-B14F-4D97-AF65-F5344CB8AC3E}">
        <p14:creationId xmlns:p14="http://schemas.microsoft.com/office/powerpoint/2010/main" val="3376613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hade val="98000"/>
                <a:satMod val="150000"/>
                <a:lumMod val="102000"/>
              </a:schemeClr>
            </a:gs>
            <a:gs pos="70000">
              <a:schemeClr val="bg1">
                <a:tint val="98000"/>
                <a:shade val="90000"/>
                <a:satMod val="130000"/>
                <a:lumMod val="103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50D317-F210-E54A-A64A-F53EBE7B6F13}"/>
              </a:ext>
            </a:extLst>
          </p:cNvPr>
          <p:cNvSpPr>
            <a:spLocks noGrp="1"/>
          </p:cNvSpPr>
          <p:nvPr>
            <p:ph type="title"/>
          </p:nvPr>
        </p:nvSpPr>
        <p:spPr/>
        <p:txBody>
          <a:bodyPr/>
          <a:lstStyle/>
          <a:p>
            <a:r>
              <a:rPr lang="es-AR" dirty="0"/>
              <a:t>Procesos Identificados</a:t>
            </a:r>
          </a:p>
        </p:txBody>
      </p:sp>
      <p:sp>
        <p:nvSpPr>
          <p:cNvPr id="3" name="Marcador de contenido 2">
            <a:extLst>
              <a:ext uri="{FF2B5EF4-FFF2-40B4-BE49-F238E27FC236}">
                <a16:creationId xmlns:a16="http://schemas.microsoft.com/office/drawing/2014/main" id="{7C8A5082-C5D1-1144-9BED-49F33FA0F863}"/>
              </a:ext>
            </a:extLst>
          </p:cNvPr>
          <p:cNvSpPr>
            <a:spLocks noGrp="1"/>
          </p:cNvSpPr>
          <p:nvPr>
            <p:ph sz="quarter" idx="13"/>
          </p:nvPr>
        </p:nvSpPr>
        <p:spPr>
          <a:xfrm>
            <a:off x="690998" y="1547547"/>
            <a:ext cx="3725140" cy="2483392"/>
          </a:xfrm>
        </p:spPr>
        <p:txBody>
          <a:bodyPr>
            <a:noAutofit/>
          </a:bodyPr>
          <a:lstStyle/>
          <a:p>
            <a:r>
              <a:rPr lang="es-AR" sz="1600" dirty="0"/>
              <a:t>Administración de aulas</a:t>
            </a:r>
          </a:p>
          <a:p>
            <a:r>
              <a:rPr lang="es-AR" sz="1600" dirty="0"/>
              <a:t>Administración de usuarios </a:t>
            </a:r>
          </a:p>
          <a:p>
            <a:r>
              <a:rPr lang="es-AR" sz="1600" dirty="0"/>
              <a:t>Preparación de nuevo equipamiento </a:t>
            </a:r>
          </a:p>
          <a:p>
            <a:r>
              <a:rPr lang="es-AR" sz="1600" dirty="0"/>
              <a:t>Administración de software </a:t>
            </a:r>
          </a:p>
          <a:p>
            <a:r>
              <a:rPr lang="es-AR" sz="1600" dirty="0"/>
              <a:t>Administración de base de datos </a:t>
            </a:r>
          </a:p>
          <a:p>
            <a:r>
              <a:rPr lang="es-AR" sz="1600" dirty="0"/>
              <a:t>Administración de </a:t>
            </a:r>
            <a:r>
              <a:rPr lang="es-AR" sz="1600" dirty="0" err="1"/>
              <a:t>backups</a:t>
            </a:r>
            <a:r>
              <a:rPr lang="es-AR" sz="1600" dirty="0"/>
              <a:t> </a:t>
            </a:r>
          </a:p>
        </p:txBody>
      </p:sp>
      <p:sp>
        <p:nvSpPr>
          <p:cNvPr id="4" name="Marcador de fecha 3">
            <a:extLst>
              <a:ext uri="{FF2B5EF4-FFF2-40B4-BE49-F238E27FC236}">
                <a16:creationId xmlns:a16="http://schemas.microsoft.com/office/drawing/2014/main" id="{B6B122C0-FA24-F74F-9E9D-DA588EAAC0B8}"/>
              </a:ext>
            </a:extLst>
          </p:cNvPr>
          <p:cNvSpPr>
            <a:spLocks noGrp="1"/>
          </p:cNvSpPr>
          <p:nvPr>
            <p:ph type="dt" sz="half" idx="10"/>
          </p:nvPr>
        </p:nvSpPr>
        <p:spPr>
          <a:xfrm>
            <a:off x="1042987" y="4840039"/>
            <a:ext cx="1367704" cy="303461"/>
          </a:xfrm>
        </p:spPr>
        <p:txBody>
          <a:bodyPr/>
          <a:lstStyle/>
          <a:p>
            <a:r>
              <a:rPr lang="es-AR"/>
              <a:t>Congreso IDETEC 2020</a:t>
            </a:r>
          </a:p>
        </p:txBody>
      </p:sp>
      <p:sp>
        <p:nvSpPr>
          <p:cNvPr id="5" name="Marcador de número de diapositiva 4">
            <a:extLst>
              <a:ext uri="{FF2B5EF4-FFF2-40B4-BE49-F238E27FC236}">
                <a16:creationId xmlns:a16="http://schemas.microsoft.com/office/drawing/2014/main" id="{7AA0C5C4-DA94-744F-B369-A79BC2E5413E}"/>
              </a:ext>
            </a:extLst>
          </p:cNvPr>
          <p:cNvSpPr>
            <a:spLocks noGrp="1"/>
          </p:cNvSpPr>
          <p:nvPr>
            <p:ph type="sldNum" sz="quarter" idx="12"/>
          </p:nvPr>
        </p:nvSpPr>
        <p:spPr>
          <a:xfrm>
            <a:off x="7557120" y="4803579"/>
            <a:ext cx="1197219" cy="303461"/>
          </a:xfrm>
        </p:spPr>
        <p:txBody>
          <a:bodyPr/>
          <a:lstStyle/>
          <a:p>
            <a:fld id="{4E9F0B57-D8F3-9E46-AEC8-6A531FB647DD}" type="slidenum">
              <a:rPr lang="es-AR" sz="1000" smtClean="0"/>
              <a:t>9</a:t>
            </a:fld>
            <a:endParaRPr lang="es-AR" sz="1000"/>
          </a:p>
        </p:txBody>
      </p:sp>
      <p:sp>
        <p:nvSpPr>
          <p:cNvPr id="6" name="Marcador de contenido 2">
            <a:extLst>
              <a:ext uri="{FF2B5EF4-FFF2-40B4-BE49-F238E27FC236}">
                <a16:creationId xmlns:a16="http://schemas.microsoft.com/office/drawing/2014/main" id="{8608E5B5-063E-B247-83CB-07E8D6C3E383}"/>
              </a:ext>
            </a:extLst>
          </p:cNvPr>
          <p:cNvSpPr txBox="1">
            <a:spLocks/>
          </p:cNvSpPr>
          <p:nvPr/>
        </p:nvSpPr>
        <p:spPr>
          <a:xfrm>
            <a:off x="4966854" y="1564866"/>
            <a:ext cx="3725140" cy="2483392"/>
          </a:xfrm>
          <a:prstGeom prst="rect">
            <a:avLst/>
          </a:prstGeom>
        </p:spPr>
        <p:txBody>
          <a:bodyPr vert="horz" lIns="91440" tIns="45720" rIns="91440" bIns="45720" rtlCol="0">
            <a:noAutofit/>
          </a:bodyPr>
          <a:lstStyle>
            <a:lvl1pPr marL="288036" indent="-288036" algn="l" defTabSz="685800" rtl="0" eaLnBrk="1" latinLnBrk="0" hangingPunct="1">
              <a:lnSpc>
                <a:spcPct val="94000"/>
              </a:lnSpc>
              <a:spcBef>
                <a:spcPts val="750"/>
              </a:spcBef>
              <a:spcAft>
                <a:spcPts val="150"/>
              </a:spcAft>
              <a:buFont typeface="Franklin Gothic Book" panose="020B0503020102020204" pitchFamily="34" charset="0"/>
              <a:buChar char="■"/>
              <a:defRPr sz="1500" kern="1200" baseline="0">
                <a:solidFill>
                  <a:schemeClr val="tx2"/>
                </a:solidFill>
                <a:latin typeface="+mn-lt"/>
                <a:ea typeface="+mn-ea"/>
                <a:cs typeface="+mn-cs"/>
              </a:defRPr>
            </a:lvl1pPr>
            <a:lvl2pPr marL="6858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500" i="1" kern="1200" baseline="0">
                <a:solidFill>
                  <a:schemeClr val="tx2"/>
                </a:solidFill>
                <a:latin typeface="+mn-lt"/>
                <a:ea typeface="+mn-ea"/>
                <a:cs typeface="+mn-cs"/>
              </a:defRPr>
            </a:lvl2pPr>
            <a:lvl3pPr marL="10287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kern="1200" baseline="0">
                <a:solidFill>
                  <a:schemeClr val="tx2"/>
                </a:solidFill>
                <a:latin typeface="+mn-lt"/>
                <a:ea typeface="+mn-ea"/>
                <a:cs typeface="+mn-cs"/>
              </a:defRPr>
            </a:lvl3pPr>
            <a:lvl4pPr marL="13716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i="1" kern="1200" baseline="0">
                <a:solidFill>
                  <a:schemeClr val="tx2"/>
                </a:solidFill>
                <a:latin typeface="+mn-lt"/>
                <a:ea typeface="+mn-ea"/>
                <a:cs typeface="+mn-cs"/>
              </a:defRPr>
            </a:lvl4pPr>
            <a:lvl5pPr marL="17145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kern="1200" baseline="0">
                <a:solidFill>
                  <a:schemeClr val="tx2"/>
                </a:solidFill>
                <a:latin typeface="+mn-lt"/>
                <a:ea typeface="+mn-ea"/>
                <a:cs typeface="+mn-cs"/>
              </a:defRPr>
            </a:lvl5pPr>
            <a:lvl6pPr marL="20574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i="1" kern="1200" baseline="0">
                <a:solidFill>
                  <a:schemeClr val="tx2"/>
                </a:solidFill>
                <a:latin typeface="+mn-lt"/>
                <a:ea typeface="+mn-ea"/>
                <a:cs typeface="+mn-cs"/>
              </a:defRPr>
            </a:lvl6pPr>
            <a:lvl7pPr marL="24003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7pPr>
            <a:lvl8pPr marL="27432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i="1" kern="1200" baseline="0">
                <a:solidFill>
                  <a:schemeClr val="tx2"/>
                </a:solidFill>
                <a:latin typeface="+mn-lt"/>
                <a:ea typeface="+mn-ea"/>
                <a:cs typeface="+mn-cs"/>
              </a:defRPr>
            </a:lvl8pPr>
            <a:lvl9pPr marL="30861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9pPr>
          </a:lstStyle>
          <a:p>
            <a:r>
              <a:rPr lang="es-AR" sz="1600" dirty="0"/>
              <a:t>Mantenimiento preventivo </a:t>
            </a:r>
          </a:p>
          <a:p>
            <a:r>
              <a:rPr lang="es-AR" sz="1600" dirty="0"/>
              <a:t>Control de Inventarios </a:t>
            </a:r>
          </a:p>
          <a:p>
            <a:r>
              <a:rPr lang="es-AR" sz="1600" dirty="0"/>
              <a:t>Desarrollo de sistemas </a:t>
            </a:r>
          </a:p>
          <a:p>
            <a:r>
              <a:rPr lang="es-AR" sz="1600" dirty="0"/>
              <a:t>Transferencia al medio </a:t>
            </a:r>
          </a:p>
          <a:p>
            <a:r>
              <a:rPr lang="es-AR" sz="1600" dirty="0"/>
              <a:t>Investigación</a:t>
            </a:r>
          </a:p>
          <a:p>
            <a:r>
              <a:rPr lang="es-AR" sz="1600" dirty="0"/>
              <a:t>Tutorías </a:t>
            </a:r>
          </a:p>
        </p:txBody>
      </p:sp>
    </p:spTree>
    <p:extLst>
      <p:ext uri="{BB962C8B-B14F-4D97-AF65-F5344CB8AC3E}">
        <p14:creationId xmlns:p14="http://schemas.microsoft.com/office/powerpoint/2010/main" val="1043820021"/>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Recorte">
  <a:themeElements>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Recorte">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ecort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themeOverride>
</file>

<file path=ppt/theme/themeOverride2.xml><?xml version="1.0" encoding="utf-8"?>
<a:themeOverride xmlns:a="http://schemas.openxmlformats.org/drawingml/2006/main">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themeOverride>
</file>

<file path=ppt/theme/themeOverride3.xml><?xml version="1.0" encoding="utf-8"?>
<a:themeOverride xmlns:a="http://schemas.openxmlformats.org/drawingml/2006/main">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themeOverride>
</file>

<file path=ppt/theme/themeOverride4.xml><?xml version="1.0" encoding="utf-8"?>
<a:themeOverride xmlns:a="http://schemas.openxmlformats.org/drawingml/2006/main">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themeOverride>
</file>

<file path=docProps/app.xml><?xml version="1.0" encoding="utf-8"?>
<Properties xmlns="http://schemas.openxmlformats.org/officeDocument/2006/extended-properties" xmlns:vt="http://schemas.openxmlformats.org/officeDocument/2006/docPropsVTypes">
  <Template/>
  <TotalTime>1005</TotalTime>
  <Words>710</Words>
  <Application>Microsoft Office PowerPoint</Application>
  <PresentationFormat>Presentación en pantalla (16:9)</PresentationFormat>
  <Paragraphs>105</Paragraphs>
  <Slides>15</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15</vt:i4>
      </vt:variant>
    </vt:vector>
  </HeadingPairs>
  <TitlesOfParts>
    <vt:vector size="22" baseType="lpstr">
      <vt:lpstr>Abadi</vt:lpstr>
      <vt:lpstr>Bradley Hand</vt:lpstr>
      <vt:lpstr>Calibri</vt:lpstr>
      <vt:lpstr>Century Schoolbook</vt:lpstr>
      <vt:lpstr>Franklin Gothic Book</vt:lpstr>
      <vt:lpstr>Geneva</vt:lpstr>
      <vt:lpstr>Recorte</vt:lpstr>
      <vt:lpstr>DETERMINACION DE UN MODELO DE RIESGOS DE CIBERSEGURIDAD EN UNA RED DE UN LABORATORIO EDI EN LA UTN-FRC   </vt:lpstr>
      <vt:lpstr>Proyecto de Investigación</vt:lpstr>
      <vt:lpstr>Agenda</vt:lpstr>
      <vt:lpstr>Introducción</vt:lpstr>
      <vt:lpstr>Introducción</vt:lpstr>
      <vt:lpstr>Presentación de PowerPoint</vt:lpstr>
      <vt:lpstr>Estructura de red</vt:lpstr>
      <vt:lpstr>Desarrollo del Estudio</vt:lpstr>
      <vt:lpstr>Procesos Identificados</vt:lpstr>
      <vt:lpstr>Clasificación del Riesgo</vt:lpstr>
      <vt:lpstr>Niveles de exposición</vt:lpstr>
      <vt:lpstr>Presentación de PowerPoint</vt:lpstr>
      <vt:lpstr>Resultados Obtenidos</vt:lpstr>
      <vt:lpstr>Presentación de PowerPoint</vt:lpstr>
      <vt:lpstr>Gracias por su atención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DETERMINACION DE UN MODELO DE RIESGOS DE CIBERSEGURIDAD EN UNA RED DE UN LABORATORIO EDI EN LA UTN-FRC</dc:title>
  <dc:creator>Lorena Ruhl</dc:creator>
  <cp:lastModifiedBy>Jorge Elias Jazni</cp:lastModifiedBy>
  <cp:revision>35</cp:revision>
  <dcterms:created xsi:type="dcterms:W3CDTF">2021-06-17T22:42:50Z</dcterms:created>
  <dcterms:modified xsi:type="dcterms:W3CDTF">2025-07-30T22:51:27Z</dcterms:modified>
</cp:coreProperties>
</file>