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sldIdLst>
    <p:sldId id="256" r:id="rId2"/>
    <p:sldId id="258" r:id="rId3"/>
    <p:sldId id="272" r:id="rId4"/>
    <p:sldId id="261" r:id="rId5"/>
    <p:sldId id="262" r:id="rId6"/>
    <p:sldId id="263" r:id="rId7"/>
    <p:sldId id="264" r:id="rId8"/>
    <p:sldId id="259" r:id="rId9"/>
    <p:sldId id="267" r:id="rId10"/>
    <p:sldId id="268" r:id="rId11"/>
    <p:sldId id="269" r:id="rId12"/>
    <p:sldId id="266" r:id="rId13"/>
    <p:sldId id="270" r:id="rId14"/>
    <p:sldId id="260" r:id="rId15"/>
    <p:sldId id="265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DBACA-F886-4CDA-835C-D4EC26648B7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4D991D9-984D-454D-8E39-41A8B9BC9D2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b="1" dirty="0"/>
            <a:t>CAUSAS</a:t>
          </a:r>
          <a:endParaRPr lang="en-US" b="1" dirty="0"/>
        </a:p>
      </dgm:t>
    </dgm:pt>
    <dgm:pt modelId="{D2C97C80-0BF3-4E68-AA4D-D7D93E02CAA7}" type="parTrans" cxnId="{8ED058AC-0D31-4E99-A878-C86A89B0358C}">
      <dgm:prSet/>
      <dgm:spPr/>
      <dgm:t>
        <a:bodyPr/>
        <a:lstStyle/>
        <a:p>
          <a:endParaRPr lang="en-US"/>
        </a:p>
      </dgm:t>
    </dgm:pt>
    <dgm:pt modelId="{DCA27993-7023-41BB-9D5D-A1739402DD1D}" type="sibTrans" cxnId="{8ED058AC-0D31-4E99-A878-C86A89B0358C}">
      <dgm:prSet/>
      <dgm:spPr/>
      <dgm:t>
        <a:bodyPr/>
        <a:lstStyle/>
        <a:p>
          <a:endParaRPr lang="en-US"/>
        </a:p>
      </dgm:t>
    </dgm:pt>
    <dgm:pt modelId="{0AA0B061-68F4-4111-9A8A-D302F63BADB1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 Disposición inadecuada de la línea </a:t>
          </a:r>
          <a:endParaRPr lang="en-US"/>
        </a:p>
      </dgm:t>
    </dgm:pt>
    <dgm:pt modelId="{A5A7CC76-01BF-4651-9F51-9F3F9FA32D41}" type="parTrans" cxnId="{CA601897-08FA-4CFC-A1AD-47CCF7697545}">
      <dgm:prSet/>
      <dgm:spPr/>
      <dgm:t>
        <a:bodyPr/>
        <a:lstStyle/>
        <a:p>
          <a:endParaRPr lang="en-US"/>
        </a:p>
      </dgm:t>
    </dgm:pt>
    <dgm:pt modelId="{C0F55E90-74D0-4FFC-BD85-6F3F88EE49D8}" type="sibTrans" cxnId="{CA601897-08FA-4CFC-A1AD-47CCF7697545}">
      <dgm:prSet/>
      <dgm:spPr/>
      <dgm:t>
        <a:bodyPr/>
        <a:lstStyle/>
        <a:p>
          <a:endParaRPr lang="en-US"/>
        </a:p>
      </dgm:t>
    </dgm:pt>
    <dgm:pt modelId="{1E0A3447-D380-4649-A12D-9821F3649B96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 Histéresis en el sistema magnético</a:t>
          </a:r>
          <a:endParaRPr lang="en-US"/>
        </a:p>
      </dgm:t>
    </dgm:pt>
    <dgm:pt modelId="{D0B79E18-041A-44E4-ABE4-0956ECBF4647}" type="parTrans" cxnId="{FFE10EC8-6737-4F40-99E6-B1006DA49D94}">
      <dgm:prSet/>
      <dgm:spPr/>
      <dgm:t>
        <a:bodyPr/>
        <a:lstStyle/>
        <a:p>
          <a:endParaRPr lang="en-US"/>
        </a:p>
      </dgm:t>
    </dgm:pt>
    <dgm:pt modelId="{0EC82D6C-5217-4915-BB12-D99F3A728EB5}" type="sibTrans" cxnId="{FFE10EC8-6737-4F40-99E6-B1006DA49D94}">
      <dgm:prSet/>
      <dgm:spPr/>
      <dgm:t>
        <a:bodyPr/>
        <a:lstStyle/>
        <a:p>
          <a:endParaRPr lang="en-US"/>
        </a:p>
      </dgm:t>
    </dgm:pt>
    <dgm:pt modelId="{3B51D52D-36E6-42F4-8A76-0D5B74C675CD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• Colocación incorrecta de las guías</a:t>
          </a:r>
        </a:p>
      </dgm:t>
    </dgm:pt>
    <dgm:pt modelId="{142DFDEE-B0BC-4D80-BAF7-325A3C80FC22}" type="parTrans" cxnId="{5766122A-D02C-4EEB-98E3-303FB660E4C6}">
      <dgm:prSet/>
      <dgm:spPr/>
      <dgm:t>
        <a:bodyPr/>
        <a:lstStyle/>
        <a:p>
          <a:endParaRPr lang="en-US"/>
        </a:p>
      </dgm:t>
    </dgm:pt>
    <dgm:pt modelId="{A5488C89-C1E7-4396-8BD5-C7AEFC719BD9}" type="sibTrans" cxnId="{5766122A-D02C-4EEB-98E3-303FB660E4C6}">
      <dgm:prSet/>
      <dgm:spPr/>
      <dgm:t>
        <a:bodyPr/>
        <a:lstStyle/>
        <a:p>
          <a:endParaRPr lang="en-US"/>
        </a:p>
      </dgm:t>
    </dgm:pt>
    <dgm:pt modelId="{672EE65E-CA6A-4FF5-B837-16EF4ED75246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• Excesiva inclinación de la cinta transportadora </a:t>
          </a:r>
          <a:endParaRPr lang="en-US"/>
        </a:p>
      </dgm:t>
    </dgm:pt>
    <dgm:pt modelId="{FB8CF54F-9143-4412-A7AA-C89A1ADAC2DA}" type="parTrans" cxnId="{461C5062-75D3-4F50-B217-FF9C9B9627BF}">
      <dgm:prSet/>
      <dgm:spPr/>
      <dgm:t>
        <a:bodyPr/>
        <a:lstStyle/>
        <a:p>
          <a:endParaRPr lang="en-US"/>
        </a:p>
      </dgm:t>
    </dgm:pt>
    <dgm:pt modelId="{B85E5B81-B014-4954-956B-B22F7C507B31}" type="sibTrans" cxnId="{461C5062-75D3-4F50-B217-FF9C9B9627BF}">
      <dgm:prSet/>
      <dgm:spPr/>
      <dgm:t>
        <a:bodyPr/>
        <a:lstStyle/>
        <a:p>
          <a:endParaRPr lang="en-US"/>
        </a:p>
      </dgm:t>
    </dgm:pt>
    <dgm:pt modelId="{9990B42C-CE4F-4293-9834-DE8BE2B8D5C6}" type="pres">
      <dgm:prSet presAssocID="{752DBACA-F886-4CDA-835C-D4EC26648B74}" presName="root" presStyleCnt="0">
        <dgm:presLayoutVars>
          <dgm:dir/>
          <dgm:resizeHandles val="exact"/>
        </dgm:presLayoutVars>
      </dgm:prSet>
      <dgm:spPr/>
    </dgm:pt>
    <dgm:pt modelId="{3D83B3E9-4E79-4DD3-B6DE-567B1046AE42}" type="pres">
      <dgm:prSet presAssocID="{14D991D9-984D-454D-8E39-41A8B9BC9D20}" presName="compNode" presStyleCnt="0"/>
      <dgm:spPr/>
    </dgm:pt>
    <dgm:pt modelId="{A34B6830-AE39-4457-AEDA-B1391145F796}" type="pres">
      <dgm:prSet presAssocID="{14D991D9-984D-454D-8E39-41A8B9BC9D20}" presName="bgRect" presStyleLbl="bgShp" presStyleIdx="0" presStyleCnt="5"/>
      <dgm:spPr>
        <a:solidFill>
          <a:schemeClr val="accent2">
            <a:lumMod val="60000"/>
            <a:lumOff val="40000"/>
          </a:schemeClr>
        </a:solidFill>
      </dgm:spPr>
    </dgm:pt>
    <dgm:pt modelId="{CDC79DE5-F378-43DE-AD63-D9E74C94574F}" type="pres">
      <dgm:prSet presAssocID="{14D991D9-984D-454D-8E39-41A8B9BC9D20}" presName="iconRect" presStyleLbl="node1" presStyleIdx="0" presStyleCnt="5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82272FAA-FEFC-47C8-9695-E916158FF80D}" type="pres">
      <dgm:prSet presAssocID="{14D991D9-984D-454D-8E39-41A8B9BC9D20}" presName="spaceRect" presStyleCnt="0"/>
      <dgm:spPr/>
    </dgm:pt>
    <dgm:pt modelId="{A9821B4A-308A-45C9-B75D-F38DEA8F02AE}" type="pres">
      <dgm:prSet presAssocID="{14D991D9-984D-454D-8E39-41A8B9BC9D20}" presName="parTx" presStyleLbl="revTx" presStyleIdx="0" presStyleCnt="5">
        <dgm:presLayoutVars>
          <dgm:chMax val="0"/>
          <dgm:chPref val="0"/>
        </dgm:presLayoutVars>
      </dgm:prSet>
      <dgm:spPr/>
    </dgm:pt>
    <dgm:pt modelId="{2BCCAF1F-6473-4CF2-A426-9028BB946E7D}" type="pres">
      <dgm:prSet presAssocID="{DCA27993-7023-41BB-9D5D-A1739402DD1D}" presName="sibTrans" presStyleCnt="0"/>
      <dgm:spPr/>
    </dgm:pt>
    <dgm:pt modelId="{E30C9EFD-F8FE-4318-8CDB-A1B3E753363F}" type="pres">
      <dgm:prSet presAssocID="{0AA0B061-68F4-4111-9A8A-D302F63BADB1}" presName="compNode" presStyleCnt="0"/>
      <dgm:spPr/>
    </dgm:pt>
    <dgm:pt modelId="{A8AC16F1-1E5A-42AD-8AAC-94A5EAD4CD56}" type="pres">
      <dgm:prSet presAssocID="{0AA0B061-68F4-4111-9A8A-D302F63BADB1}" presName="bgRect" presStyleLbl="bgShp" presStyleIdx="1" presStyleCnt="5"/>
      <dgm:spPr/>
    </dgm:pt>
    <dgm:pt modelId="{B5630E42-F9D1-4F13-93FD-1AA8C761F248}" type="pres">
      <dgm:prSet presAssocID="{0AA0B061-68F4-4111-9A8A-D302F63BADB1}" presName="iconRect" presStyleLbl="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dvertencia"/>
        </a:ext>
      </dgm:extLst>
    </dgm:pt>
    <dgm:pt modelId="{D2463342-A486-4BAA-AFCC-F38C4F1EF25C}" type="pres">
      <dgm:prSet presAssocID="{0AA0B061-68F4-4111-9A8A-D302F63BADB1}" presName="spaceRect" presStyleCnt="0"/>
      <dgm:spPr/>
    </dgm:pt>
    <dgm:pt modelId="{093A47C6-6359-478C-B28D-00B6920FE62D}" type="pres">
      <dgm:prSet presAssocID="{0AA0B061-68F4-4111-9A8A-D302F63BADB1}" presName="parTx" presStyleLbl="revTx" presStyleIdx="1" presStyleCnt="5">
        <dgm:presLayoutVars>
          <dgm:chMax val="0"/>
          <dgm:chPref val="0"/>
        </dgm:presLayoutVars>
      </dgm:prSet>
      <dgm:spPr/>
    </dgm:pt>
    <dgm:pt modelId="{F199EFD9-F9E4-48BD-82E6-37117373F29E}" type="pres">
      <dgm:prSet presAssocID="{C0F55E90-74D0-4FFC-BD85-6F3F88EE49D8}" presName="sibTrans" presStyleCnt="0"/>
      <dgm:spPr/>
    </dgm:pt>
    <dgm:pt modelId="{2332BDA9-D48A-44AA-BFDB-67880571F301}" type="pres">
      <dgm:prSet presAssocID="{1E0A3447-D380-4649-A12D-9821F3649B96}" presName="compNode" presStyleCnt="0"/>
      <dgm:spPr/>
    </dgm:pt>
    <dgm:pt modelId="{BD5AF52D-E3E6-480D-A8C2-C78C7E349EAF}" type="pres">
      <dgm:prSet presAssocID="{1E0A3447-D380-4649-A12D-9821F3649B96}" presName="bgRect" presStyleLbl="bgShp" presStyleIdx="2" presStyleCnt="5"/>
      <dgm:spPr/>
    </dgm:pt>
    <dgm:pt modelId="{F7F89EA9-7D0A-4560-8031-A34CE10E7EDB}" type="pres">
      <dgm:prSet presAssocID="{1E0A3447-D380-4649-A12D-9821F3649B96}" presName="iconRect" presStyleLbl="node1" presStyleIdx="2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án"/>
        </a:ext>
      </dgm:extLst>
    </dgm:pt>
    <dgm:pt modelId="{74BC8F63-FC45-4962-B1D4-456CCD137357}" type="pres">
      <dgm:prSet presAssocID="{1E0A3447-D380-4649-A12D-9821F3649B96}" presName="spaceRect" presStyleCnt="0"/>
      <dgm:spPr/>
    </dgm:pt>
    <dgm:pt modelId="{437F68A7-AD92-4AFE-B72E-A67013298DEC}" type="pres">
      <dgm:prSet presAssocID="{1E0A3447-D380-4649-A12D-9821F3649B96}" presName="parTx" presStyleLbl="revTx" presStyleIdx="2" presStyleCnt="5">
        <dgm:presLayoutVars>
          <dgm:chMax val="0"/>
          <dgm:chPref val="0"/>
        </dgm:presLayoutVars>
      </dgm:prSet>
      <dgm:spPr/>
    </dgm:pt>
    <dgm:pt modelId="{EAF52F01-A290-4D06-9E3F-9729E9BAB4F2}" type="pres">
      <dgm:prSet presAssocID="{0EC82D6C-5217-4915-BB12-D99F3A728EB5}" presName="sibTrans" presStyleCnt="0"/>
      <dgm:spPr/>
    </dgm:pt>
    <dgm:pt modelId="{9548A559-AD95-4D72-A47E-90DE39CDD984}" type="pres">
      <dgm:prSet presAssocID="{3B51D52D-36E6-42F4-8A76-0D5B74C675CD}" presName="compNode" presStyleCnt="0"/>
      <dgm:spPr/>
    </dgm:pt>
    <dgm:pt modelId="{0F4C3A37-3F85-4A15-82DB-418CDAD56CB2}" type="pres">
      <dgm:prSet presAssocID="{3B51D52D-36E6-42F4-8A76-0D5B74C675CD}" presName="bgRect" presStyleLbl="bgShp" presStyleIdx="3" presStyleCnt="5"/>
      <dgm:spPr/>
    </dgm:pt>
    <dgm:pt modelId="{C733A9F5-8964-4375-BF80-5AE094DE03D8}" type="pres">
      <dgm:prSet presAssocID="{3B51D52D-36E6-42F4-8A76-0D5B74C675CD}" presName="iconRect" presStyleLbl="node1" presStyleIdx="3" presStyleCnt="5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vron Arrows"/>
        </a:ext>
      </dgm:extLst>
    </dgm:pt>
    <dgm:pt modelId="{56424AC9-52B2-4CF4-8588-7DDF1890A10F}" type="pres">
      <dgm:prSet presAssocID="{3B51D52D-36E6-42F4-8A76-0D5B74C675CD}" presName="spaceRect" presStyleCnt="0"/>
      <dgm:spPr/>
    </dgm:pt>
    <dgm:pt modelId="{3292BA6F-9F99-4402-AF47-0C7E6781DAED}" type="pres">
      <dgm:prSet presAssocID="{3B51D52D-36E6-42F4-8A76-0D5B74C675CD}" presName="parTx" presStyleLbl="revTx" presStyleIdx="3" presStyleCnt="5">
        <dgm:presLayoutVars>
          <dgm:chMax val="0"/>
          <dgm:chPref val="0"/>
        </dgm:presLayoutVars>
      </dgm:prSet>
      <dgm:spPr/>
    </dgm:pt>
    <dgm:pt modelId="{ABF6D24B-740D-4E9A-B69A-84A4194FAF42}" type="pres">
      <dgm:prSet presAssocID="{A5488C89-C1E7-4396-8BD5-C7AEFC719BD9}" presName="sibTrans" presStyleCnt="0"/>
      <dgm:spPr/>
    </dgm:pt>
    <dgm:pt modelId="{1CC4D42F-D097-45C6-B873-3F4921AA66CD}" type="pres">
      <dgm:prSet presAssocID="{672EE65E-CA6A-4FF5-B837-16EF4ED75246}" presName="compNode" presStyleCnt="0"/>
      <dgm:spPr/>
    </dgm:pt>
    <dgm:pt modelId="{51E29FFA-3F65-4011-8AD3-441AF9EEC5E9}" type="pres">
      <dgm:prSet presAssocID="{672EE65E-CA6A-4FF5-B837-16EF4ED75246}" presName="bgRect" presStyleLbl="bgShp" presStyleIdx="4" presStyleCnt="5"/>
      <dgm:spPr/>
    </dgm:pt>
    <dgm:pt modelId="{6CF3E195-5712-4172-8928-DC87233DF802}" type="pres">
      <dgm:prSet presAssocID="{672EE65E-CA6A-4FF5-B837-16EF4ED75246}" presName="iconRect" presStyleLbl="node1" presStyleIdx="4" presStyleCnt="5"/>
      <dgm:spPr>
        <a:blipFill rotWithShape="1">
          <a:blip xmlns:r="http://schemas.openxmlformats.org/officeDocument/2006/relationships" r:embed="rId8"/>
          <a:srcRect/>
          <a:stretch>
            <a:fillRect/>
          </a:stretch>
        </a:blipFill>
      </dgm:spPr>
    </dgm:pt>
    <dgm:pt modelId="{45312809-0E3D-44D8-989E-5ADD9A4A5C4A}" type="pres">
      <dgm:prSet presAssocID="{672EE65E-CA6A-4FF5-B837-16EF4ED75246}" presName="spaceRect" presStyleCnt="0"/>
      <dgm:spPr/>
    </dgm:pt>
    <dgm:pt modelId="{06138103-1E9D-4F6C-B9FD-068D6455EC3D}" type="pres">
      <dgm:prSet presAssocID="{672EE65E-CA6A-4FF5-B837-16EF4ED75246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766122A-D02C-4EEB-98E3-303FB660E4C6}" srcId="{752DBACA-F886-4CDA-835C-D4EC26648B74}" destId="{3B51D52D-36E6-42F4-8A76-0D5B74C675CD}" srcOrd="3" destOrd="0" parTransId="{142DFDEE-B0BC-4D80-BAF7-325A3C80FC22}" sibTransId="{A5488C89-C1E7-4396-8BD5-C7AEFC719BD9}"/>
    <dgm:cxn modelId="{461C5062-75D3-4F50-B217-FF9C9B9627BF}" srcId="{752DBACA-F886-4CDA-835C-D4EC26648B74}" destId="{672EE65E-CA6A-4FF5-B837-16EF4ED75246}" srcOrd="4" destOrd="0" parTransId="{FB8CF54F-9143-4412-A7AA-C89A1ADAC2DA}" sibTransId="{B85E5B81-B014-4954-956B-B22F7C507B31}"/>
    <dgm:cxn modelId="{0066FB6C-AC7E-4C6D-9EEE-3BC3858D70E1}" type="presOf" srcId="{0AA0B061-68F4-4111-9A8A-D302F63BADB1}" destId="{093A47C6-6359-478C-B28D-00B6920FE62D}" srcOrd="0" destOrd="0" presId="urn:microsoft.com/office/officeart/2018/2/layout/IconVerticalSolidList"/>
    <dgm:cxn modelId="{CE6DEA6D-BBAF-4061-AD6C-F7C5A27BC322}" type="presOf" srcId="{1E0A3447-D380-4649-A12D-9821F3649B96}" destId="{437F68A7-AD92-4AFE-B72E-A67013298DEC}" srcOrd="0" destOrd="0" presId="urn:microsoft.com/office/officeart/2018/2/layout/IconVerticalSolidList"/>
    <dgm:cxn modelId="{CA601897-08FA-4CFC-A1AD-47CCF7697545}" srcId="{752DBACA-F886-4CDA-835C-D4EC26648B74}" destId="{0AA0B061-68F4-4111-9A8A-D302F63BADB1}" srcOrd="1" destOrd="0" parTransId="{A5A7CC76-01BF-4651-9F51-9F3F9FA32D41}" sibTransId="{C0F55E90-74D0-4FFC-BD85-6F3F88EE49D8}"/>
    <dgm:cxn modelId="{8ED058AC-0D31-4E99-A878-C86A89B0358C}" srcId="{752DBACA-F886-4CDA-835C-D4EC26648B74}" destId="{14D991D9-984D-454D-8E39-41A8B9BC9D20}" srcOrd="0" destOrd="0" parTransId="{D2C97C80-0BF3-4E68-AA4D-D7D93E02CAA7}" sibTransId="{DCA27993-7023-41BB-9D5D-A1739402DD1D}"/>
    <dgm:cxn modelId="{FFE10EC8-6737-4F40-99E6-B1006DA49D94}" srcId="{752DBACA-F886-4CDA-835C-D4EC26648B74}" destId="{1E0A3447-D380-4649-A12D-9821F3649B96}" srcOrd="2" destOrd="0" parTransId="{D0B79E18-041A-44E4-ABE4-0956ECBF4647}" sibTransId="{0EC82D6C-5217-4915-BB12-D99F3A728EB5}"/>
    <dgm:cxn modelId="{28E3B1C9-A31C-4EDA-BC6C-CCB89D9BF546}" type="presOf" srcId="{752DBACA-F886-4CDA-835C-D4EC26648B74}" destId="{9990B42C-CE4F-4293-9834-DE8BE2B8D5C6}" srcOrd="0" destOrd="0" presId="urn:microsoft.com/office/officeart/2018/2/layout/IconVerticalSolidList"/>
    <dgm:cxn modelId="{B8D600D3-39A8-4629-8907-ADB0EBE09A6D}" type="presOf" srcId="{3B51D52D-36E6-42F4-8A76-0D5B74C675CD}" destId="{3292BA6F-9F99-4402-AF47-0C7E6781DAED}" srcOrd="0" destOrd="0" presId="urn:microsoft.com/office/officeart/2018/2/layout/IconVerticalSolidList"/>
    <dgm:cxn modelId="{731CAAE5-0E7C-45B9-9035-FEFD1AE803B8}" type="presOf" srcId="{672EE65E-CA6A-4FF5-B837-16EF4ED75246}" destId="{06138103-1E9D-4F6C-B9FD-068D6455EC3D}" srcOrd="0" destOrd="0" presId="urn:microsoft.com/office/officeart/2018/2/layout/IconVerticalSolidList"/>
    <dgm:cxn modelId="{01E100FC-A9EC-4AB9-B0F3-E24A79492220}" type="presOf" srcId="{14D991D9-984D-454D-8E39-41A8B9BC9D20}" destId="{A9821B4A-308A-45C9-B75D-F38DEA8F02AE}" srcOrd="0" destOrd="0" presId="urn:microsoft.com/office/officeart/2018/2/layout/IconVerticalSolidList"/>
    <dgm:cxn modelId="{BD4FF874-E361-4F23-9AFA-47899308956F}" type="presParOf" srcId="{9990B42C-CE4F-4293-9834-DE8BE2B8D5C6}" destId="{3D83B3E9-4E79-4DD3-B6DE-567B1046AE42}" srcOrd="0" destOrd="0" presId="urn:microsoft.com/office/officeart/2018/2/layout/IconVerticalSolidList"/>
    <dgm:cxn modelId="{007BC834-7103-4F89-BDF1-DFA288F3B816}" type="presParOf" srcId="{3D83B3E9-4E79-4DD3-B6DE-567B1046AE42}" destId="{A34B6830-AE39-4457-AEDA-B1391145F796}" srcOrd="0" destOrd="0" presId="urn:microsoft.com/office/officeart/2018/2/layout/IconVerticalSolidList"/>
    <dgm:cxn modelId="{5AEB8832-C01A-45A9-B53C-B955A158F765}" type="presParOf" srcId="{3D83B3E9-4E79-4DD3-B6DE-567B1046AE42}" destId="{CDC79DE5-F378-43DE-AD63-D9E74C94574F}" srcOrd="1" destOrd="0" presId="urn:microsoft.com/office/officeart/2018/2/layout/IconVerticalSolidList"/>
    <dgm:cxn modelId="{0139C094-99D1-4DC6-9985-6D1E3C49FB0A}" type="presParOf" srcId="{3D83B3E9-4E79-4DD3-B6DE-567B1046AE42}" destId="{82272FAA-FEFC-47C8-9695-E916158FF80D}" srcOrd="2" destOrd="0" presId="urn:microsoft.com/office/officeart/2018/2/layout/IconVerticalSolidList"/>
    <dgm:cxn modelId="{F29B901B-1E79-4F84-B61E-01711251CBEF}" type="presParOf" srcId="{3D83B3E9-4E79-4DD3-B6DE-567B1046AE42}" destId="{A9821B4A-308A-45C9-B75D-F38DEA8F02AE}" srcOrd="3" destOrd="0" presId="urn:microsoft.com/office/officeart/2018/2/layout/IconVerticalSolidList"/>
    <dgm:cxn modelId="{79FA7963-F1F0-4B50-856B-8E1F5851C592}" type="presParOf" srcId="{9990B42C-CE4F-4293-9834-DE8BE2B8D5C6}" destId="{2BCCAF1F-6473-4CF2-A426-9028BB946E7D}" srcOrd="1" destOrd="0" presId="urn:microsoft.com/office/officeart/2018/2/layout/IconVerticalSolidList"/>
    <dgm:cxn modelId="{59FA2FEA-F456-4F08-AC30-F1ED4A960DD4}" type="presParOf" srcId="{9990B42C-CE4F-4293-9834-DE8BE2B8D5C6}" destId="{E30C9EFD-F8FE-4318-8CDB-A1B3E753363F}" srcOrd="2" destOrd="0" presId="urn:microsoft.com/office/officeart/2018/2/layout/IconVerticalSolidList"/>
    <dgm:cxn modelId="{15B233A3-4B40-4401-90B1-326E26564436}" type="presParOf" srcId="{E30C9EFD-F8FE-4318-8CDB-A1B3E753363F}" destId="{A8AC16F1-1E5A-42AD-8AAC-94A5EAD4CD56}" srcOrd="0" destOrd="0" presId="urn:microsoft.com/office/officeart/2018/2/layout/IconVerticalSolidList"/>
    <dgm:cxn modelId="{694A1481-5CA3-4A0F-AE59-7091FDEE58B4}" type="presParOf" srcId="{E30C9EFD-F8FE-4318-8CDB-A1B3E753363F}" destId="{B5630E42-F9D1-4F13-93FD-1AA8C761F248}" srcOrd="1" destOrd="0" presId="urn:microsoft.com/office/officeart/2018/2/layout/IconVerticalSolidList"/>
    <dgm:cxn modelId="{451CAA29-6CD9-4B20-9981-63873E1958C6}" type="presParOf" srcId="{E30C9EFD-F8FE-4318-8CDB-A1B3E753363F}" destId="{D2463342-A486-4BAA-AFCC-F38C4F1EF25C}" srcOrd="2" destOrd="0" presId="urn:microsoft.com/office/officeart/2018/2/layout/IconVerticalSolidList"/>
    <dgm:cxn modelId="{0AEB78F9-0B2D-4746-9480-1D25A8F04EBF}" type="presParOf" srcId="{E30C9EFD-F8FE-4318-8CDB-A1B3E753363F}" destId="{093A47C6-6359-478C-B28D-00B6920FE62D}" srcOrd="3" destOrd="0" presId="urn:microsoft.com/office/officeart/2018/2/layout/IconVerticalSolidList"/>
    <dgm:cxn modelId="{23AF9F6B-A585-409C-88AC-13F8913C854E}" type="presParOf" srcId="{9990B42C-CE4F-4293-9834-DE8BE2B8D5C6}" destId="{F199EFD9-F9E4-48BD-82E6-37117373F29E}" srcOrd="3" destOrd="0" presId="urn:microsoft.com/office/officeart/2018/2/layout/IconVerticalSolidList"/>
    <dgm:cxn modelId="{FF7BFA81-7794-480C-B392-C284B9EF438A}" type="presParOf" srcId="{9990B42C-CE4F-4293-9834-DE8BE2B8D5C6}" destId="{2332BDA9-D48A-44AA-BFDB-67880571F301}" srcOrd="4" destOrd="0" presId="urn:microsoft.com/office/officeart/2018/2/layout/IconVerticalSolidList"/>
    <dgm:cxn modelId="{21BF1145-B1C3-402B-BEFD-3A4F31126270}" type="presParOf" srcId="{2332BDA9-D48A-44AA-BFDB-67880571F301}" destId="{BD5AF52D-E3E6-480D-A8C2-C78C7E349EAF}" srcOrd="0" destOrd="0" presId="urn:microsoft.com/office/officeart/2018/2/layout/IconVerticalSolidList"/>
    <dgm:cxn modelId="{4134D7B5-0298-4DA1-A1F8-DEEA0E4A3265}" type="presParOf" srcId="{2332BDA9-D48A-44AA-BFDB-67880571F301}" destId="{F7F89EA9-7D0A-4560-8031-A34CE10E7EDB}" srcOrd="1" destOrd="0" presId="urn:microsoft.com/office/officeart/2018/2/layout/IconVerticalSolidList"/>
    <dgm:cxn modelId="{86851617-54D9-4CF0-BA3A-93AE50C51C66}" type="presParOf" srcId="{2332BDA9-D48A-44AA-BFDB-67880571F301}" destId="{74BC8F63-FC45-4962-B1D4-456CCD137357}" srcOrd="2" destOrd="0" presId="urn:microsoft.com/office/officeart/2018/2/layout/IconVerticalSolidList"/>
    <dgm:cxn modelId="{CA237BC0-2C14-4B57-A1DB-E448C7A53CC5}" type="presParOf" srcId="{2332BDA9-D48A-44AA-BFDB-67880571F301}" destId="{437F68A7-AD92-4AFE-B72E-A67013298DEC}" srcOrd="3" destOrd="0" presId="urn:microsoft.com/office/officeart/2018/2/layout/IconVerticalSolidList"/>
    <dgm:cxn modelId="{B3952771-F1C1-41FB-8AD8-73701F559FEC}" type="presParOf" srcId="{9990B42C-CE4F-4293-9834-DE8BE2B8D5C6}" destId="{EAF52F01-A290-4D06-9E3F-9729E9BAB4F2}" srcOrd="5" destOrd="0" presId="urn:microsoft.com/office/officeart/2018/2/layout/IconVerticalSolidList"/>
    <dgm:cxn modelId="{FFF780D3-8984-44C8-A76F-44AB8A05CED4}" type="presParOf" srcId="{9990B42C-CE4F-4293-9834-DE8BE2B8D5C6}" destId="{9548A559-AD95-4D72-A47E-90DE39CDD984}" srcOrd="6" destOrd="0" presId="urn:microsoft.com/office/officeart/2018/2/layout/IconVerticalSolidList"/>
    <dgm:cxn modelId="{C207C352-BCAC-449E-93B6-E91DB88300F4}" type="presParOf" srcId="{9548A559-AD95-4D72-A47E-90DE39CDD984}" destId="{0F4C3A37-3F85-4A15-82DB-418CDAD56CB2}" srcOrd="0" destOrd="0" presId="urn:microsoft.com/office/officeart/2018/2/layout/IconVerticalSolidList"/>
    <dgm:cxn modelId="{ABE8C886-8B98-4C46-9F55-D299B32AFA41}" type="presParOf" srcId="{9548A559-AD95-4D72-A47E-90DE39CDD984}" destId="{C733A9F5-8964-4375-BF80-5AE094DE03D8}" srcOrd="1" destOrd="0" presId="urn:microsoft.com/office/officeart/2018/2/layout/IconVerticalSolidList"/>
    <dgm:cxn modelId="{C758900C-3584-4DFC-A494-B558F6B4E453}" type="presParOf" srcId="{9548A559-AD95-4D72-A47E-90DE39CDD984}" destId="{56424AC9-52B2-4CF4-8588-7DDF1890A10F}" srcOrd="2" destOrd="0" presId="urn:microsoft.com/office/officeart/2018/2/layout/IconVerticalSolidList"/>
    <dgm:cxn modelId="{0BADE522-6CE4-4B20-8455-BA1219349AB6}" type="presParOf" srcId="{9548A559-AD95-4D72-A47E-90DE39CDD984}" destId="{3292BA6F-9F99-4402-AF47-0C7E6781DAED}" srcOrd="3" destOrd="0" presId="urn:microsoft.com/office/officeart/2018/2/layout/IconVerticalSolidList"/>
    <dgm:cxn modelId="{42A5FE4F-D35C-4226-B889-938F93D74BC1}" type="presParOf" srcId="{9990B42C-CE4F-4293-9834-DE8BE2B8D5C6}" destId="{ABF6D24B-740D-4E9A-B69A-84A4194FAF42}" srcOrd="7" destOrd="0" presId="urn:microsoft.com/office/officeart/2018/2/layout/IconVerticalSolidList"/>
    <dgm:cxn modelId="{6B2E9DF4-11C1-47AE-8B70-E0191ED6B694}" type="presParOf" srcId="{9990B42C-CE4F-4293-9834-DE8BE2B8D5C6}" destId="{1CC4D42F-D097-45C6-B873-3F4921AA66CD}" srcOrd="8" destOrd="0" presId="urn:microsoft.com/office/officeart/2018/2/layout/IconVerticalSolidList"/>
    <dgm:cxn modelId="{5E41D071-723F-496C-BD21-2CB8440D173B}" type="presParOf" srcId="{1CC4D42F-D097-45C6-B873-3F4921AA66CD}" destId="{51E29FFA-3F65-4011-8AD3-441AF9EEC5E9}" srcOrd="0" destOrd="0" presId="urn:microsoft.com/office/officeart/2018/2/layout/IconVerticalSolidList"/>
    <dgm:cxn modelId="{044CACCE-C04B-492C-92BC-F8EC419C9BE1}" type="presParOf" srcId="{1CC4D42F-D097-45C6-B873-3F4921AA66CD}" destId="{6CF3E195-5712-4172-8928-DC87233DF802}" srcOrd="1" destOrd="0" presId="urn:microsoft.com/office/officeart/2018/2/layout/IconVerticalSolidList"/>
    <dgm:cxn modelId="{FDE09EF5-36F9-416E-8CDC-50C3F9BE998A}" type="presParOf" srcId="{1CC4D42F-D097-45C6-B873-3F4921AA66CD}" destId="{45312809-0E3D-44D8-989E-5ADD9A4A5C4A}" srcOrd="2" destOrd="0" presId="urn:microsoft.com/office/officeart/2018/2/layout/IconVerticalSolidList"/>
    <dgm:cxn modelId="{D561F168-69BD-4599-8729-57B4377AB7A5}" type="presParOf" srcId="{1CC4D42F-D097-45C6-B873-3F4921AA66CD}" destId="{06138103-1E9D-4F6C-B9FD-068D6455EC3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DBBEC7-CF5F-422B-9642-0DD5727F6B72}" type="doc">
      <dgm:prSet loTypeId="urn:microsoft.com/office/officeart/2005/8/layout/hierarchy3" loCatId="hierarchy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07A65C9-4BA4-4A92-85E9-3759AC8E78ED}">
      <dgm:prSet/>
      <dgm:spPr/>
      <dgm:t>
        <a:bodyPr lIns="0" rIns="0"/>
        <a:lstStyle/>
        <a:p>
          <a:r>
            <a:rPr lang="es-AR" b="1" dirty="0"/>
            <a:t>Transformación significativa de la línea:</a:t>
          </a:r>
          <a:endParaRPr lang="en-US" b="1" dirty="0"/>
        </a:p>
      </dgm:t>
    </dgm:pt>
    <dgm:pt modelId="{93B5D7F1-9E84-4606-8D16-EB93530D8F44}" type="parTrans" cxnId="{25848B2E-B171-4392-B798-5CFFD0CE6786}">
      <dgm:prSet/>
      <dgm:spPr/>
      <dgm:t>
        <a:bodyPr/>
        <a:lstStyle/>
        <a:p>
          <a:endParaRPr lang="en-US"/>
        </a:p>
      </dgm:t>
    </dgm:pt>
    <dgm:pt modelId="{CD07F757-2090-4E71-B95A-7E9AEE587659}" type="sibTrans" cxnId="{25848B2E-B171-4392-B798-5CFFD0CE6786}">
      <dgm:prSet/>
      <dgm:spPr/>
      <dgm:t>
        <a:bodyPr/>
        <a:lstStyle/>
        <a:p>
          <a:endParaRPr lang="en-US"/>
        </a:p>
      </dgm:t>
    </dgm:pt>
    <dgm:pt modelId="{640779DB-C901-47D1-84C1-447E482A8C68}">
      <dgm:prSet/>
      <dgm:spPr/>
      <dgm:t>
        <a:bodyPr lIns="0" tIns="0" rIns="0" bIns="0"/>
        <a:lstStyle/>
        <a:p>
          <a:r>
            <a:rPr lang="es-AR" dirty="0"/>
            <a:t>Eliminación de la pendiente de 45°</a:t>
          </a:r>
          <a:endParaRPr lang="en-US" dirty="0"/>
        </a:p>
      </dgm:t>
    </dgm:pt>
    <dgm:pt modelId="{237B230B-38B3-49AE-99BD-2C1D242E0D1D}" type="parTrans" cxnId="{9D4A8A97-5100-4CFD-B2E5-DE9876188393}">
      <dgm:prSet/>
      <dgm:spPr/>
      <dgm:t>
        <a:bodyPr/>
        <a:lstStyle/>
        <a:p>
          <a:endParaRPr lang="en-US"/>
        </a:p>
      </dgm:t>
    </dgm:pt>
    <dgm:pt modelId="{E7D9D8B6-A1B4-4AC0-8824-BF3D5D41B960}" type="sibTrans" cxnId="{9D4A8A97-5100-4CFD-B2E5-DE9876188393}">
      <dgm:prSet/>
      <dgm:spPr/>
      <dgm:t>
        <a:bodyPr/>
        <a:lstStyle/>
        <a:p>
          <a:endParaRPr lang="en-US"/>
        </a:p>
      </dgm:t>
    </dgm:pt>
    <dgm:pt modelId="{E7665A3E-D3AC-447A-83E7-146F314B5327}">
      <dgm:prSet/>
      <dgm:spPr/>
      <dgm:t>
        <a:bodyPr/>
        <a:lstStyle/>
        <a:p>
          <a:r>
            <a:rPr lang="es-AR"/>
            <a:t>Colocación en horizontal de la línea</a:t>
          </a:r>
          <a:endParaRPr lang="en-US"/>
        </a:p>
      </dgm:t>
    </dgm:pt>
    <dgm:pt modelId="{5AF52732-9796-4C55-92FA-6FDFB08B17E0}" type="parTrans" cxnId="{5C5EE2FF-D1F1-4BA2-A983-EBA2612336D7}">
      <dgm:prSet/>
      <dgm:spPr/>
      <dgm:t>
        <a:bodyPr/>
        <a:lstStyle/>
        <a:p>
          <a:endParaRPr lang="en-US"/>
        </a:p>
      </dgm:t>
    </dgm:pt>
    <dgm:pt modelId="{E4361C61-8166-4C63-B470-D564F2A9A5CA}" type="sibTrans" cxnId="{5C5EE2FF-D1F1-4BA2-A983-EBA2612336D7}">
      <dgm:prSet/>
      <dgm:spPr/>
      <dgm:t>
        <a:bodyPr/>
        <a:lstStyle/>
        <a:p>
          <a:endParaRPr lang="en-US"/>
        </a:p>
      </dgm:t>
    </dgm:pt>
    <dgm:pt modelId="{CE49B629-01C7-4094-8223-7A3665F18E78}">
      <dgm:prSet/>
      <dgm:spPr/>
      <dgm:t>
        <a:bodyPr/>
        <a:lstStyle/>
        <a:p>
          <a:r>
            <a:rPr lang="es-AR"/>
            <a:t>Incorporación de dosificador en guías vibratorias.</a:t>
          </a:r>
          <a:endParaRPr lang="en-US"/>
        </a:p>
      </dgm:t>
    </dgm:pt>
    <dgm:pt modelId="{8828D3AE-3C59-4B6F-A600-2863B83F3D77}" type="parTrans" cxnId="{6DF0DEB5-3D4A-40A2-9897-4C0E41DA3451}">
      <dgm:prSet/>
      <dgm:spPr/>
      <dgm:t>
        <a:bodyPr/>
        <a:lstStyle/>
        <a:p>
          <a:endParaRPr lang="en-US"/>
        </a:p>
      </dgm:t>
    </dgm:pt>
    <dgm:pt modelId="{3C1C1CBD-7574-4F0D-BB4D-7E6DDBFB116D}" type="sibTrans" cxnId="{6DF0DEB5-3D4A-40A2-9897-4C0E41DA3451}">
      <dgm:prSet/>
      <dgm:spPr/>
      <dgm:t>
        <a:bodyPr/>
        <a:lstStyle/>
        <a:p>
          <a:endParaRPr lang="en-US"/>
        </a:p>
      </dgm:t>
    </dgm:pt>
    <dgm:pt modelId="{A24F1009-629C-4E7A-99A4-5A6C552A4CC2}" type="pres">
      <dgm:prSet presAssocID="{7DDBBEC7-CF5F-422B-9642-0DD5727F6B7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1742DEB-8EB5-4A6B-B69F-1C7F3665B93D}" type="pres">
      <dgm:prSet presAssocID="{F07A65C9-4BA4-4A92-85E9-3759AC8E78ED}" presName="root" presStyleCnt="0"/>
      <dgm:spPr/>
    </dgm:pt>
    <dgm:pt modelId="{E4925430-87FA-4E03-BD50-9A846C69D09D}" type="pres">
      <dgm:prSet presAssocID="{F07A65C9-4BA4-4A92-85E9-3759AC8E78ED}" presName="rootComposite" presStyleCnt="0"/>
      <dgm:spPr/>
    </dgm:pt>
    <dgm:pt modelId="{7DA4FA80-FB3B-4317-80DB-ACD92CB48FEA}" type="pres">
      <dgm:prSet presAssocID="{F07A65C9-4BA4-4A92-85E9-3759AC8E78ED}" presName="rootText" presStyleLbl="node1" presStyleIdx="0" presStyleCnt="1" custScaleX="301902" custScaleY="100273"/>
      <dgm:spPr/>
    </dgm:pt>
    <dgm:pt modelId="{6B88F71C-6EB3-4DFD-8EE3-C3DE1EB19923}" type="pres">
      <dgm:prSet presAssocID="{F07A65C9-4BA4-4A92-85E9-3759AC8E78ED}" presName="rootConnector" presStyleLbl="node1" presStyleIdx="0" presStyleCnt="1"/>
      <dgm:spPr/>
    </dgm:pt>
    <dgm:pt modelId="{A6FE5AC4-B94F-4CAF-82D0-0C491E879416}" type="pres">
      <dgm:prSet presAssocID="{F07A65C9-4BA4-4A92-85E9-3759AC8E78ED}" presName="childShape" presStyleCnt="0"/>
      <dgm:spPr/>
    </dgm:pt>
    <dgm:pt modelId="{38F982BD-A3DB-4ECE-9EE1-2080C7C544EB}" type="pres">
      <dgm:prSet presAssocID="{237B230B-38B3-49AE-99BD-2C1D242E0D1D}" presName="Name13" presStyleLbl="parChTrans1D2" presStyleIdx="0" presStyleCnt="3"/>
      <dgm:spPr/>
    </dgm:pt>
    <dgm:pt modelId="{52CDDC2B-0063-464E-8E9A-8C0800BD1A79}" type="pres">
      <dgm:prSet presAssocID="{640779DB-C901-47D1-84C1-447E482A8C68}" presName="childText" presStyleLbl="bgAcc1" presStyleIdx="0" presStyleCnt="3" custScaleX="288724">
        <dgm:presLayoutVars>
          <dgm:bulletEnabled val="1"/>
        </dgm:presLayoutVars>
      </dgm:prSet>
      <dgm:spPr/>
    </dgm:pt>
    <dgm:pt modelId="{849B2EE0-C0E3-4A7D-B881-54983ECE95FB}" type="pres">
      <dgm:prSet presAssocID="{5AF52732-9796-4C55-92FA-6FDFB08B17E0}" presName="Name13" presStyleLbl="parChTrans1D2" presStyleIdx="1" presStyleCnt="3"/>
      <dgm:spPr/>
    </dgm:pt>
    <dgm:pt modelId="{A34E8195-88FC-41FA-919B-77AE4CEFF5B1}" type="pres">
      <dgm:prSet presAssocID="{E7665A3E-D3AC-447A-83E7-146F314B5327}" presName="childText" presStyleLbl="bgAcc1" presStyleIdx="1" presStyleCnt="3" custScaleX="288724">
        <dgm:presLayoutVars>
          <dgm:bulletEnabled val="1"/>
        </dgm:presLayoutVars>
      </dgm:prSet>
      <dgm:spPr/>
    </dgm:pt>
    <dgm:pt modelId="{48623E7B-5578-4CEC-9601-21835C736BE0}" type="pres">
      <dgm:prSet presAssocID="{8828D3AE-3C59-4B6F-A600-2863B83F3D77}" presName="Name13" presStyleLbl="parChTrans1D2" presStyleIdx="2" presStyleCnt="3"/>
      <dgm:spPr/>
    </dgm:pt>
    <dgm:pt modelId="{7FBA7CCD-C564-4FF7-B69D-1DFF6F2FB891}" type="pres">
      <dgm:prSet presAssocID="{CE49B629-01C7-4094-8223-7A3665F18E78}" presName="childText" presStyleLbl="bgAcc1" presStyleIdx="2" presStyleCnt="3" custScaleX="288724">
        <dgm:presLayoutVars>
          <dgm:bulletEnabled val="1"/>
        </dgm:presLayoutVars>
      </dgm:prSet>
      <dgm:spPr/>
    </dgm:pt>
  </dgm:ptLst>
  <dgm:cxnLst>
    <dgm:cxn modelId="{9F78C304-E62C-443D-9F11-2B260F613EEB}" type="presOf" srcId="{F07A65C9-4BA4-4A92-85E9-3759AC8E78ED}" destId="{7DA4FA80-FB3B-4317-80DB-ACD92CB48FEA}" srcOrd="0" destOrd="0" presId="urn:microsoft.com/office/officeart/2005/8/layout/hierarchy3"/>
    <dgm:cxn modelId="{5A42BB14-97A9-4B2E-90E2-412782EC1F18}" type="presOf" srcId="{237B230B-38B3-49AE-99BD-2C1D242E0D1D}" destId="{38F982BD-A3DB-4ECE-9EE1-2080C7C544EB}" srcOrd="0" destOrd="0" presId="urn:microsoft.com/office/officeart/2005/8/layout/hierarchy3"/>
    <dgm:cxn modelId="{0429BB25-6DB9-469D-B5FC-A7FBD464092C}" type="presOf" srcId="{7DDBBEC7-CF5F-422B-9642-0DD5727F6B72}" destId="{A24F1009-629C-4E7A-99A4-5A6C552A4CC2}" srcOrd="0" destOrd="0" presId="urn:microsoft.com/office/officeart/2005/8/layout/hierarchy3"/>
    <dgm:cxn modelId="{DCCE5326-1BD6-47C7-8405-DB73D56BD500}" type="presOf" srcId="{8828D3AE-3C59-4B6F-A600-2863B83F3D77}" destId="{48623E7B-5578-4CEC-9601-21835C736BE0}" srcOrd="0" destOrd="0" presId="urn:microsoft.com/office/officeart/2005/8/layout/hierarchy3"/>
    <dgm:cxn modelId="{25848B2E-B171-4392-B798-5CFFD0CE6786}" srcId="{7DDBBEC7-CF5F-422B-9642-0DD5727F6B72}" destId="{F07A65C9-4BA4-4A92-85E9-3759AC8E78ED}" srcOrd="0" destOrd="0" parTransId="{93B5D7F1-9E84-4606-8D16-EB93530D8F44}" sibTransId="{CD07F757-2090-4E71-B95A-7E9AEE587659}"/>
    <dgm:cxn modelId="{97D5536F-5113-454F-8555-963C0CA52046}" type="presOf" srcId="{CE49B629-01C7-4094-8223-7A3665F18E78}" destId="{7FBA7CCD-C564-4FF7-B69D-1DFF6F2FB891}" srcOrd="0" destOrd="0" presId="urn:microsoft.com/office/officeart/2005/8/layout/hierarchy3"/>
    <dgm:cxn modelId="{AA276351-B663-4CBC-985D-E8282A8586F8}" type="presOf" srcId="{640779DB-C901-47D1-84C1-447E482A8C68}" destId="{52CDDC2B-0063-464E-8E9A-8C0800BD1A79}" srcOrd="0" destOrd="0" presId="urn:microsoft.com/office/officeart/2005/8/layout/hierarchy3"/>
    <dgm:cxn modelId="{B1E01252-D0E4-4A15-987C-6DD856701089}" type="presOf" srcId="{5AF52732-9796-4C55-92FA-6FDFB08B17E0}" destId="{849B2EE0-C0E3-4A7D-B881-54983ECE95FB}" srcOrd="0" destOrd="0" presId="urn:microsoft.com/office/officeart/2005/8/layout/hierarchy3"/>
    <dgm:cxn modelId="{AD635274-7C30-432E-A362-16369012B4CB}" type="presOf" srcId="{E7665A3E-D3AC-447A-83E7-146F314B5327}" destId="{A34E8195-88FC-41FA-919B-77AE4CEFF5B1}" srcOrd="0" destOrd="0" presId="urn:microsoft.com/office/officeart/2005/8/layout/hierarchy3"/>
    <dgm:cxn modelId="{9D4A8A97-5100-4CFD-B2E5-DE9876188393}" srcId="{F07A65C9-4BA4-4A92-85E9-3759AC8E78ED}" destId="{640779DB-C901-47D1-84C1-447E482A8C68}" srcOrd="0" destOrd="0" parTransId="{237B230B-38B3-49AE-99BD-2C1D242E0D1D}" sibTransId="{E7D9D8B6-A1B4-4AC0-8824-BF3D5D41B960}"/>
    <dgm:cxn modelId="{FD0A8EAA-42CB-47E1-A802-2A398E3C00A1}" type="presOf" srcId="{F07A65C9-4BA4-4A92-85E9-3759AC8E78ED}" destId="{6B88F71C-6EB3-4DFD-8EE3-C3DE1EB19923}" srcOrd="1" destOrd="0" presId="urn:microsoft.com/office/officeart/2005/8/layout/hierarchy3"/>
    <dgm:cxn modelId="{6DF0DEB5-3D4A-40A2-9897-4C0E41DA3451}" srcId="{F07A65C9-4BA4-4A92-85E9-3759AC8E78ED}" destId="{CE49B629-01C7-4094-8223-7A3665F18E78}" srcOrd="2" destOrd="0" parTransId="{8828D3AE-3C59-4B6F-A600-2863B83F3D77}" sibTransId="{3C1C1CBD-7574-4F0D-BB4D-7E6DDBFB116D}"/>
    <dgm:cxn modelId="{5C5EE2FF-D1F1-4BA2-A983-EBA2612336D7}" srcId="{F07A65C9-4BA4-4A92-85E9-3759AC8E78ED}" destId="{E7665A3E-D3AC-447A-83E7-146F314B5327}" srcOrd="1" destOrd="0" parTransId="{5AF52732-9796-4C55-92FA-6FDFB08B17E0}" sibTransId="{E4361C61-8166-4C63-B470-D564F2A9A5CA}"/>
    <dgm:cxn modelId="{4ABE8465-4C8A-4E2F-9657-1B033CEF2945}" type="presParOf" srcId="{A24F1009-629C-4E7A-99A4-5A6C552A4CC2}" destId="{01742DEB-8EB5-4A6B-B69F-1C7F3665B93D}" srcOrd="0" destOrd="0" presId="urn:microsoft.com/office/officeart/2005/8/layout/hierarchy3"/>
    <dgm:cxn modelId="{8A203FC2-E546-42A3-8965-AAFCF8109D0E}" type="presParOf" srcId="{01742DEB-8EB5-4A6B-B69F-1C7F3665B93D}" destId="{E4925430-87FA-4E03-BD50-9A846C69D09D}" srcOrd="0" destOrd="0" presId="urn:microsoft.com/office/officeart/2005/8/layout/hierarchy3"/>
    <dgm:cxn modelId="{21D7AF42-2F26-4EFC-BD97-76574601E076}" type="presParOf" srcId="{E4925430-87FA-4E03-BD50-9A846C69D09D}" destId="{7DA4FA80-FB3B-4317-80DB-ACD92CB48FEA}" srcOrd="0" destOrd="0" presId="urn:microsoft.com/office/officeart/2005/8/layout/hierarchy3"/>
    <dgm:cxn modelId="{B2AEDFF2-2A78-4EDF-B784-E44AC316AC28}" type="presParOf" srcId="{E4925430-87FA-4E03-BD50-9A846C69D09D}" destId="{6B88F71C-6EB3-4DFD-8EE3-C3DE1EB19923}" srcOrd="1" destOrd="0" presId="urn:microsoft.com/office/officeart/2005/8/layout/hierarchy3"/>
    <dgm:cxn modelId="{8B0DD862-DD6D-4483-B43A-E9AA51A9B9E6}" type="presParOf" srcId="{01742DEB-8EB5-4A6B-B69F-1C7F3665B93D}" destId="{A6FE5AC4-B94F-4CAF-82D0-0C491E879416}" srcOrd="1" destOrd="0" presId="urn:microsoft.com/office/officeart/2005/8/layout/hierarchy3"/>
    <dgm:cxn modelId="{D2277B0B-9F24-4032-AF5B-6DA757B6524F}" type="presParOf" srcId="{A6FE5AC4-B94F-4CAF-82D0-0C491E879416}" destId="{38F982BD-A3DB-4ECE-9EE1-2080C7C544EB}" srcOrd="0" destOrd="0" presId="urn:microsoft.com/office/officeart/2005/8/layout/hierarchy3"/>
    <dgm:cxn modelId="{97288718-3E26-4A5E-88D6-E6A09428A614}" type="presParOf" srcId="{A6FE5AC4-B94F-4CAF-82D0-0C491E879416}" destId="{52CDDC2B-0063-464E-8E9A-8C0800BD1A79}" srcOrd="1" destOrd="0" presId="urn:microsoft.com/office/officeart/2005/8/layout/hierarchy3"/>
    <dgm:cxn modelId="{E7E702E8-6B3A-44DB-8684-2854D0175A4F}" type="presParOf" srcId="{A6FE5AC4-B94F-4CAF-82D0-0C491E879416}" destId="{849B2EE0-C0E3-4A7D-B881-54983ECE95FB}" srcOrd="2" destOrd="0" presId="urn:microsoft.com/office/officeart/2005/8/layout/hierarchy3"/>
    <dgm:cxn modelId="{40E85734-0FC4-466B-9061-47E7F8A8936A}" type="presParOf" srcId="{A6FE5AC4-B94F-4CAF-82D0-0C491E879416}" destId="{A34E8195-88FC-41FA-919B-77AE4CEFF5B1}" srcOrd="3" destOrd="0" presId="urn:microsoft.com/office/officeart/2005/8/layout/hierarchy3"/>
    <dgm:cxn modelId="{C9AE422F-0BEE-4CEB-B36B-9393FBA2640A}" type="presParOf" srcId="{A6FE5AC4-B94F-4CAF-82D0-0C491E879416}" destId="{48623E7B-5578-4CEC-9601-21835C736BE0}" srcOrd="4" destOrd="0" presId="urn:microsoft.com/office/officeart/2005/8/layout/hierarchy3"/>
    <dgm:cxn modelId="{19E01F71-8E82-4C31-BA09-B46F5AB74A67}" type="presParOf" srcId="{A6FE5AC4-B94F-4CAF-82D0-0C491E879416}" destId="{7FBA7CCD-C564-4FF7-B69D-1DFF6F2FB89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D1A3E3-D3E6-4078-B55B-17FD0878B79E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4E82D8-985F-446D-A9CB-37990DB5F753}">
      <dgm:prSet custT="1"/>
      <dgm:spPr/>
      <dgm:t>
        <a:bodyPr lIns="0" rIns="0" anchor="ctr" anchorCtr="1"/>
        <a:lstStyle/>
        <a:p>
          <a:pPr algn="ctr"/>
          <a:r>
            <a:rPr lang="es-ES" sz="1800" dirty="0"/>
            <a:t>Se eliminó completamente la caída y obstrucción de piezas provocadas por la pendiente.</a:t>
          </a:r>
          <a:endParaRPr lang="en-US" sz="1800" dirty="0"/>
        </a:p>
      </dgm:t>
    </dgm:pt>
    <dgm:pt modelId="{397E5AB4-2882-4F25-931A-DD0033D4F023}" type="parTrans" cxnId="{6AF8F4FC-A847-4E72-97A1-C60084CFFDF6}">
      <dgm:prSet/>
      <dgm:spPr/>
      <dgm:t>
        <a:bodyPr/>
        <a:lstStyle/>
        <a:p>
          <a:endParaRPr lang="en-US" sz="1800"/>
        </a:p>
      </dgm:t>
    </dgm:pt>
    <dgm:pt modelId="{84E048C4-7BE9-4475-8B7D-5EE41661CA97}" type="sibTrans" cxnId="{6AF8F4FC-A847-4E72-97A1-C60084CFFDF6}">
      <dgm:prSet custT="1"/>
      <dgm:spPr/>
      <dgm:t>
        <a:bodyPr/>
        <a:lstStyle/>
        <a:p>
          <a:endParaRPr lang="en-US" sz="1800"/>
        </a:p>
      </dgm:t>
    </dgm:pt>
    <dgm:pt modelId="{135544E3-BF8F-4563-89D6-F97D977A7D81}">
      <dgm:prSet custT="1"/>
      <dgm:spPr/>
      <dgm:t>
        <a:bodyPr lIns="0" rIns="0"/>
        <a:lstStyle/>
        <a:p>
          <a:pPr algn="ctr"/>
          <a:r>
            <a:rPr lang="es-ES" sz="1800" dirty="0"/>
            <a:t>La eliminación del dosificador entre líneas redujo el consumo energético y minimizó las posibilidades de paradas inesperadas. </a:t>
          </a:r>
          <a:endParaRPr lang="en-US" sz="1800" dirty="0"/>
        </a:p>
      </dgm:t>
    </dgm:pt>
    <dgm:pt modelId="{13F203E5-3001-45F8-981C-FDA29709A5E1}" type="parTrans" cxnId="{82638AD5-8C7B-44AB-922E-119386B3B324}">
      <dgm:prSet/>
      <dgm:spPr/>
      <dgm:t>
        <a:bodyPr/>
        <a:lstStyle/>
        <a:p>
          <a:endParaRPr lang="en-US" sz="1800"/>
        </a:p>
      </dgm:t>
    </dgm:pt>
    <dgm:pt modelId="{81C893BA-A05A-4713-B281-3210F3552231}" type="sibTrans" cxnId="{82638AD5-8C7B-44AB-922E-119386B3B324}">
      <dgm:prSet custT="1"/>
      <dgm:spPr/>
      <dgm:t>
        <a:bodyPr/>
        <a:lstStyle/>
        <a:p>
          <a:endParaRPr lang="en-US" sz="1800"/>
        </a:p>
      </dgm:t>
    </dgm:pt>
    <dgm:pt modelId="{E6BBBC52-44A7-45A4-AAA9-C6DB0DA467AB}">
      <dgm:prSet custT="1"/>
      <dgm:spPr/>
      <dgm:t>
        <a:bodyPr lIns="0" rIns="0"/>
        <a:lstStyle/>
        <a:p>
          <a:pPr algn="ctr"/>
          <a:r>
            <a:rPr lang="es-ES" sz="1800" dirty="0"/>
            <a:t>Se logró un control efectivo del magnetismo residual entre piezas, evitando problemas de adherencia. </a:t>
          </a:r>
          <a:endParaRPr lang="en-US" sz="1800" dirty="0"/>
        </a:p>
      </dgm:t>
    </dgm:pt>
    <dgm:pt modelId="{28AA694D-AB61-463B-9439-133F4C15217F}" type="parTrans" cxnId="{D73F69DE-2B63-40B3-939A-8821B55C2B8E}">
      <dgm:prSet/>
      <dgm:spPr/>
      <dgm:t>
        <a:bodyPr/>
        <a:lstStyle/>
        <a:p>
          <a:endParaRPr lang="en-US" sz="1800"/>
        </a:p>
      </dgm:t>
    </dgm:pt>
    <dgm:pt modelId="{8494F655-C92C-4B75-AE0A-A46A0BD5CE5B}" type="sibTrans" cxnId="{D73F69DE-2B63-40B3-939A-8821B55C2B8E}">
      <dgm:prSet custT="1"/>
      <dgm:spPr/>
      <dgm:t>
        <a:bodyPr/>
        <a:lstStyle/>
        <a:p>
          <a:endParaRPr lang="en-US" sz="1800"/>
        </a:p>
      </dgm:t>
    </dgm:pt>
    <dgm:pt modelId="{0CB548C1-BC06-4196-9228-52D4293EF0A0}">
      <dgm:prSet custT="1"/>
      <dgm:spPr/>
      <dgm:t>
        <a:bodyPr lIns="0" rIns="0"/>
        <a:lstStyle/>
        <a:p>
          <a:pPr algn="ctr"/>
          <a:r>
            <a:rPr lang="es-ES" sz="1800" dirty="0"/>
            <a:t>Las paradas de línea disminuyeron en un 40% en comparación con el estado inicial</a:t>
          </a:r>
          <a:endParaRPr lang="en-US" sz="1800" dirty="0"/>
        </a:p>
      </dgm:t>
    </dgm:pt>
    <dgm:pt modelId="{884D9C1A-3751-4F90-BEB0-55FAB84E0C75}" type="parTrans" cxnId="{06F8114C-AA64-40F5-AB8F-A542BE548B72}">
      <dgm:prSet/>
      <dgm:spPr/>
      <dgm:t>
        <a:bodyPr/>
        <a:lstStyle/>
        <a:p>
          <a:endParaRPr lang="en-US" sz="1800"/>
        </a:p>
      </dgm:t>
    </dgm:pt>
    <dgm:pt modelId="{942C0809-4E2A-42A6-9B21-53F8D71AF805}" type="sibTrans" cxnId="{06F8114C-AA64-40F5-AB8F-A542BE548B72}">
      <dgm:prSet/>
      <dgm:spPr/>
      <dgm:t>
        <a:bodyPr/>
        <a:lstStyle/>
        <a:p>
          <a:endParaRPr lang="en-US" sz="1800"/>
        </a:p>
      </dgm:t>
    </dgm:pt>
    <dgm:pt modelId="{7BD03BB3-6198-418A-8F7D-6CB7E8D36D4C}" type="pres">
      <dgm:prSet presAssocID="{A9D1A3E3-D3E6-4078-B55B-17FD0878B79E}" presName="Name0" presStyleCnt="0">
        <dgm:presLayoutVars>
          <dgm:dir/>
          <dgm:resizeHandles val="exact"/>
        </dgm:presLayoutVars>
      </dgm:prSet>
      <dgm:spPr/>
    </dgm:pt>
    <dgm:pt modelId="{8677ECC1-0C11-4A88-BD51-0E8D2FF0538E}" type="pres">
      <dgm:prSet presAssocID="{624E82D8-985F-446D-A9CB-37990DB5F753}" presName="node" presStyleLbl="node1" presStyleIdx="0" presStyleCnt="4" custScaleX="113902">
        <dgm:presLayoutVars>
          <dgm:bulletEnabled val="1"/>
        </dgm:presLayoutVars>
      </dgm:prSet>
      <dgm:spPr/>
    </dgm:pt>
    <dgm:pt modelId="{3E01208A-D2E7-4111-8669-8EDF286BEE19}" type="pres">
      <dgm:prSet presAssocID="{84E048C4-7BE9-4475-8B7D-5EE41661CA97}" presName="sibTrans" presStyleLbl="sibTrans2D1" presStyleIdx="0" presStyleCnt="3"/>
      <dgm:spPr/>
    </dgm:pt>
    <dgm:pt modelId="{A3B9C5A0-7556-4152-8AE8-0887C966F710}" type="pres">
      <dgm:prSet presAssocID="{84E048C4-7BE9-4475-8B7D-5EE41661CA97}" presName="connectorText" presStyleLbl="sibTrans2D1" presStyleIdx="0" presStyleCnt="3"/>
      <dgm:spPr/>
    </dgm:pt>
    <dgm:pt modelId="{74C33F19-F9EC-45F7-AACD-0331CC0E32AF}" type="pres">
      <dgm:prSet presAssocID="{135544E3-BF8F-4563-89D6-F97D977A7D81}" presName="node" presStyleLbl="node1" presStyleIdx="1" presStyleCnt="4" custScaleX="114493">
        <dgm:presLayoutVars>
          <dgm:bulletEnabled val="1"/>
        </dgm:presLayoutVars>
      </dgm:prSet>
      <dgm:spPr/>
    </dgm:pt>
    <dgm:pt modelId="{52B5320B-D453-4945-A9F5-BE20EA9D72D2}" type="pres">
      <dgm:prSet presAssocID="{81C893BA-A05A-4713-B281-3210F3552231}" presName="sibTrans" presStyleLbl="sibTrans2D1" presStyleIdx="1" presStyleCnt="3"/>
      <dgm:spPr/>
    </dgm:pt>
    <dgm:pt modelId="{BF20B5CD-4462-4B18-914B-3F6D107EA933}" type="pres">
      <dgm:prSet presAssocID="{81C893BA-A05A-4713-B281-3210F3552231}" presName="connectorText" presStyleLbl="sibTrans2D1" presStyleIdx="1" presStyleCnt="3"/>
      <dgm:spPr/>
    </dgm:pt>
    <dgm:pt modelId="{538A6FCB-77F3-4E0B-BE70-ECDA96B8797E}" type="pres">
      <dgm:prSet presAssocID="{E6BBBC52-44A7-45A4-AAA9-C6DB0DA467AB}" presName="node" presStyleLbl="node1" presStyleIdx="2" presStyleCnt="4">
        <dgm:presLayoutVars>
          <dgm:bulletEnabled val="1"/>
        </dgm:presLayoutVars>
      </dgm:prSet>
      <dgm:spPr/>
    </dgm:pt>
    <dgm:pt modelId="{FF7986C6-98FD-4152-9198-7123F6834ED2}" type="pres">
      <dgm:prSet presAssocID="{8494F655-C92C-4B75-AE0A-A46A0BD5CE5B}" presName="sibTrans" presStyleLbl="sibTrans2D1" presStyleIdx="2" presStyleCnt="3"/>
      <dgm:spPr/>
    </dgm:pt>
    <dgm:pt modelId="{6DD004F4-A748-4C35-9828-EA3AF32743C6}" type="pres">
      <dgm:prSet presAssocID="{8494F655-C92C-4B75-AE0A-A46A0BD5CE5B}" presName="connectorText" presStyleLbl="sibTrans2D1" presStyleIdx="2" presStyleCnt="3"/>
      <dgm:spPr/>
    </dgm:pt>
    <dgm:pt modelId="{2D895BA2-9E0A-4967-A2A8-0158556B1C2E}" type="pres">
      <dgm:prSet presAssocID="{0CB548C1-BC06-4196-9228-52D4293EF0A0}" presName="node" presStyleLbl="node1" presStyleIdx="3" presStyleCnt="4" custScaleX="129278">
        <dgm:presLayoutVars>
          <dgm:bulletEnabled val="1"/>
        </dgm:presLayoutVars>
      </dgm:prSet>
      <dgm:spPr/>
    </dgm:pt>
  </dgm:ptLst>
  <dgm:cxnLst>
    <dgm:cxn modelId="{5353DE29-7F7C-4310-9C40-1A0668903CC4}" type="presOf" srcId="{624E82D8-985F-446D-A9CB-37990DB5F753}" destId="{8677ECC1-0C11-4A88-BD51-0E8D2FF0538E}" srcOrd="0" destOrd="0" presId="urn:microsoft.com/office/officeart/2005/8/layout/process1"/>
    <dgm:cxn modelId="{1F5D8037-0EB5-4B1F-8815-AC53DDE17DAB}" type="presOf" srcId="{8494F655-C92C-4B75-AE0A-A46A0BD5CE5B}" destId="{6DD004F4-A748-4C35-9828-EA3AF32743C6}" srcOrd="1" destOrd="0" presId="urn:microsoft.com/office/officeart/2005/8/layout/process1"/>
    <dgm:cxn modelId="{76E17449-89A1-49B2-8AE7-B54CABD3FEC0}" type="presOf" srcId="{8494F655-C92C-4B75-AE0A-A46A0BD5CE5B}" destId="{FF7986C6-98FD-4152-9198-7123F6834ED2}" srcOrd="0" destOrd="0" presId="urn:microsoft.com/office/officeart/2005/8/layout/process1"/>
    <dgm:cxn modelId="{06F8114C-AA64-40F5-AB8F-A542BE548B72}" srcId="{A9D1A3E3-D3E6-4078-B55B-17FD0878B79E}" destId="{0CB548C1-BC06-4196-9228-52D4293EF0A0}" srcOrd="3" destOrd="0" parTransId="{884D9C1A-3751-4F90-BEB0-55FAB84E0C75}" sibTransId="{942C0809-4E2A-42A6-9B21-53F8D71AF805}"/>
    <dgm:cxn modelId="{91B1724E-32A1-450E-BD6C-CB922C620FF0}" type="presOf" srcId="{0CB548C1-BC06-4196-9228-52D4293EF0A0}" destId="{2D895BA2-9E0A-4967-A2A8-0158556B1C2E}" srcOrd="0" destOrd="0" presId="urn:microsoft.com/office/officeart/2005/8/layout/process1"/>
    <dgm:cxn modelId="{D10C8A70-D0C1-47EF-911C-5D643EC00668}" type="presOf" srcId="{A9D1A3E3-D3E6-4078-B55B-17FD0878B79E}" destId="{7BD03BB3-6198-418A-8F7D-6CB7E8D36D4C}" srcOrd="0" destOrd="0" presId="urn:microsoft.com/office/officeart/2005/8/layout/process1"/>
    <dgm:cxn modelId="{AC589799-60F0-419C-B257-090B8B6F2FEC}" type="presOf" srcId="{81C893BA-A05A-4713-B281-3210F3552231}" destId="{BF20B5CD-4462-4B18-914B-3F6D107EA933}" srcOrd="1" destOrd="0" presId="urn:microsoft.com/office/officeart/2005/8/layout/process1"/>
    <dgm:cxn modelId="{AD749B9B-CB87-4F38-8B7F-A7AFC6F1ECDF}" type="presOf" srcId="{84E048C4-7BE9-4475-8B7D-5EE41661CA97}" destId="{3E01208A-D2E7-4111-8669-8EDF286BEE19}" srcOrd="0" destOrd="0" presId="urn:microsoft.com/office/officeart/2005/8/layout/process1"/>
    <dgm:cxn modelId="{D74AEDAA-4083-4C50-BE2B-C9D8280680B5}" type="presOf" srcId="{E6BBBC52-44A7-45A4-AAA9-C6DB0DA467AB}" destId="{538A6FCB-77F3-4E0B-BE70-ECDA96B8797E}" srcOrd="0" destOrd="0" presId="urn:microsoft.com/office/officeart/2005/8/layout/process1"/>
    <dgm:cxn modelId="{21F314B8-8060-49D2-9BF5-32E6E8806862}" type="presOf" srcId="{81C893BA-A05A-4713-B281-3210F3552231}" destId="{52B5320B-D453-4945-A9F5-BE20EA9D72D2}" srcOrd="0" destOrd="0" presId="urn:microsoft.com/office/officeart/2005/8/layout/process1"/>
    <dgm:cxn modelId="{BF9873B8-F608-47A8-BCC3-86B92ED36BA8}" type="presOf" srcId="{135544E3-BF8F-4563-89D6-F97D977A7D81}" destId="{74C33F19-F9EC-45F7-AACD-0331CC0E32AF}" srcOrd="0" destOrd="0" presId="urn:microsoft.com/office/officeart/2005/8/layout/process1"/>
    <dgm:cxn modelId="{82638AD5-8C7B-44AB-922E-119386B3B324}" srcId="{A9D1A3E3-D3E6-4078-B55B-17FD0878B79E}" destId="{135544E3-BF8F-4563-89D6-F97D977A7D81}" srcOrd="1" destOrd="0" parTransId="{13F203E5-3001-45F8-981C-FDA29709A5E1}" sibTransId="{81C893BA-A05A-4713-B281-3210F3552231}"/>
    <dgm:cxn modelId="{D73F69DE-2B63-40B3-939A-8821B55C2B8E}" srcId="{A9D1A3E3-D3E6-4078-B55B-17FD0878B79E}" destId="{E6BBBC52-44A7-45A4-AAA9-C6DB0DA467AB}" srcOrd="2" destOrd="0" parTransId="{28AA694D-AB61-463B-9439-133F4C15217F}" sibTransId="{8494F655-C92C-4B75-AE0A-A46A0BD5CE5B}"/>
    <dgm:cxn modelId="{464223E9-6FAE-4942-A12C-A7FF6BA43A22}" type="presOf" srcId="{84E048C4-7BE9-4475-8B7D-5EE41661CA97}" destId="{A3B9C5A0-7556-4152-8AE8-0887C966F710}" srcOrd="1" destOrd="0" presId="urn:microsoft.com/office/officeart/2005/8/layout/process1"/>
    <dgm:cxn modelId="{6AF8F4FC-A847-4E72-97A1-C60084CFFDF6}" srcId="{A9D1A3E3-D3E6-4078-B55B-17FD0878B79E}" destId="{624E82D8-985F-446D-A9CB-37990DB5F753}" srcOrd="0" destOrd="0" parTransId="{397E5AB4-2882-4F25-931A-DD0033D4F023}" sibTransId="{84E048C4-7BE9-4475-8B7D-5EE41661CA97}"/>
    <dgm:cxn modelId="{61A2AF1A-B0DF-4EEF-ADAA-2267A7A831C7}" type="presParOf" srcId="{7BD03BB3-6198-418A-8F7D-6CB7E8D36D4C}" destId="{8677ECC1-0C11-4A88-BD51-0E8D2FF0538E}" srcOrd="0" destOrd="0" presId="urn:microsoft.com/office/officeart/2005/8/layout/process1"/>
    <dgm:cxn modelId="{8077FF2C-5B63-4372-8537-E9CF6C412C19}" type="presParOf" srcId="{7BD03BB3-6198-418A-8F7D-6CB7E8D36D4C}" destId="{3E01208A-D2E7-4111-8669-8EDF286BEE19}" srcOrd="1" destOrd="0" presId="urn:microsoft.com/office/officeart/2005/8/layout/process1"/>
    <dgm:cxn modelId="{EC801991-5245-49BD-BA8A-31E8F70D8749}" type="presParOf" srcId="{3E01208A-D2E7-4111-8669-8EDF286BEE19}" destId="{A3B9C5A0-7556-4152-8AE8-0887C966F710}" srcOrd="0" destOrd="0" presId="urn:microsoft.com/office/officeart/2005/8/layout/process1"/>
    <dgm:cxn modelId="{D6504C3A-E952-4BFE-8609-114D55E717EF}" type="presParOf" srcId="{7BD03BB3-6198-418A-8F7D-6CB7E8D36D4C}" destId="{74C33F19-F9EC-45F7-AACD-0331CC0E32AF}" srcOrd="2" destOrd="0" presId="urn:microsoft.com/office/officeart/2005/8/layout/process1"/>
    <dgm:cxn modelId="{5EFCD6FC-8BF5-42CB-BD4D-816A039A3D2D}" type="presParOf" srcId="{7BD03BB3-6198-418A-8F7D-6CB7E8D36D4C}" destId="{52B5320B-D453-4945-A9F5-BE20EA9D72D2}" srcOrd="3" destOrd="0" presId="urn:microsoft.com/office/officeart/2005/8/layout/process1"/>
    <dgm:cxn modelId="{06A977A9-37EC-45BE-A34F-B229427CB703}" type="presParOf" srcId="{52B5320B-D453-4945-A9F5-BE20EA9D72D2}" destId="{BF20B5CD-4462-4B18-914B-3F6D107EA933}" srcOrd="0" destOrd="0" presId="urn:microsoft.com/office/officeart/2005/8/layout/process1"/>
    <dgm:cxn modelId="{685FF556-E938-4B79-AC3F-81F9235CC97C}" type="presParOf" srcId="{7BD03BB3-6198-418A-8F7D-6CB7E8D36D4C}" destId="{538A6FCB-77F3-4E0B-BE70-ECDA96B8797E}" srcOrd="4" destOrd="0" presId="urn:microsoft.com/office/officeart/2005/8/layout/process1"/>
    <dgm:cxn modelId="{9E964EB4-A3C7-428C-A985-7D2A3B352A09}" type="presParOf" srcId="{7BD03BB3-6198-418A-8F7D-6CB7E8D36D4C}" destId="{FF7986C6-98FD-4152-9198-7123F6834ED2}" srcOrd="5" destOrd="0" presId="urn:microsoft.com/office/officeart/2005/8/layout/process1"/>
    <dgm:cxn modelId="{98700052-2D82-45F9-838D-DEA511B3E783}" type="presParOf" srcId="{FF7986C6-98FD-4152-9198-7123F6834ED2}" destId="{6DD004F4-A748-4C35-9828-EA3AF32743C6}" srcOrd="0" destOrd="0" presId="urn:microsoft.com/office/officeart/2005/8/layout/process1"/>
    <dgm:cxn modelId="{FB064C52-56E0-42B1-82A9-51F6E2D6EBF9}" type="presParOf" srcId="{7BD03BB3-6198-418A-8F7D-6CB7E8D36D4C}" destId="{2D895BA2-9E0A-4967-A2A8-0158556B1C2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C5BDF3-D953-4D09-ADF1-1FF6DBB09893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CC865F60-ACEE-40F0-BB92-E545D32FCCF6}">
      <dgm:prSet custT="1"/>
      <dgm:spPr>
        <a:solidFill>
          <a:schemeClr val="accent1">
            <a:lumMod val="50000"/>
          </a:schemeClr>
        </a:solidFill>
      </dgm:spPr>
      <dgm:t>
        <a:bodyPr lIns="0" rIns="0"/>
        <a:lstStyle/>
        <a:p>
          <a:r>
            <a:rPr lang="es-ES" sz="1800" b="1" dirty="0"/>
            <a:t>Mayor maniobrabilidad</a:t>
          </a:r>
          <a:r>
            <a:rPr lang="es-ES" sz="1800" dirty="0"/>
            <a:t>: La reducción del tamaño facilita las intervenciones directas en la línea por parte de los operarios. </a:t>
          </a:r>
          <a:endParaRPr lang="en-US" sz="1800" dirty="0"/>
        </a:p>
      </dgm:t>
    </dgm:pt>
    <dgm:pt modelId="{0867DF64-63A7-4CB8-971A-A8375CD9E56F}" type="parTrans" cxnId="{9D5937CA-92B0-4B3E-889A-E88B0978E51D}">
      <dgm:prSet/>
      <dgm:spPr/>
      <dgm:t>
        <a:bodyPr/>
        <a:lstStyle/>
        <a:p>
          <a:endParaRPr lang="en-US" sz="2400"/>
        </a:p>
      </dgm:t>
    </dgm:pt>
    <dgm:pt modelId="{63266455-5D5C-43DF-B553-3D357D122CA9}" type="sibTrans" cxnId="{9D5937CA-92B0-4B3E-889A-E88B0978E51D}">
      <dgm:prSet/>
      <dgm:spPr/>
      <dgm:t>
        <a:bodyPr/>
        <a:lstStyle/>
        <a:p>
          <a:endParaRPr lang="en-US" sz="2400"/>
        </a:p>
      </dgm:t>
    </dgm:pt>
    <dgm:pt modelId="{A78CD06C-EA2F-4108-A579-8713C96BCC49}">
      <dgm:prSet custT="1"/>
      <dgm:spPr>
        <a:solidFill>
          <a:schemeClr val="accent1">
            <a:lumMod val="75000"/>
          </a:schemeClr>
        </a:solidFill>
        <a:ln>
          <a:solidFill>
            <a:schemeClr val="bg1"/>
          </a:solidFill>
        </a:ln>
      </dgm:spPr>
      <dgm:t>
        <a:bodyPr lIns="0" rIns="0"/>
        <a:lstStyle/>
        <a:p>
          <a:r>
            <a:rPr lang="es-ES" sz="1800" b="1" dirty="0"/>
            <a:t>Mejor visibilidad: </a:t>
          </a:r>
          <a:r>
            <a:rPr lang="es-ES" sz="1800" dirty="0"/>
            <a:t>La nueva disposición permite detectar fallas con mayor rapidez y precisión. </a:t>
          </a:r>
          <a:endParaRPr lang="en-US" sz="1800" dirty="0"/>
        </a:p>
      </dgm:t>
    </dgm:pt>
    <dgm:pt modelId="{B7CDAFCC-3186-49C8-8A05-8294428CDD16}" type="parTrans" cxnId="{52F7E341-BC36-4C18-A759-A9411619D2B3}">
      <dgm:prSet/>
      <dgm:spPr/>
      <dgm:t>
        <a:bodyPr/>
        <a:lstStyle/>
        <a:p>
          <a:endParaRPr lang="en-US" sz="2400"/>
        </a:p>
      </dgm:t>
    </dgm:pt>
    <dgm:pt modelId="{0A849A45-3687-47C4-9078-4A8EC2160C14}" type="sibTrans" cxnId="{52F7E341-BC36-4C18-A759-A9411619D2B3}">
      <dgm:prSet/>
      <dgm:spPr/>
      <dgm:t>
        <a:bodyPr/>
        <a:lstStyle/>
        <a:p>
          <a:endParaRPr lang="en-US" sz="2400"/>
        </a:p>
      </dgm:t>
    </dgm:pt>
    <dgm:pt modelId="{08968F27-3ECD-4ABA-9DF6-C7643FEDFDB1}">
      <dgm:prSet custT="1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 lIns="0" rIns="0"/>
        <a:lstStyle/>
        <a:p>
          <a:r>
            <a:rPr lang="es-ES" sz="1800" b="1" dirty="0"/>
            <a:t>Movilidad optimizada: </a:t>
          </a:r>
          <a:r>
            <a:rPr lang="es-ES" sz="1800" b="0" dirty="0"/>
            <a:t>R</a:t>
          </a:r>
          <a:r>
            <a:rPr lang="es-ES" sz="1800" dirty="0"/>
            <a:t>etiro con mayor facilidad de la línea de producción para ser intervenida. Mejora los tiempos de mantenimiento y ajustes de operación. </a:t>
          </a:r>
          <a:endParaRPr lang="en-US" sz="1800" dirty="0"/>
        </a:p>
      </dgm:t>
    </dgm:pt>
    <dgm:pt modelId="{EFA0292B-1B3B-4C97-8668-67E965F41701}" type="parTrans" cxnId="{459ED5CA-2190-44D2-89B2-F5B4FADC5481}">
      <dgm:prSet/>
      <dgm:spPr/>
      <dgm:t>
        <a:bodyPr/>
        <a:lstStyle/>
        <a:p>
          <a:endParaRPr lang="en-US" sz="2400"/>
        </a:p>
      </dgm:t>
    </dgm:pt>
    <dgm:pt modelId="{E63669EC-5BFE-4BAB-A53C-36098FE8B29B}" type="sibTrans" cxnId="{459ED5CA-2190-44D2-89B2-F5B4FADC5481}">
      <dgm:prSet/>
      <dgm:spPr/>
      <dgm:t>
        <a:bodyPr/>
        <a:lstStyle/>
        <a:p>
          <a:endParaRPr lang="en-US" sz="2400"/>
        </a:p>
      </dgm:t>
    </dgm:pt>
    <dgm:pt modelId="{9D386D73-BE91-43FD-947B-5960AC11FB6D}" type="pres">
      <dgm:prSet presAssocID="{B4C5BDF3-D953-4D09-ADF1-1FF6DBB09893}" presName="CompostProcess" presStyleCnt="0">
        <dgm:presLayoutVars>
          <dgm:dir/>
          <dgm:resizeHandles val="exact"/>
        </dgm:presLayoutVars>
      </dgm:prSet>
      <dgm:spPr/>
    </dgm:pt>
    <dgm:pt modelId="{6217C5E6-E27B-4356-BCC5-854B5300496A}" type="pres">
      <dgm:prSet presAssocID="{B4C5BDF3-D953-4D09-ADF1-1FF6DBB09893}" presName="arrow" presStyleLbl="bgShp" presStyleIdx="0" presStyleCnt="1"/>
      <dgm:spPr/>
    </dgm:pt>
    <dgm:pt modelId="{F3371147-8DBE-4154-89EE-4BAE6D80DE33}" type="pres">
      <dgm:prSet presAssocID="{B4C5BDF3-D953-4D09-ADF1-1FF6DBB09893}" presName="linearProcess" presStyleCnt="0"/>
      <dgm:spPr/>
    </dgm:pt>
    <dgm:pt modelId="{95F1DA36-69EF-4725-978C-1633849AFD58}" type="pres">
      <dgm:prSet presAssocID="{CC865F60-ACEE-40F0-BB92-E545D32FCCF6}" presName="textNode" presStyleLbl="node1" presStyleIdx="0" presStyleCnt="3">
        <dgm:presLayoutVars>
          <dgm:bulletEnabled val="1"/>
        </dgm:presLayoutVars>
      </dgm:prSet>
      <dgm:spPr/>
    </dgm:pt>
    <dgm:pt modelId="{D0BAE795-9C4A-4AAC-8510-B6E67856B597}" type="pres">
      <dgm:prSet presAssocID="{63266455-5D5C-43DF-B553-3D357D122CA9}" presName="sibTrans" presStyleCnt="0"/>
      <dgm:spPr/>
    </dgm:pt>
    <dgm:pt modelId="{D66CB1CA-6565-4D1F-9DF6-653F2B36F928}" type="pres">
      <dgm:prSet presAssocID="{A78CD06C-EA2F-4108-A579-8713C96BCC49}" presName="textNode" presStyleLbl="node1" presStyleIdx="1" presStyleCnt="3">
        <dgm:presLayoutVars>
          <dgm:bulletEnabled val="1"/>
        </dgm:presLayoutVars>
      </dgm:prSet>
      <dgm:spPr/>
    </dgm:pt>
    <dgm:pt modelId="{9590E3D5-CB0B-43F3-92E9-BBC66BA33F0B}" type="pres">
      <dgm:prSet presAssocID="{0A849A45-3687-47C4-9078-4A8EC2160C14}" presName="sibTrans" presStyleCnt="0"/>
      <dgm:spPr/>
    </dgm:pt>
    <dgm:pt modelId="{C59BFBE7-07DF-46AF-93C4-C03C1F7942E1}" type="pres">
      <dgm:prSet presAssocID="{08968F27-3ECD-4ABA-9DF6-C7643FEDFDB1}" presName="textNode" presStyleLbl="node1" presStyleIdx="2" presStyleCnt="3" custScaleX="109836">
        <dgm:presLayoutVars>
          <dgm:bulletEnabled val="1"/>
        </dgm:presLayoutVars>
      </dgm:prSet>
      <dgm:spPr/>
    </dgm:pt>
  </dgm:ptLst>
  <dgm:cxnLst>
    <dgm:cxn modelId="{86257534-4F8F-43F3-BAC0-29C1B11C0CD1}" type="presOf" srcId="{A78CD06C-EA2F-4108-A579-8713C96BCC49}" destId="{D66CB1CA-6565-4D1F-9DF6-653F2B36F928}" srcOrd="0" destOrd="0" presId="urn:microsoft.com/office/officeart/2005/8/layout/hProcess9"/>
    <dgm:cxn modelId="{52F7E341-BC36-4C18-A759-A9411619D2B3}" srcId="{B4C5BDF3-D953-4D09-ADF1-1FF6DBB09893}" destId="{A78CD06C-EA2F-4108-A579-8713C96BCC49}" srcOrd="1" destOrd="0" parTransId="{B7CDAFCC-3186-49C8-8A05-8294428CDD16}" sibTransId="{0A849A45-3687-47C4-9078-4A8EC2160C14}"/>
    <dgm:cxn modelId="{06539A63-FDB9-4F4C-855E-83BDE202F143}" type="presOf" srcId="{08968F27-3ECD-4ABA-9DF6-C7643FEDFDB1}" destId="{C59BFBE7-07DF-46AF-93C4-C03C1F7942E1}" srcOrd="0" destOrd="0" presId="urn:microsoft.com/office/officeart/2005/8/layout/hProcess9"/>
    <dgm:cxn modelId="{9D5937CA-92B0-4B3E-889A-E88B0978E51D}" srcId="{B4C5BDF3-D953-4D09-ADF1-1FF6DBB09893}" destId="{CC865F60-ACEE-40F0-BB92-E545D32FCCF6}" srcOrd="0" destOrd="0" parTransId="{0867DF64-63A7-4CB8-971A-A8375CD9E56F}" sibTransId="{63266455-5D5C-43DF-B553-3D357D122CA9}"/>
    <dgm:cxn modelId="{459ED5CA-2190-44D2-89B2-F5B4FADC5481}" srcId="{B4C5BDF3-D953-4D09-ADF1-1FF6DBB09893}" destId="{08968F27-3ECD-4ABA-9DF6-C7643FEDFDB1}" srcOrd="2" destOrd="0" parTransId="{EFA0292B-1B3B-4C97-8668-67E965F41701}" sibTransId="{E63669EC-5BFE-4BAB-A53C-36098FE8B29B}"/>
    <dgm:cxn modelId="{5050F7EC-5BD8-4DE3-8411-DF1087EA5ED4}" type="presOf" srcId="{CC865F60-ACEE-40F0-BB92-E545D32FCCF6}" destId="{95F1DA36-69EF-4725-978C-1633849AFD58}" srcOrd="0" destOrd="0" presId="urn:microsoft.com/office/officeart/2005/8/layout/hProcess9"/>
    <dgm:cxn modelId="{4AE853F5-097B-46AA-A9CA-BCAEDC787352}" type="presOf" srcId="{B4C5BDF3-D953-4D09-ADF1-1FF6DBB09893}" destId="{9D386D73-BE91-43FD-947B-5960AC11FB6D}" srcOrd="0" destOrd="0" presId="urn:microsoft.com/office/officeart/2005/8/layout/hProcess9"/>
    <dgm:cxn modelId="{6C3C0F28-15C4-4BE6-8B5C-7766F62C46E9}" type="presParOf" srcId="{9D386D73-BE91-43FD-947B-5960AC11FB6D}" destId="{6217C5E6-E27B-4356-BCC5-854B5300496A}" srcOrd="0" destOrd="0" presId="urn:microsoft.com/office/officeart/2005/8/layout/hProcess9"/>
    <dgm:cxn modelId="{B25CE080-149F-43F6-9C08-B5309DEDFDDC}" type="presParOf" srcId="{9D386D73-BE91-43FD-947B-5960AC11FB6D}" destId="{F3371147-8DBE-4154-89EE-4BAE6D80DE33}" srcOrd="1" destOrd="0" presId="urn:microsoft.com/office/officeart/2005/8/layout/hProcess9"/>
    <dgm:cxn modelId="{D523731D-778B-458C-8A7B-E03D6D6CEACE}" type="presParOf" srcId="{F3371147-8DBE-4154-89EE-4BAE6D80DE33}" destId="{95F1DA36-69EF-4725-978C-1633849AFD58}" srcOrd="0" destOrd="0" presId="urn:microsoft.com/office/officeart/2005/8/layout/hProcess9"/>
    <dgm:cxn modelId="{62F4D887-73F2-4DEF-B83F-490EAD2887FE}" type="presParOf" srcId="{F3371147-8DBE-4154-89EE-4BAE6D80DE33}" destId="{D0BAE795-9C4A-4AAC-8510-B6E67856B597}" srcOrd="1" destOrd="0" presId="urn:microsoft.com/office/officeart/2005/8/layout/hProcess9"/>
    <dgm:cxn modelId="{B44F3994-3C01-4D91-A4C6-CE2F3DAF7EDC}" type="presParOf" srcId="{F3371147-8DBE-4154-89EE-4BAE6D80DE33}" destId="{D66CB1CA-6565-4D1F-9DF6-653F2B36F928}" srcOrd="2" destOrd="0" presId="urn:microsoft.com/office/officeart/2005/8/layout/hProcess9"/>
    <dgm:cxn modelId="{8E187086-5A68-49EB-B130-83EEF3FCFC8E}" type="presParOf" srcId="{F3371147-8DBE-4154-89EE-4BAE6D80DE33}" destId="{9590E3D5-CB0B-43F3-92E9-BBC66BA33F0B}" srcOrd="3" destOrd="0" presId="urn:microsoft.com/office/officeart/2005/8/layout/hProcess9"/>
    <dgm:cxn modelId="{6895786E-D2E2-498C-B28B-67A37FB85FDC}" type="presParOf" srcId="{F3371147-8DBE-4154-89EE-4BAE6D80DE33}" destId="{C59BFBE7-07DF-46AF-93C4-C03C1F7942E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F64E4B-3D28-45B8-B91A-8AD45E25A44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7E97A7-78DC-448F-AD22-B68821BDB7C5}">
      <dgm:prSet/>
      <dgm:spPr/>
      <dgm:t>
        <a:bodyPr/>
        <a:lstStyle/>
        <a:p>
          <a:r>
            <a:rPr lang="es-ES"/>
            <a:t>Ajuste del dosificador de guías magnéticas.</a:t>
          </a:r>
          <a:endParaRPr lang="en-US"/>
        </a:p>
      </dgm:t>
    </dgm:pt>
    <dgm:pt modelId="{A8E8364F-C798-4ED5-AAE1-B568984842C9}" type="parTrans" cxnId="{24E6A292-C2F1-4EEE-937A-3EC0F3B5D6F5}">
      <dgm:prSet/>
      <dgm:spPr/>
      <dgm:t>
        <a:bodyPr/>
        <a:lstStyle/>
        <a:p>
          <a:endParaRPr lang="en-US"/>
        </a:p>
      </dgm:t>
    </dgm:pt>
    <dgm:pt modelId="{8DBD19D3-D9C0-4DCA-BDDD-8E4CBA45E7B5}" type="sibTrans" cxnId="{24E6A292-C2F1-4EEE-937A-3EC0F3B5D6F5}">
      <dgm:prSet/>
      <dgm:spPr/>
      <dgm:t>
        <a:bodyPr/>
        <a:lstStyle/>
        <a:p>
          <a:endParaRPr lang="en-US"/>
        </a:p>
      </dgm:t>
    </dgm:pt>
    <dgm:pt modelId="{C4D6A179-D830-4C53-98E3-8C2157A59BD1}">
      <dgm:prSet/>
      <dgm:spPr/>
      <dgm:t>
        <a:bodyPr/>
        <a:lstStyle/>
        <a:p>
          <a:r>
            <a:rPr lang="es-ES" dirty="0"/>
            <a:t>Análisis de desempeño para incrementar la velocidad de la línea. </a:t>
          </a:r>
          <a:endParaRPr lang="en-US" dirty="0"/>
        </a:p>
      </dgm:t>
    </dgm:pt>
    <dgm:pt modelId="{DC7546EA-F21A-455E-A82B-4E13489E9499}" type="parTrans" cxnId="{BE11C576-99FB-46DD-A03D-291E7666451E}">
      <dgm:prSet/>
      <dgm:spPr/>
      <dgm:t>
        <a:bodyPr/>
        <a:lstStyle/>
        <a:p>
          <a:endParaRPr lang="en-US"/>
        </a:p>
      </dgm:t>
    </dgm:pt>
    <dgm:pt modelId="{AA7EF68F-3933-4484-A45C-CB6335954E09}" type="sibTrans" cxnId="{BE11C576-99FB-46DD-A03D-291E7666451E}">
      <dgm:prSet/>
      <dgm:spPr/>
      <dgm:t>
        <a:bodyPr/>
        <a:lstStyle/>
        <a:p>
          <a:endParaRPr lang="en-US"/>
        </a:p>
      </dgm:t>
    </dgm:pt>
    <dgm:pt modelId="{EAB6498B-8BCC-4C49-9445-EED0B815A20D}">
      <dgm:prSet/>
      <dgm:spPr/>
      <dgm:t>
        <a:bodyPr/>
        <a:lstStyle/>
        <a:p>
          <a:r>
            <a:rPr lang="es-ES" dirty="0"/>
            <a:t>Confección de canales en la línea principal. </a:t>
          </a:r>
          <a:endParaRPr lang="en-US" dirty="0"/>
        </a:p>
      </dgm:t>
    </dgm:pt>
    <dgm:pt modelId="{EE4214CD-57E9-4D5D-A3B6-EAF0E62AD73E}" type="parTrans" cxnId="{70111878-6A2F-4F3A-BBD2-D27B2A6C874F}">
      <dgm:prSet/>
      <dgm:spPr/>
      <dgm:t>
        <a:bodyPr/>
        <a:lstStyle/>
        <a:p>
          <a:endParaRPr lang="en-US"/>
        </a:p>
      </dgm:t>
    </dgm:pt>
    <dgm:pt modelId="{FA845F61-08CE-4B1E-952F-9923D2E19E3A}" type="sibTrans" cxnId="{70111878-6A2F-4F3A-BBD2-D27B2A6C874F}">
      <dgm:prSet/>
      <dgm:spPr/>
      <dgm:t>
        <a:bodyPr/>
        <a:lstStyle/>
        <a:p>
          <a:endParaRPr lang="en-US"/>
        </a:p>
      </dgm:t>
    </dgm:pt>
    <dgm:pt modelId="{ED5194E2-5583-4AD3-89A9-E01364F1974E}">
      <dgm:prSet/>
      <dgm:spPr/>
      <dgm:t>
        <a:bodyPr/>
        <a:lstStyle/>
        <a:p>
          <a:r>
            <a:rPr lang="es-ES"/>
            <a:t>Evaluación de nuevas innovaciones y mejoras.</a:t>
          </a:r>
          <a:endParaRPr lang="en-US"/>
        </a:p>
      </dgm:t>
    </dgm:pt>
    <dgm:pt modelId="{49E11310-0E67-4FA7-93B4-E2898B0A3C28}" type="parTrans" cxnId="{4E67DEB6-6FE4-4B11-A56C-389A5B3FFEFF}">
      <dgm:prSet/>
      <dgm:spPr/>
      <dgm:t>
        <a:bodyPr/>
        <a:lstStyle/>
        <a:p>
          <a:endParaRPr lang="en-US"/>
        </a:p>
      </dgm:t>
    </dgm:pt>
    <dgm:pt modelId="{B6618580-9F0B-4EEB-BE7E-42D0F76B6339}" type="sibTrans" cxnId="{4E67DEB6-6FE4-4B11-A56C-389A5B3FFEFF}">
      <dgm:prSet/>
      <dgm:spPr/>
      <dgm:t>
        <a:bodyPr/>
        <a:lstStyle/>
        <a:p>
          <a:endParaRPr lang="en-US"/>
        </a:p>
      </dgm:t>
    </dgm:pt>
    <dgm:pt modelId="{8C77D270-D992-454F-BA1D-FD6ACB7F1631}" type="pres">
      <dgm:prSet presAssocID="{ACF64E4B-3D28-45B8-B91A-8AD45E25A448}" presName="linearFlow" presStyleCnt="0">
        <dgm:presLayoutVars>
          <dgm:dir/>
          <dgm:resizeHandles val="exact"/>
        </dgm:presLayoutVars>
      </dgm:prSet>
      <dgm:spPr/>
    </dgm:pt>
    <dgm:pt modelId="{65B2493F-8767-4506-8E53-3E4C4B59DE76}" type="pres">
      <dgm:prSet presAssocID="{BA7E97A7-78DC-448F-AD22-B68821BDB7C5}" presName="composite" presStyleCnt="0"/>
      <dgm:spPr/>
    </dgm:pt>
    <dgm:pt modelId="{A11C3763-4634-49EB-88EF-2B605391AF26}" type="pres">
      <dgm:prSet presAssocID="{BA7E97A7-78DC-448F-AD22-B68821BDB7C5}" presName="imgShp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DFB3726-46E5-4C85-AB29-AD586AECB000}" type="pres">
      <dgm:prSet presAssocID="{BA7E97A7-78DC-448F-AD22-B68821BDB7C5}" presName="txShp" presStyleLbl="node1" presStyleIdx="0" presStyleCnt="4">
        <dgm:presLayoutVars>
          <dgm:bulletEnabled val="1"/>
        </dgm:presLayoutVars>
      </dgm:prSet>
      <dgm:spPr/>
    </dgm:pt>
    <dgm:pt modelId="{6D95509C-3E0D-4C78-B366-9037B25F1A04}" type="pres">
      <dgm:prSet presAssocID="{8DBD19D3-D9C0-4DCA-BDDD-8E4CBA45E7B5}" presName="spacing" presStyleCnt="0"/>
      <dgm:spPr/>
    </dgm:pt>
    <dgm:pt modelId="{E30AB4CA-3E62-42CF-B3F5-9D1C755E2A66}" type="pres">
      <dgm:prSet presAssocID="{C4D6A179-D830-4C53-98E3-8C2157A59BD1}" presName="composite" presStyleCnt="0"/>
      <dgm:spPr/>
    </dgm:pt>
    <dgm:pt modelId="{299A1174-77CA-4E2D-89E9-6E4364144721}" type="pres">
      <dgm:prSet presAssocID="{C4D6A179-D830-4C53-98E3-8C2157A59BD1}" presName="imgShp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BB70DAC4-6FF2-4031-A6F6-FFA09EF16733}" type="pres">
      <dgm:prSet presAssocID="{C4D6A179-D830-4C53-98E3-8C2157A59BD1}" presName="txShp" presStyleLbl="node1" presStyleIdx="1" presStyleCnt="4">
        <dgm:presLayoutVars>
          <dgm:bulletEnabled val="1"/>
        </dgm:presLayoutVars>
      </dgm:prSet>
      <dgm:spPr/>
    </dgm:pt>
    <dgm:pt modelId="{6B9F94C8-ADAA-4529-A541-B72FE31AB84F}" type="pres">
      <dgm:prSet presAssocID="{AA7EF68F-3933-4484-A45C-CB6335954E09}" presName="spacing" presStyleCnt="0"/>
      <dgm:spPr/>
    </dgm:pt>
    <dgm:pt modelId="{2B3A794D-D979-479B-858C-E18C7FBF290C}" type="pres">
      <dgm:prSet presAssocID="{EAB6498B-8BCC-4C49-9445-EED0B815A20D}" presName="composite" presStyleCnt="0"/>
      <dgm:spPr/>
    </dgm:pt>
    <dgm:pt modelId="{C72BE760-9DE1-4A21-91EE-CF836A23B5E2}" type="pres">
      <dgm:prSet presAssocID="{EAB6498B-8BCC-4C49-9445-EED0B815A20D}" presName="imgShp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E30999FC-729E-4B99-8D48-51199E14C112}" type="pres">
      <dgm:prSet presAssocID="{EAB6498B-8BCC-4C49-9445-EED0B815A20D}" presName="txShp" presStyleLbl="node1" presStyleIdx="2" presStyleCnt="4">
        <dgm:presLayoutVars>
          <dgm:bulletEnabled val="1"/>
        </dgm:presLayoutVars>
      </dgm:prSet>
      <dgm:spPr/>
    </dgm:pt>
    <dgm:pt modelId="{C309AEA7-7EEB-468E-A203-DB8AC0A5B90B}" type="pres">
      <dgm:prSet presAssocID="{FA845F61-08CE-4B1E-952F-9923D2E19E3A}" presName="spacing" presStyleCnt="0"/>
      <dgm:spPr/>
    </dgm:pt>
    <dgm:pt modelId="{4D3A567F-7967-490E-A145-5F15CFF8D35D}" type="pres">
      <dgm:prSet presAssocID="{ED5194E2-5583-4AD3-89A9-E01364F1974E}" presName="composite" presStyleCnt="0"/>
      <dgm:spPr/>
    </dgm:pt>
    <dgm:pt modelId="{11756C36-D54E-4EF6-B41E-29359FAC5C48}" type="pres">
      <dgm:prSet presAssocID="{ED5194E2-5583-4AD3-89A9-E01364F1974E}" presName="imgShp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AB9BD2BF-8955-43EE-A58F-7166410377FF}" type="pres">
      <dgm:prSet presAssocID="{ED5194E2-5583-4AD3-89A9-E01364F1974E}" presName="txShp" presStyleLbl="node1" presStyleIdx="3" presStyleCnt="4">
        <dgm:presLayoutVars>
          <dgm:bulletEnabled val="1"/>
        </dgm:presLayoutVars>
      </dgm:prSet>
      <dgm:spPr/>
    </dgm:pt>
  </dgm:ptLst>
  <dgm:cxnLst>
    <dgm:cxn modelId="{32ACF61D-495D-41AC-ACD9-AB4173BC8AD8}" type="presOf" srcId="{ED5194E2-5583-4AD3-89A9-E01364F1974E}" destId="{AB9BD2BF-8955-43EE-A58F-7166410377FF}" srcOrd="0" destOrd="0" presId="urn:microsoft.com/office/officeart/2005/8/layout/vList3"/>
    <dgm:cxn modelId="{DFAB3F2C-2BCF-4ABD-83FF-C4511A8CA16C}" type="presOf" srcId="{BA7E97A7-78DC-448F-AD22-B68821BDB7C5}" destId="{3DFB3726-46E5-4C85-AB29-AD586AECB000}" srcOrd="0" destOrd="0" presId="urn:microsoft.com/office/officeart/2005/8/layout/vList3"/>
    <dgm:cxn modelId="{1D3AB672-C0EB-4579-B846-CE7B45591CA2}" type="presOf" srcId="{ACF64E4B-3D28-45B8-B91A-8AD45E25A448}" destId="{8C77D270-D992-454F-BA1D-FD6ACB7F1631}" srcOrd="0" destOrd="0" presId="urn:microsoft.com/office/officeart/2005/8/layout/vList3"/>
    <dgm:cxn modelId="{BE11C576-99FB-46DD-A03D-291E7666451E}" srcId="{ACF64E4B-3D28-45B8-B91A-8AD45E25A448}" destId="{C4D6A179-D830-4C53-98E3-8C2157A59BD1}" srcOrd="1" destOrd="0" parTransId="{DC7546EA-F21A-455E-A82B-4E13489E9499}" sibTransId="{AA7EF68F-3933-4484-A45C-CB6335954E09}"/>
    <dgm:cxn modelId="{70111878-6A2F-4F3A-BBD2-D27B2A6C874F}" srcId="{ACF64E4B-3D28-45B8-B91A-8AD45E25A448}" destId="{EAB6498B-8BCC-4C49-9445-EED0B815A20D}" srcOrd="2" destOrd="0" parTransId="{EE4214CD-57E9-4D5D-A3B6-EAF0E62AD73E}" sibTransId="{FA845F61-08CE-4B1E-952F-9923D2E19E3A}"/>
    <dgm:cxn modelId="{876E657C-1978-4C2A-9AE7-51E16B2667A3}" type="presOf" srcId="{EAB6498B-8BCC-4C49-9445-EED0B815A20D}" destId="{E30999FC-729E-4B99-8D48-51199E14C112}" srcOrd="0" destOrd="0" presId="urn:microsoft.com/office/officeart/2005/8/layout/vList3"/>
    <dgm:cxn modelId="{24E6A292-C2F1-4EEE-937A-3EC0F3B5D6F5}" srcId="{ACF64E4B-3D28-45B8-B91A-8AD45E25A448}" destId="{BA7E97A7-78DC-448F-AD22-B68821BDB7C5}" srcOrd="0" destOrd="0" parTransId="{A8E8364F-C798-4ED5-AAE1-B568984842C9}" sibTransId="{8DBD19D3-D9C0-4DCA-BDDD-8E4CBA45E7B5}"/>
    <dgm:cxn modelId="{4E67DEB6-6FE4-4B11-A56C-389A5B3FFEFF}" srcId="{ACF64E4B-3D28-45B8-B91A-8AD45E25A448}" destId="{ED5194E2-5583-4AD3-89A9-E01364F1974E}" srcOrd="3" destOrd="0" parTransId="{49E11310-0E67-4FA7-93B4-E2898B0A3C28}" sibTransId="{B6618580-9F0B-4EEB-BE7E-42D0F76B6339}"/>
    <dgm:cxn modelId="{D0D0B9F3-355B-4CF4-AA83-BAB968F34970}" type="presOf" srcId="{C4D6A179-D830-4C53-98E3-8C2157A59BD1}" destId="{BB70DAC4-6FF2-4031-A6F6-FFA09EF16733}" srcOrd="0" destOrd="0" presId="urn:microsoft.com/office/officeart/2005/8/layout/vList3"/>
    <dgm:cxn modelId="{6250EE8D-37B6-489F-BD20-7DCF5F80EF64}" type="presParOf" srcId="{8C77D270-D992-454F-BA1D-FD6ACB7F1631}" destId="{65B2493F-8767-4506-8E53-3E4C4B59DE76}" srcOrd="0" destOrd="0" presId="urn:microsoft.com/office/officeart/2005/8/layout/vList3"/>
    <dgm:cxn modelId="{502049D8-D702-43FD-9A0C-37E2831D2A41}" type="presParOf" srcId="{65B2493F-8767-4506-8E53-3E4C4B59DE76}" destId="{A11C3763-4634-49EB-88EF-2B605391AF26}" srcOrd="0" destOrd="0" presId="urn:microsoft.com/office/officeart/2005/8/layout/vList3"/>
    <dgm:cxn modelId="{7D40EBED-4D77-4D89-ACFA-EBED9789122A}" type="presParOf" srcId="{65B2493F-8767-4506-8E53-3E4C4B59DE76}" destId="{3DFB3726-46E5-4C85-AB29-AD586AECB000}" srcOrd="1" destOrd="0" presId="urn:microsoft.com/office/officeart/2005/8/layout/vList3"/>
    <dgm:cxn modelId="{B529A06C-4537-4403-9967-DB6462601BF1}" type="presParOf" srcId="{8C77D270-D992-454F-BA1D-FD6ACB7F1631}" destId="{6D95509C-3E0D-4C78-B366-9037B25F1A04}" srcOrd="1" destOrd="0" presId="urn:microsoft.com/office/officeart/2005/8/layout/vList3"/>
    <dgm:cxn modelId="{1217DFC4-1255-4DE2-BE15-17656904C4F1}" type="presParOf" srcId="{8C77D270-D992-454F-BA1D-FD6ACB7F1631}" destId="{E30AB4CA-3E62-42CF-B3F5-9D1C755E2A66}" srcOrd="2" destOrd="0" presId="urn:microsoft.com/office/officeart/2005/8/layout/vList3"/>
    <dgm:cxn modelId="{4CF9F38C-1302-4BE1-AB27-09F20224FAD9}" type="presParOf" srcId="{E30AB4CA-3E62-42CF-B3F5-9D1C755E2A66}" destId="{299A1174-77CA-4E2D-89E9-6E4364144721}" srcOrd="0" destOrd="0" presId="urn:microsoft.com/office/officeart/2005/8/layout/vList3"/>
    <dgm:cxn modelId="{B156C91F-7E97-416F-9199-7DA783013C10}" type="presParOf" srcId="{E30AB4CA-3E62-42CF-B3F5-9D1C755E2A66}" destId="{BB70DAC4-6FF2-4031-A6F6-FFA09EF16733}" srcOrd="1" destOrd="0" presId="urn:microsoft.com/office/officeart/2005/8/layout/vList3"/>
    <dgm:cxn modelId="{94D2D266-7A31-4FA6-A56B-1DD6277A97F4}" type="presParOf" srcId="{8C77D270-D992-454F-BA1D-FD6ACB7F1631}" destId="{6B9F94C8-ADAA-4529-A541-B72FE31AB84F}" srcOrd="3" destOrd="0" presId="urn:microsoft.com/office/officeart/2005/8/layout/vList3"/>
    <dgm:cxn modelId="{C176AA23-30A0-4EF6-AFF9-6B4CCD264583}" type="presParOf" srcId="{8C77D270-D992-454F-BA1D-FD6ACB7F1631}" destId="{2B3A794D-D979-479B-858C-E18C7FBF290C}" srcOrd="4" destOrd="0" presId="urn:microsoft.com/office/officeart/2005/8/layout/vList3"/>
    <dgm:cxn modelId="{5D38BDC9-0D44-46DB-BFAF-14C1997D219E}" type="presParOf" srcId="{2B3A794D-D979-479B-858C-E18C7FBF290C}" destId="{C72BE760-9DE1-4A21-91EE-CF836A23B5E2}" srcOrd="0" destOrd="0" presId="urn:microsoft.com/office/officeart/2005/8/layout/vList3"/>
    <dgm:cxn modelId="{58956A62-F487-4E8E-B7A0-363624BF3900}" type="presParOf" srcId="{2B3A794D-D979-479B-858C-E18C7FBF290C}" destId="{E30999FC-729E-4B99-8D48-51199E14C112}" srcOrd="1" destOrd="0" presId="urn:microsoft.com/office/officeart/2005/8/layout/vList3"/>
    <dgm:cxn modelId="{227A9422-00F1-4794-AC6D-E22DAE73973D}" type="presParOf" srcId="{8C77D270-D992-454F-BA1D-FD6ACB7F1631}" destId="{C309AEA7-7EEB-468E-A203-DB8AC0A5B90B}" srcOrd="5" destOrd="0" presId="urn:microsoft.com/office/officeart/2005/8/layout/vList3"/>
    <dgm:cxn modelId="{0A121533-201F-4AAD-94E6-5677FDCAED8C}" type="presParOf" srcId="{8C77D270-D992-454F-BA1D-FD6ACB7F1631}" destId="{4D3A567F-7967-490E-A145-5F15CFF8D35D}" srcOrd="6" destOrd="0" presId="urn:microsoft.com/office/officeart/2005/8/layout/vList3"/>
    <dgm:cxn modelId="{FE2B4A5F-2868-4269-BDC4-1E98E8F51B24}" type="presParOf" srcId="{4D3A567F-7967-490E-A145-5F15CFF8D35D}" destId="{11756C36-D54E-4EF6-B41E-29359FAC5C48}" srcOrd="0" destOrd="0" presId="urn:microsoft.com/office/officeart/2005/8/layout/vList3"/>
    <dgm:cxn modelId="{C11EDC3E-4A11-4BCF-958F-5DD162AFEA90}" type="presParOf" srcId="{4D3A567F-7967-490E-A145-5F15CFF8D35D}" destId="{AB9BD2BF-8955-43EE-A58F-7166410377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B6830-AE39-4457-AEDA-B1391145F796}">
      <dsp:nvSpPr>
        <dsp:cNvPr id="0" name=""/>
        <dsp:cNvSpPr/>
      </dsp:nvSpPr>
      <dsp:spPr>
        <a:xfrm>
          <a:off x="0" y="4570"/>
          <a:ext cx="6172199" cy="973582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79DE5-F378-43DE-AD63-D9E74C94574F}">
      <dsp:nvSpPr>
        <dsp:cNvPr id="0" name=""/>
        <dsp:cNvSpPr/>
      </dsp:nvSpPr>
      <dsp:spPr>
        <a:xfrm>
          <a:off x="294508" y="223626"/>
          <a:ext cx="535470" cy="535470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821B4A-308A-45C9-B75D-F38DEA8F02AE}">
      <dsp:nvSpPr>
        <dsp:cNvPr id="0" name=""/>
        <dsp:cNvSpPr/>
      </dsp:nvSpPr>
      <dsp:spPr>
        <a:xfrm>
          <a:off x="1124487" y="4570"/>
          <a:ext cx="5047712" cy="97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37" tIns="103037" rIns="103037" bIns="1030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/>
            <a:t>CAUSAS</a:t>
          </a:r>
          <a:endParaRPr lang="en-US" sz="1900" b="1" kern="1200" dirty="0"/>
        </a:p>
      </dsp:txBody>
      <dsp:txXfrm>
        <a:off x="1124487" y="4570"/>
        <a:ext cx="5047712" cy="973582"/>
      </dsp:txXfrm>
    </dsp:sp>
    <dsp:sp modelId="{A8AC16F1-1E5A-42AD-8AAC-94A5EAD4CD56}">
      <dsp:nvSpPr>
        <dsp:cNvPr id="0" name=""/>
        <dsp:cNvSpPr/>
      </dsp:nvSpPr>
      <dsp:spPr>
        <a:xfrm>
          <a:off x="0" y="1221548"/>
          <a:ext cx="6172199" cy="9735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630E42-F9D1-4F13-93FD-1AA8C761F248}">
      <dsp:nvSpPr>
        <dsp:cNvPr id="0" name=""/>
        <dsp:cNvSpPr/>
      </dsp:nvSpPr>
      <dsp:spPr>
        <a:xfrm>
          <a:off x="294508" y="1440604"/>
          <a:ext cx="535470" cy="53547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3A47C6-6359-478C-B28D-00B6920FE62D}">
      <dsp:nvSpPr>
        <dsp:cNvPr id="0" name=""/>
        <dsp:cNvSpPr/>
      </dsp:nvSpPr>
      <dsp:spPr>
        <a:xfrm>
          <a:off x="1124487" y="1221548"/>
          <a:ext cx="5047712" cy="97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37" tIns="103037" rIns="103037" bIns="1030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• Disposición inadecuada de la línea </a:t>
          </a:r>
          <a:endParaRPr lang="en-US" sz="1900" kern="1200"/>
        </a:p>
      </dsp:txBody>
      <dsp:txXfrm>
        <a:off x="1124487" y="1221548"/>
        <a:ext cx="5047712" cy="973582"/>
      </dsp:txXfrm>
    </dsp:sp>
    <dsp:sp modelId="{BD5AF52D-E3E6-480D-A8C2-C78C7E349EAF}">
      <dsp:nvSpPr>
        <dsp:cNvPr id="0" name=""/>
        <dsp:cNvSpPr/>
      </dsp:nvSpPr>
      <dsp:spPr>
        <a:xfrm>
          <a:off x="0" y="2438526"/>
          <a:ext cx="6172199" cy="9735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F89EA9-7D0A-4560-8031-A34CE10E7EDB}">
      <dsp:nvSpPr>
        <dsp:cNvPr id="0" name=""/>
        <dsp:cNvSpPr/>
      </dsp:nvSpPr>
      <dsp:spPr>
        <a:xfrm>
          <a:off x="294508" y="2657582"/>
          <a:ext cx="535470" cy="53547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F68A7-AD92-4AFE-B72E-A67013298DEC}">
      <dsp:nvSpPr>
        <dsp:cNvPr id="0" name=""/>
        <dsp:cNvSpPr/>
      </dsp:nvSpPr>
      <dsp:spPr>
        <a:xfrm>
          <a:off x="1124487" y="2438526"/>
          <a:ext cx="5047712" cy="97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37" tIns="103037" rIns="103037" bIns="1030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• Histéresis en el sistema magnético</a:t>
          </a:r>
          <a:endParaRPr lang="en-US" sz="1900" kern="1200"/>
        </a:p>
      </dsp:txBody>
      <dsp:txXfrm>
        <a:off x="1124487" y="2438526"/>
        <a:ext cx="5047712" cy="973582"/>
      </dsp:txXfrm>
    </dsp:sp>
    <dsp:sp modelId="{0F4C3A37-3F85-4A15-82DB-418CDAD56CB2}">
      <dsp:nvSpPr>
        <dsp:cNvPr id="0" name=""/>
        <dsp:cNvSpPr/>
      </dsp:nvSpPr>
      <dsp:spPr>
        <a:xfrm>
          <a:off x="0" y="3655504"/>
          <a:ext cx="6172199" cy="9735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3A9F5-8964-4375-BF80-5AE094DE03D8}">
      <dsp:nvSpPr>
        <dsp:cNvPr id="0" name=""/>
        <dsp:cNvSpPr/>
      </dsp:nvSpPr>
      <dsp:spPr>
        <a:xfrm>
          <a:off x="294508" y="3874560"/>
          <a:ext cx="535470" cy="53547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2BA6F-9F99-4402-AF47-0C7E6781DAED}">
      <dsp:nvSpPr>
        <dsp:cNvPr id="0" name=""/>
        <dsp:cNvSpPr/>
      </dsp:nvSpPr>
      <dsp:spPr>
        <a:xfrm>
          <a:off x="1124487" y="3655504"/>
          <a:ext cx="5047712" cy="97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37" tIns="103037" rIns="103037" bIns="1030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• Colocación incorrecta de las guías</a:t>
          </a:r>
        </a:p>
      </dsp:txBody>
      <dsp:txXfrm>
        <a:off x="1124487" y="3655504"/>
        <a:ext cx="5047712" cy="973582"/>
      </dsp:txXfrm>
    </dsp:sp>
    <dsp:sp modelId="{51E29FFA-3F65-4011-8AD3-441AF9EEC5E9}">
      <dsp:nvSpPr>
        <dsp:cNvPr id="0" name=""/>
        <dsp:cNvSpPr/>
      </dsp:nvSpPr>
      <dsp:spPr>
        <a:xfrm>
          <a:off x="0" y="4872482"/>
          <a:ext cx="6172199" cy="9735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3E195-5712-4172-8928-DC87233DF802}">
      <dsp:nvSpPr>
        <dsp:cNvPr id="0" name=""/>
        <dsp:cNvSpPr/>
      </dsp:nvSpPr>
      <dsp:spPr>
        <a:xfrm>
          <a:off x="294508" y="5091538"/>
          <a:ext cx="535470" cy="535470"/>
        </a:xfrm>
        <a:prstGeom prst="rect">
          <a:avLst/>
        </a:prstGeom>
        <a:blipFill rotWithShape="1">
          <a:blip xmlns:r="http://schemas.openxmlformats.org/officeDocument/2006/relationships" r:embed="rId8"/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138103-1E9D-4F6C-B9FD-068D6455EC3D}">
      <dsp:nvSpPr>
        <dsp:cNvPr id="0" name=""/>
        <dsp:cNvSpPr/>
      </dsp:nvSpPr>
      <dsp:spPr>
        <a:xfrm>
          <a:off x="1124487" y="4872482"/>
          <a:ext cx="5047712" cy="973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37" tIns="103037" rIns="103037" bIns="1030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• Excesiva inclinación de la cinta transportadora </a:t>
          </a:r>
          <a:endParaRPr lang="en-US" sz="1900" kern="1200"/>
        </a:p>
      </dsp:txBody>
      <dsp:txXfrm>
        <a:off x="1124487" y="4872482"/>
        <a:ext cx="5047712" cy="973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A4FA80-FB3B-4317-80DB-ACD92CB48FEA}">
      <dsp:nvSpPr>
        <dsp:cNvPr id="0" name=""/>
        <dsp:cNvSpPr/>
      </dsp:nvSpPr>
      <dsp:spPr>
        <a:xfrm>
          <a:off x="777435" y="1"/>
          <a:ext cx="4728548" cy="7852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31750" rIns="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b="1" kern="1200" dirty="0"/>
            <a:t>Transformación significativa de la línea:</a:t>
          </a:r>
          <a:endParaRPr lang="en-US" sz="2500" b="1" kern="1200" dirty="0"/>
        </a:p>
      </dsp:txBody>
      <dsp:txXfrm>
        <a:off x="800435" y="23001"/>
        <a:ext cx="4682548" cy="739264"/>
      </dsp:txXfrm>
    </dsp:sp>
    <dsp:sp modelId="{38F982BD-A3DB-4ECE-9EE1-2080C7C544EB}">
      <dsp:nvSpPr>
        <dsp:cNvPr id="0" name=""/>
        <dsp:cNvSpPr/>
      </dsp:nvSpPr>
      <dsp:spPr>
        <a:xfrm>
          <a:off x="1250290" y="785265"/>
          <a:ext cx="472854" cy="587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7344"/>
              </a:lnTo>
              <a:lnTo>
                <a:pt x="472854" y="58734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DDC2B-0063-464E-8E9A-8C0800BD1A79}">
      <dsp:nvSpPr>
        <dsp:cNvPr id="0" name=""/>
        <dsp:cNvSpPr/>
      </dsp:nvSpPr>
      <dsp:spPr>
        <a:xfrm>
          <a:off x="1723145" y="981046"/>
          <a:ext cx="3617717" cy="783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200" kern="1200" dirty="0"/>
            <a:t>Eliminación de la pendiente de 45°</a:t>
          </a:r>
          <a:endParaRPr lang="en-US" sz="2200" kern="1200" dirty="0"/>
        </a:p>
      </dsp:txBody>
      <dsp:txXfrm>
        <a:off x="1746082" y="1003983"/>
        <a:ext cx="3571843" cy="737252"/>
      </dsp:txXfrm>
    </dsp:sp>
    <dsp:sp modelId="{849B2EE0-C0E3-4A7D-B881-54983ECE95FB}">
      <dsp:nvSpPr>
        <dsp:cNvPr id="0" name=""/>
        <dsp:cNvSpPr/>
      </dsp:nvSpPr>
      <dsp:spPr>
        <a:xfrm>
          <a:off x="1250290" y="785265"/>
          <a:ext cx="472854" cy="1566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6252"/>
              </a:lnTo>
              <a:lnTo>
                <a:pt x="472854" y="1566252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E8195-88FC-41FA-919B-77AE4CEFF5B1}">
      <dsp:nvSpPr>
        <dsp:cNvPr id="0" name=""/>
        <dsp:cNvSpPr/>
      </dsp:nvSpPr>
      <dsp:spPr>
        <a:xfrm>
          <a:off x="1723145" y="1959954"/>
          <a:ext cx="3617717" cy="783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200" kern="1200"/>
            <a:t>Colocación en horizontal de la línea</a:t>
          </a:r>
          <a:endParaRPr lang="en-US" sz="2200" kern="1200"/>
        </a:p>
      </dsp:txBody>
      <dsp:txXfrm>
        <a:off x="1746082" y="1982891"/>
        <a:ext cx="3571843" cy="737252"/>
      </dsp:txXfrm>
    </dsp:sp>
    <dsp:sp modelId="{48623E7B-5578-4CEC-9601-21835C736BE0}">
      <dsp:nvSpPr>
        <dsp:cNvPr id="0" name=""/>
        <dsp:cNvSpPr/>
      </dsp:nvSpPr>
      <dsp:spPr>
        <a:xfrm>
          <a:off x="1250290" y="785265"/>
          <a:ext cx="472854" cy="2545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5160"/>
              </a:lnTo>
              <a:lnTo>
                <a:pt x="472854" y="254516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A7CCD-C564-4FF7-B69D-1DFF6F2FB891}">
      <dsp:nvSpPr>
        <dsp:cNvPr id="0" name=""/>
        <dsp:cNvSpPr/>
      </dsp:nvSpPr>
      <dsp:spPr>
        <a:xfrm>
          <a:off x="1723145" y="2938862"/>
          <a:ext cx="3617717" cy="783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200" kern="1200"/>
            <a:t>Incorporación de dosificador en guías vibratorias.</a:t>
          </a:r>
          <a:endParaRPr lang="en-US" sz="2200" kern="1200"/>
        </a:p>
      </dsp:txBody>
      <dsp:txXfrm>
        <a:off x="1746082" y="2961799"/>
        <a:ext cx="3571843" cy="7372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77ECC1-0C11-4A88-BD51-0E8D2FF0538E}">
      <dsp:nvSpPr>
        <dsp:cNvPr id="0" name=""/>
        <dsp:cNvSpPr/>
      </dsp:nvSpPr>
      <dsp:spPr>
        <a:xfrm>
          <a:off x="5609" y="1115987"/>
          <a:ext cx="2105825" cy="19603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1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Se eliminó completamente la caída y obstrucción de piezas provocadas por la pendiente.</a:t>
          </a:r>
          <a:endParaRPr lang="en-US" sz="1800" kern="1200" dirty="0"/>
        </a:p>
      </dsp:txBody>
      <dsp:txXfrm>
        <a:off x="63027" y="1173405"/>
        <a:ext cx="1990989" cy="1845543"/>
      </dsp:txXfrm>
    </dsp:sp>
    <dsp:sp modelId="{3E01208A-D2E7-4111-8669-8EDF286BEE19}">
      <dsp:nvSpPr>
        <dsp:cNvPr id="0" name=""/>
        <dsp:cNvSpPr/>
      </dsp:nvSpPr>
      <dsp:spPr>
        <a:xfrm>
          <a:off x="2296315" y="1866925"/>
          <a:ext cx="391946" cy="458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96315" y="1958626"/>
        <a:ext cx="274362" cy="275101"/>
      </dsp:txXfrm>
    </dsp:sp>
    <dsp:sp modelId="{74C33F19-F9EC-45F7-AACD-0331CC0E32AF}">
      <dsp:nvSpPr>
        <dsp:cNvPr id="0" name=""/>
        <dsp:cNvSpPr/>
      </dsp:nvSpPr>
      <dsp:spPr>
        <a:xfrm>
          <a:off x="2850956" y="1115987"/>
          <a:ext cx="2116752" cy="19603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La eliminación del dosificador entre líneas redujo el consumo energético y minimizó las posibilidades de paradas inesperadas. </a:t>
          </a:r>
          <a:endParaRPr lang="en-US" sz="1800" kern="1200" dirty="0"/>
        </a:p>
      </dsp:txBody>
      <dsp:txXfrm>
        <a:off x="2908374" y="1173405"/>
        <a:ext cx="2001916" cy="1845543"/>
      </dsp:txXfrm>
    </dsp:sp>
    <dsp:sp modelId="{52B5320B-D453-4945-A9F5-BE20EA9D72D2}">
      <dsp:nvSpPr>
        <dsp:cNvPr id="0" name=""/>
        <dsp:cNvSpPr/>
      </dsp:nvSpPr>
      <dsp:spPr>
        <a:xfrm>
          <a:off x="5152589" y="1866925"/>
          <a:ext cx="391946" cy="458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152589" y="1958626"/>
        <a:ext cx="274362" cy="275101"/>
      </dsp:txXfrm>
    </dsp:sp>
    <dsp:sp modelId="{538A6FCB-77F3-4E0B-BE70-ECDA96B8797E}">
      <dsp:nvSpPr>
        <dsp:cNvPr id="0" name=""/>
        <dsp:cNvSpPr/>
      </dsp:nvSpPr>
      <dsp:spPr>
        <a:xfrm>
          <a:off x="5707230" y="1115987"/>
          <a:ext cx="1848804" cy="196037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Se logró un control efectivo del magnetismo residual entre piezas, evitando problemas de adherencia. </a:t>
          </a:r>
          <a:endParaRPr lang="en-US" sz="1800" kern="1200" dirty="0"/>
        </a:p>
      </dsp:txBody>
      <dsp:txXfrm>
        <a:off x="5761380" y="1170137"/>
        <a:ext cx="1740504" cy="1852079"/>
      </dsp:txXfrm>
    </dsp:sp>
    <dsp:sp modelId="{FF7986C6-98FD-4152-9198-7123F6834ED2}">
      <dsp:nvSpPr>
        <dsp:cNvPr id="0" name=""/>
        <dsp:cNvSpPr/>
      </dsp:nvSpPr>
      <dsp:spPr>
        <a:xfrm>
          <a:off x="7740916" y="1866925"/>
          <a:ext cx="391946" cy="458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7740916" y="1958626"/>
        <a:ext cx="274362" cy="275101"/>
      </dsp:txXfrm>
    </dsp:sp>
    <dsp:sp modelId="{2D895BA2-9E0A-4967-A2A8-0158556B1C2E}">
      <dsp:nvSpPr>
        <dsp:cNvPr id="0" name=""/>
        <dsp:cNvSpPr/>
      </dsp:nvSpPr>
      <dsp:spPr>
        <a:xfrm>
          <a:off x="8295557" y="1115987"/>
          <a:ext cx="2390097" cy="196037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Las paradas de línea disminuyeron en un 40% en comparación con el estado inicial</a:t>
          </a:r>
          <a:endParaRPr lang="en-US" sz="1800" kern="1200" dirty="0"/>
        </a:p>
      </dsp:txBody>
      <dsp:txXfrm>
        <a:off x="8352975" y="1173405"/>
        <a:ext cx="2275261" cy="18455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7C5E6-E27B-4356-BCC5-854B5300496A}">
      <dsp:nvSpPr>
        <dsp:cNvPr id="0" name=""/>
        <dsp:cNvSpPr/>
      </dsp:nvSpPr>
      <dsp:spPr>
        <a:xfrm>
          <a:off x="834191" y="0"/>
          <a:ext cx="9454174" cy="3739896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F1DA36-69EF-4725-978C-1633849AFD58}">
      <dsp:nvSpPr>
        <dsp:cNvPr id="0" name=""/>
        <dsp:cNvSpPr/>
      </dsp:nvSpPr>
      <dsp:spPr>
        <a:xfrm>
          <a:off x="4043" y="1121968"/>
          <a:ext cx="3296239" cy="1495958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Mayor maniobrabilidad</a:t>
          </a:r>
          <a:r>
            <a:rPr lang="es-ES" sz="1800" kern="1200" dirty="0"/>
            <a:t>: La reducción del tamaño facilita las intervenciones directas en la línea por parte de los operarios. </a:t>
          </a:r>
          <a:endParaRPr lang="en-US" sz="1800" kern="1200" dirty="0"/>
        </a:p>
      </dsp:txBody>
      <dsp:txXfrm>
        <a:off x="77070" y="1194995"/>
        <a:ext cx="3150185" cy="1349904"/>
      </dsp:txXfrm>
    </dsp:sp>
    <dsp:sp modelId="{D66CB1CA-6565-4D1F-9DF6-653F2B36F928}">
      <dsp:nvSpPr>
        <dsp:cNvPr id="0" name=""/>
        <dsp:cNvSpPr/>
      </dsp:nvSpPr>
      <dsp:spPr>
        <a:xfrm>
          <a:off x="3751050" y="1121968"/>
          <a:ext cx="3296239" cy="1495958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Mejor visibilidad: </a:t>
          </a:r>
          <a:r>
            <a:rPr lang="es-ES" sz="1800" kern="1200" dirty="0"/>
            <a:t>La nueva disposición permite detectar fallas con mayor rapidez y precisión. </a:t>
          </a:r>
          <a:endParaRPr lang="en-US" sz="1800" kern="1200" dirty="0"/>
        </a:p>
      </dsp:txBody>
      <dsp:txXfrm>
        <a:off x="3824077" y="1194995"/>
        <a:ext cx="3150185" cy="1349904"/>
      </dsp:txXfrm>
    </dsp:sp>
    <dsp:sp modelId="{C59BFBE7-07DF-46AF-93C4-C03C1F7942E1}">
      <dsp:nvSpPr>
        <dsp:cNvPr id="0" name=""/>
        <dsp:cNvSpPr/>
      </dsp:nvSpPr>
      <dsp:spPr>
        <a:xfrm>
          <a:off x="7498057" y="1121968"/>
          <a:ext cx="3620457" cy="149595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Movilidad optimizada: </a:t>
          </a:r>
          <a:r>
            <a:rPr lang="es-ES" sz="1800" b="0" kern="1200" dirty="0"/>
            <a:t>R</a:t>
          </a:r>
          <a:r>
            <a:rPr lang="es-ES" sz="1800" kern="1200" dirty="0"/>
            <a:t>etiro con mayor facilidad de la línea de producción para ser intervenida. Mejora los tiempos de mantenimiento y ajustes de operación. </a:t>
          </a:r>
          <a:endParaRPr lang="en-US" sz="1800" kern="1200" dirty="0"/>
        </a:p>
      </dsp:txBody>
      <dsp:txXfrm>
        <a:off x="7571084" y="1194995"/>
        <a:ext cx="3474403" cy="13499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B3726-46E5-4C85-AB29-AD586AECB000}">
      <dsp:nvSpPr>
        <dsp:cNvPr id="0" name=""/>
        <dsp:cNvSpPr/>
      </dsp:nvSpPr>
      <dsp:spPr>
        <a:xfrm rot="10800000">
          <a:off x="1246198" y="1889"/>
          <a:ext cx="4149333" cy="80426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657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Ajuste del dosificador de guías magnéticas.</a:t>
          </a:r>
          <a:endParaRPr lang="en-US" sz="1700" kern="1200"/>
        </a:p>
      </dsp:txBody>
      <dsp:txXfrm rot="10800000">
        <a:off x="1447263" y="1889"/>
        <a:ext cx="3948268" cy="804262"/>
      </dsp:txXfrm>
    </dsp:sp>
    <dsp:sp modelId="{A11C3763-4634-49EB-88EF-2B605391AF26}">
      <dsp:nvSpPr>
        <dsp:cNvPr id="0" name=""/>
        <dsp:cNvSpPr/>
      </dsp:nvSpPr>
      <dsp:spPr>
        <a:xfrm>
          <a:off x="844067" y="1889"/>
          <a:ext cx="804262" cy="804262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B70DAC4-6FF2-4031-A6F6-FFA09EF16733}">
      <dsp:nvSpPr>
        <dsp:cNvPr id="0" name=""/>
        <dsp:cNvSpPr/>
      </dsp:nvSpPr>
      <dsp:spPr>
        <a:xfrm rot="10800000">
          <a:off x="1246198" y="1046230"/>
          <a:ext cx="4149333" cy="80426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657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Análisis de desempeño para incrementar la velocidad de la línea. </a:t>
          </a:r>
          <a:endParaRPr lang="en-US" sz="1700" kern="1200" dirty="0"/>
        </a:p>
      </dsp:txBody>
      <dsp:txXfrm rot="10800000">
        <a:off x="1447263" y="1046230"/>
        <a:ext cx="3948268" cy="804262"/>
      </dsp:txXfrm>
    </dsp:sp>
    <dsp:sp modelId="{299A1174-77CA-4E2D-89E9-6E4364144721}">
      <dsp:nvSpPr>
        <dsp:cNvPr id="0" name=""/>
        <dsp:cNvSpPr/>
      </dsp:nvSpPr>
      <dsp:spPr>
        <a:xfrm>
          <a:off x="844067" y="1046230"/>
          <a:ext cx="804262" cy="804262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30999FC-729E-4B99-8D48-51199E14C112}">
      <dsp:nvSpPr>
        <dsp:cNvPr id="0" name=""/>
        <dsp:cNvSpPr/>
      </dsp:nvSpPr>
      <dsp:spPr>
        <a:xfrm rot="10800000">
          <a:off x="1246198" y="2090571"/>
          <a:ext cx="4149333" cy="80426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657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Confección de canales en la línea principal. </a:t>
          </a:r>
          <a:endParaRPr lang="en-US" sz="1700" kern="1200" dirty="0"/>
        </a:p>
      </dsp:txBody>
      <dsp:txXfrm rot="10800000">
        <a:off x="1447263" y="2090571"/>
        <a:ext cx="3948268" cy="804262"/>
      </dsp:txXfrm>
    </dsp:sp>
    <dsp:sp modelId="{C72BE760-9DE1-4A21-91EE-CF836A23B5E2}">
      <dsp:nvSpPr>
        <dsp:cNvPr id="0" name=""/>
        <dsp:cNvSpPr/>
      </dsp:nvSpPr>
      <dsp:spPr>
        <a:xfrm>
          <a:off x="844067" y="2090571"/>
          <a:ext cx="804262" cy="804262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B9BD2BF-8955-43EE-A58F-7166410377FF}">
      <dsp:nvSpPr>
        <dsp:cNvPr id="0" name=""/>
        <dsp:cNvSpPr/>
      </dsp:nvSpPr>
      <dsp:spPr>
        <a:xfrm rot="10800000">
          <a:off x="1246198" y="3134911"/>
          <a:ext cx="4149333" cy="80426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4657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Evaluación de nuevas innovaciones y mejoras.</a:t>
          </a:r>
          <a:endParaRPr lang="en-US" sz="1700" kern="1200"/>
        </a:p>
      </dsp:txBody>
      <dsp:txXfrm rot="10800000">
        <a:off x="1447263" y="3134911"/>
        <a:ext cx="3948268" cy="804262"/>
      </dsp:txXfrm>
    </dsp:sp>
    <dsp:sp modelId="{11756C36-D54E-4EF6-B41E-29359FAC5C48}">
      <dsp:nvSpPr>
        <dsp:cNvPr id="0" name=""/>
        <dsp:cNvSpPr/>
      </dsp:nvSpPr>
      <dsp:spPr>
        <a:xfrm>
          <a:off x="844067" y="3134911"/>
          <a:ext cx="804262" cy="804262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0419B-DBF0-40A4-86F3-EA903A313DC8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99899-2A0B-41F2-9C19-0BDD1FABE1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4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99899-2A0B-41F2-9C19-0BDD1FABE1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12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99899-2A0B-41F2-9C19-0BDD1FABE1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58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99899-2A0B-41F2-9C19-0BDD1FABE1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2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99899-2A0B-41F2-9C19-0BDD1FABE1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89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099899-2A0B-41F2-9C19-0BDD1FABE1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9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1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2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6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3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7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7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4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1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7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0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070AB89D-DCDC-95D9-81DE-D409C6DB00A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23700" y="63500"/>
            <a:ext cx="77311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8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 PUBLIC 公開</a:t>
            </a:r>
          </a:p>
        </p:txBody>
      </p:sp>
    </p:spTree>
    <p:extLst>
      <p:ext uri="{BB962C8B-B14F-4D97-AF65-F5344CB8AC3E}">
        <p14:creationId xmlns:p14="http://schemas.microsoft.com/office/powerpoint/2010/main" val="255155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32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31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8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9C0BC44-4301-FA12-ADF6-F07EA45E5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4552" y="871758"/>
            <a:ext cx="5825448" cy="3871143"/>
          </a:xfrm>
        </p:spPr>
        <p:txBody>
          <a:bodyPr>
            <a:normAutofit/>
          </a:bodyPr>
          <a:lstStyle/>
          <a:p>
            <a:r>
              <a:rPr lang="en-US" dirty="0"/>
              <a:t>Modificación de Cinta </a:t>
            </a:r>
            <a:r>
              <a:rPr lang="en-US" dirty="0" err="1"/>
              <a:t>Transportadora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67CC81-4662-310E-F80C-3B7A8EF5E8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9964" y="4785543"/>
            <a:ext cx="5322013" cy="1005657"/>
          </a:xfrm>
        </p:spPr>
        <p:txBody>
          <a:bodyPr>
            <a:normAutofit/>
          </a:bodyPr>
          <a:lstStyle/>
          <a:p>
            <a:r>
              <a:rPr lang="es-AR" dirty="0"/>
              <a:t>PRACTICA SUPERVISADA</a:t>
            </a:r>
          </a:p>
          <a:p>
            <a:r>
              <a:rPr lang="es-AR" dirty="0"/>
              <a:t>DAL BO GIAN FRANCO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723900"/>
            <a:ext cx="57062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CF06E40-3ECB-4820-95B5-8A70B07D4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6134100"/>
            <a:ext cx="5668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3EEF6730-E728-FA61-9652-C3A2C6039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168900" cy="105551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A9D4CE2-2928-55D0-6E6E-BC0BFA853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31585"/>
            <a:ext cx="5168899" cy="428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1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15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7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1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1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7890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Un conjunto de letras blancas en un fondo blanco&#10;&#10;El contenido generado por IA puede ser incorrecto.">
            <a:extLst>
              <a:ext uri="{FF2B5EF4-FFF2-40B4-BE49-F238E27FC236}">
                <a16:creationId xmlns:a16="http://schemas.microsoft.com/office/drawing/2014/main" id="{5392C362-0FA8-B44C-C54E-8FE222E6E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514" y="3112448"/>
            <a:ext cx="5128862" cy="2580731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11" name="Imagen 10" descr="Diagrama, Tabla&#10;&#10;El contenido generado por IA puede ser incorrecto.">
            <a:extLst>
              <a:ext uri="{FF2B5EF4-FFF2-40B4-BE49-F238E27FC236}">
                <a16:creationId xmlns:a16="http://schemas.microsoft.com/office/drawing/2014/main" id="{D4C7D670-693B-57EC-C5AC-E59AF4925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98" y="3112449"/>
            <a:ext cx="5295901" cy="2580739"/>
          </a:xfrm>
          <a:prstGeom prst="rect">
            <a:avLst/>
          </a:prstGeom>
          <a:ln w="28575">
            <a:solidFill>
              <a:schemeClr val="bg2">
                <a:lumMod val="75000"/>
              </a:schemeClr>
            </a:solidFill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ABF0AF1-35FD-6315-E1F1-592D5CDA7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871759"/>
            <a:ext cx="10925176" cy="11288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/>
              <a:t>CONDICIONES DE DISEÑO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6BC2AB-FB73-F2D9-D9DE-6A2186172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00635"/>
            <a:ext cx="10591800" cy="6499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Cálculo </a:t>
            </a:r>
            <a:r>
              <a:rPr lang="en-US" dirty="0" err="1"/>
              <a:t>estructural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soportes de la </a:t>
            </a:r>
            <a:r>
              <a:rPr lang="en-US" dirty="0" err="1"/>
              <a:t>línea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74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2D98D7-1468-3262-9843-8970568F3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914400"/>
          </a:xfrm>
        </p:spPr>
        <p:txBody>
          <a:bodyPr/>
          <a:lstStyle/>
          <a:p>
            <a:r>
              <a:rPr lang="es-AR" dirty="0"/>
              <a:t>CONDICIONES DE DISEÑO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3BF991-90E6-FC19-5ADA-AE2896BCD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2221992"/>
            <a:ext cx="3685098" cy="3662340"/>
          </a:xfrm>
          <a:solidFill>
            <a:schemeClr val="bg2">
              <a:lumMod val="9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en-US" b="1" dirty="0"/>
              <a:t>Control PID</a:t>
            </a:r>
          </a:p>
          <a:p>
            <a:r>
              <a:rPr lang="es-ES" dirty="0"/>
              <a:t>Se </a:t>
            </a:r>
            <a:r>
              <a:rPr lang="es-ES" dirty="0" err="1"/>
              <a:t>seteo</a:t>
            </a:r>
            <a:r>
              <a:rPr lang="es-ES" dirty="0"/>
              <a:t> el dosificador mencionado previamente mediante la implementación de un control PID por medio del software de </a:t>
            </a:r>
            <a:r>
              <a:rPr lang="es-ES" sz="2400" i="1" dirty="0"/>
              <a:t>Siemens 7.1</a:t>
            </a:r>
            <a:endParaRPr lang="en-US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14F5716-4D94-BE9C-0BD5-386DFA501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21991"/>
            <a:ext cx="6608692" cy="366234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64136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76CD8-A45C-ADE9-E8A7-EEE28567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914400"/>
          </a:xfrm>
        </p:spPr>
        <p:txBody>
          <a:bodyPr/>
          <a:lstStyle/>
          <a:p>
            <a:r>
              <a:rPr lang="es-ES" dirty="0"/>
              <a:t>Resultados Obtenidos:</a:t>
            </a:r>
            <a:endParaRPr lang="en-U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B029ECD-30F1-19A3-0EF5-B2DE959D3C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703160"/>
              </p:ext>
            </p:extLst>
          </p:nvPr>
        </p:nvGraphicFramePr>
        <p:xfrm>
          <a:off x="700635" y="1769533"/>
          <a:ext cx="10691265" cy="4192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26E6C0BD-F5BF-71E3-4E3F-C7A1B21B6D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0432" y="5029201"/>
            <a:ext cx="838199" cy="83819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877A0EA-FECA-24C7-9BF1-909040D9BA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9101" y="5029200"/>
            <a:ext cx="838200" cy="8382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E7E44A8-FB90-9586-464F-60E1395BD4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8201" y="5503163"/>
            <a:ext cx="611887" cy="61188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0BD9F55-3427-A5D9-747D-B539EC8499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7383" y="4947666"/>
            <a:ext cx="914400" cy="9144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484C241-5DF0-A7C8-886C-D0FC10619935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101" y="5567205"/>
            <a:ext cx="547845" cy="54784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86318A10-D81C-CE97-5E66-543520A425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55815" y="5609082"/>
            <a:ext cx="505968" cy="50596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71EB5EB-1C49-071C-0AA2-28044F361D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90690" y="4951714"/>
            <a:ext cx="1016300" cy="105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1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A9C6E-AF4F-D1BC-132F-D00BD4E5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863600"/>
          </a:xfrm>
        </p:spPr>
        <p:txBody>
          <a:bodyPr/>
          <a:lstStyle/>
          <a:p>
            <a:r>
              <a:rPr lang="es-ES" dirty="0"/>
              <a:t>Evaluación de la Forma Final de la Línea</a:t>
            </a:r>
            <a:endParaRPr lang="en-US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BE3BC5D-81EE-A550-67E7-1DD0000815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826006"/>
              </p:ext>
            </p:extLst>
          </p:nvPr>
        </p:nvGraphicFramePr>
        <p:xfrm>
          <a:off x="700634" y="1778000"/>
          <a:ext cx="11122558" cy="373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272DCB51-DF0E-5F18-6061-C358A905F0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7481" y="4963160"/>
            <a:ext cx="5388864" cy="11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00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AAEB33-3E18-735F-1A12-939800C59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10687812" cy="798194"/>
          </a:xfrm>
        </p:spPr>
        <p:txBody>
          <a:bodyPr>
            <a:normAutofit/>
          </a:bodyPr>
          <a:lstStyle/>
          <a:p>
            <a:r>
              <a:rPr lang="es-AR" dirty="0"/>
              <a:t>ODS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336AC5-9183-068D-CC70-C8EC53F06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900" y="1849121"/>
            <a:ext cx="4191001" cy="4139626"/>
          </a:xfrm>
          <a:ln>
            <a:solidFill>
              <a:schemeClr val="accent1"/>
            </a:solidFill>
          </a:ln>
        </p:spPr>
        <p:txBody>
          <a:bodyPr lIns="72000" tIns="0" rIns="36000" bIns="0" anchor="b">
            <a:normAutofit fontScale="77500" lnSpcReduction="20000"/>
          </a:bodyPr>
          <a:lstStyle/>
          <a:p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8 - Trabajo decente y crecimiento económico: </a:t>
            </a:r>
            <a:br>
              <a:rPr lang="es-E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dirty="0"/>
              <a:t>Reducción del esfuerzo físico requerido.</a:t>
            </a:r>
            <a:br>
              <a:rPr lang="es-ES" dirty="0"/>
            </a:br>
            <a:r>
              <a:rPr lang="es-ES" dirty="0"/>
              <a:t>Incrementó la seguridad. </a:t>
            </a:r>
            <a:br>
              <a:rPr lang="es-ES" dirty="0"/>
            </a:br>
            <a:r>
              <a:rPr lang="es-ES" dirty="0"/>
              <a:t>Mayor eficiencia productiva.</a:t>
            </a:r>
          </a:p>
          <a:p>
            <a:r>
              <a:rPr lang="es-ES" b="1" dirty="0">
                <a:solidFill>
                  <a:schemeClr val="accent1"/>
                </a:solidFill>
              </a:rPr>
              <a:t>9 - Industria, innovación e infraestructura:</a:t>
            </a:r>
            <a:br>
              <a:rPr lang="es-ES" b="1" dirty="0">
                <a:solidFill>
                  <a:schemeClr val="accent1"/>
                </a:solidFill>
              </a:rPr>
            </a:br>
            <a:r>
              <a:rPr lang="es-ES" dirty="0"/>
              <a:t>Fortalece la infraestructura productiva.</a:t>
            </a:r>
            <a:br>
              <a:rPr lang="es-ES" dirty="0"/>
            </a:br>
            <a:r>
              <a:rPr lang="es-ES" dirty="0"/>
              <a:t>Mejorar la calidad de los procesos. </a:t>
            </a:r>
            <a:br>
              <a:rPr lang="es-ES" dirty="0"/>
            </a:br>
            <a:r>
              <a:rPr lang="es-ES" dirty="0"/>
              <a:t>Aumentar la eficiencia operativa.</a:t>
            </a:r>
          </a:p>
          <a:p>
            <a:r>
              <a:rPr lang="es-ES" b="1" dirty="0">
                <a:solidFill>
                  <a:schemeClr val="accent5"/>
                </a:solidFill>
              </a:rPr>
              <a:t>12 - Producción y consumo responsables: </a:t>
            </a:r>
            <a:br>
              <a:rPr lang="es-ES" b="1" dirty="0">
                <a:solidFill>
                  <a:schemeClr val="accent5"/>
                </a:solidFill>
              </a:rPr>
            </a:br>
            <a:r>
              <a:rPr lang="es-ES" dirty="0"/>
              <a:t>Maximizar el aprovechamiento de materiales.</a:t>
            </a:r>
            <a:br>
              <a:rPr lang="es-ES" dirty="0"/>
            </a:br>
            <a:r>
              <a:rPr lang="es-ES" dirty="0"/>
              <a:t>Minimizar desperdicios, alineándose con estrategias de producción sustentable y optimización de recursos.</a:t>
            </a:r>
          </a:p>
          <a:p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4672" y="723900"/>
            <a:ext cx="1058875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1D0A74E-57BD-C97B-E4EC-9B70BCAF2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712" y="1849121"/>
            <a:ext cx="6072188" cy="415994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E0104E4-99BC-494F-8342-F250828E5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9065" y="6145599"/>
            <a:ext cx="1058283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DA52F0E-2EBB-69A4-5FA7-53666522F5B1}"/>
              </a:ext>
            </a:extLst>
          </p:cNvPr>
          <p:cNvSpPr/>
          <p:nvPr/>
        </p:nvSpPr>
        <p:spPr>
          <a:xfrm>
            <a:off x="2108200" y="3199267"/>
            <a:ext cx="1041400" cy="1439334"/>
          </a:xfrm>
          <a:prstGeom prst="round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CBE19BD-A3BA-EE3B-7585-52D05D5F193C}"/>
              </a:ext>
            </a:extLst>
          </p:cNvPr>
          <p:cNvSpPr/>
          <p:nvPr/>
        </p:nvSpPr>
        <p:spPr>
          <a:xfrm>
            <a:off x="3214688" y="3199267"/>
            <a:ext cx="914400" cy="1439333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29F7E52-DE85-F081-7FFA-B961106B94E9}"/>
              </a:ext>
            </a:extLst>
          </p:cNvPr>
          <p:cNvSpPr/>
          <p:nvPr/>
        </p:nvSpPr>
        <p:spPr>
          <a:xfrm>
            <a:off x="6197600" y="3199266"/>
            <a:ext cx="1003300" cy="1439334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02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áfico económico digital">
            <a:extLst>
              <a:ext uri="{FF2B5EF4-FFF2-40B4-BE49-F238E27FC236}">
                <a16:creationId xmlns:a16="http://schemas.microsoft.com/office/drawing/2014/main" id="{2DD70523-1974-06C4-4EC8-1E99EF59E9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743" r="23457"/>
          <a:stretch/>
        </p:blipFill>
        <p:spPr>
          <a:xfrm>
            <a:off x="7583424" y="10"/>
            <a:ext cx="4608576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A05D167-F942-F8FD-A543-85DC4DACB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6239599" cy="965199"/>
          </a:xfrm>
        </p:spPr>
        <p:txBody>
          <a:bodyPr>
            <a:normAutofit/>
          </a:bodyPr>
          <a:lstStyle/>
          <a:p>
            <a:r>
              <a:rPr lang="en-US" dirty="0"/>
              <a:t>Iniciativas Futuras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53B07649-0FBB-CCC9-C63D-E5122B4622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1067209"/>
              </p:ext>
            </p:extLst>
          </p:nvPr>
        </p:nvGraphicFramePr>
        <p:xfrm>
          <a:off x="704088" y="2221992"/>
          <a:ext cx="6239599" cy="3941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15BE95-1337-20E2-B2EF-5DA486F72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4672" y="722376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00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F92653-5D6D-47E6-8744-0DAF76E04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1E90BCE-C954-1EDE-2BE0-7889759D5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485103"/>
            <a:ext cx="8884104" cy="326959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 err="1"/>
              <a:t>Muchas</a:t>
            </a:r>
            <a:r>
              <a:rPr lang="en-US" sz="6600" dirty="0"/>
              <a:t> gracias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A98CE3-81A7-4FFE-A047-9AA65998D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8D91C2B-BDB9-49BE-9C44-E0CFE597A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362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5E5E5-6B9F-F241-93EA-C725A9FFD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/>
              <a:t>INTRODUCCIÓN</a:t>
            </a:r>
            <a:endParaRPr lang="en-US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3F51314-0FCA-3DBF-4D6A-2065F0922CB9}"/>
              </a:ext>
            </a:extLst>
          </p:cNvPr>
          <p:cNvSpPr/>
          <p:nvPr/>
        </p:nvSpPr>
        <p:spPr>
          <a:xfrm>
            <a:off x="800100" y="2047875"/>
            <a:ext cx="2181225" cy="1307592"/>
          </a:xfrm>
          <a:prstGeom prst="round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OBJETIVO</a:t>
            </a:r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8BD3F99-6C35-C7F6-9862-6D290997F9B4}"/>
              </a:ext>
            </a:extLst>
          </p:cNvPr>
          <p:cNvSpPr txBox="1"/>
          <p:nvPr/>
        </p:nvSpPr>
        <p:spPr>
          <a:xfrm>
            <a:off x="4750226" y="2378505"/>
            <a:ext cx="3879424" cy="646331"/>
          </a:xfrm>
          <a:prstGeom prst="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AR" dirty="0"/>
              <a:t>OPTIMIZACION DE LA LINEA DE MANUFACTURA</a:t>
            </a:r>
            <a:endParaRPr lang="en-US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E281B48-4D36-2D55-D822-C8ED2221AEFA}"/>
              </a:ext>
            </a:extLst>
          </p:cNvPr>
          <p:cNvSpPr/>
          <p:nvPr/>
        </p:nvSpPr>
        <p:spPr>
          <a:xfrm>
            <a:off x="7591425" y="4060697"/>
            <a:ext cx="3286125" cy="723900"/>
          </a:xfrm>
          <a:prstGeom prst="round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dirty="0"/>
              <a:t>MEJORA DE CINTA TRANSPORTADORA</a:t>
            </a:r>
            <a:endParaRPr lang="en-US" sz="1600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B8F619DF-AA2F-F8BA-73CF-A18F22DD367A}"/>
              </a:ext>
            </a:extLst>
          </p:cNvPr>
          <p:cNvSpPr/>
          <p:nvPr/>
        </p:nvSpPr>
        <p:spPr>
          <a:xfrm>
            <a:off x="7591424" y="5219700"/>
            <a:ext cx="3286125" cy="723900"/>
          </a:xfrm>
          <a:prstGeom prst="round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dirty="0"/>
              <a:t>MODERNIZACION DE ACCESORIOS</a:t>
            </a:r>
            <a:endParaRPr lang="en-US" sz="1600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FEE63118-8762-39AE-C81B-C3A2727677F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981325" y="2701671"/>
            <a:ext cx="1768901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: angular 14">
            <a:extLst>
              <a:ext uri="{FF2B5EF4-FFF2-40B4-BE49-F238E27FC236}">
                <a16:creationId xmlns:a16="http://schemas.microsoft.com/office/drawing/2014/main" id="{F5D73983-E4BA-F9BE-2E2E-3AA80982C5D1}"/>
              </a:ext>
            </a:extLst>
          </p:cNvPr>
          <p:cNvCxnSpPr>
            <a:cxnSpLocks/>
            <a:stCxn id="7" idx="2"/>
          </p:cNvCxnSpPr>
          <p:nvPr/>
        </p:nvCxnSpPr>
        <p:spPr>
          <a:xfrm rot="16200000" flipH="1">
            <a:off x="6441776" y="3272997"/>
            <a:ext cx="1397811" cy="901487"/>
          </a:xfrm>
          <a:prstGeom prst="bentConnector2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: angular 16">
            <a:extLst>
              <a:ext uri="{FF2B5EF4-FFF2-40B4-BE49-F238E27FC236}">
                <a16:creationId xmlns:a16="http://schemas.microsoft.com/office/drawing/2014/main" id="{15673E30-BF2A-E27D-618A-5BAD056FFAC0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5898528" y="3888754"/>
            <a:ext cx="2484306" cy="901486"/>
          </a:xfrm>
          <a:prstGeom prst="bentConnector2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74166BEB-1F22-3E3B-646B-1E030512B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4" y="3656615"/>
            <a:ext cx="1768902" cy="176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3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A9038-1EDB-E6D7-C122-2DC75BBC1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866648"/>
          </a:xfrm>
        </p:spPr>
        <p:txBody>
          <a:bodyPr>
            <a:normAutofit/>
          </a:bodyPr>
          <a:lstStyle/>
          <a:p>
            <a:r>
              <a:rPr lang="es-AR" dirty="0"/>
              <a:t>Metodología</a:t>
            </a:r>
            <a:endParaRPr lang="en-US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122A4FC-10C9-CD2E-FD27-9EC3CDEFA916}"/>
              </a:ext>
            </a:extLst>
          </p:cNvPr>
          <p:cNvSpPr/>
          <p:nvPr/>
        </p:nvSpPr>
        <p:spPr>
          <a:xfrm>
            <a:off x="700634" y="1851660"/>
            <a:ext cx="8302695" cy="539496"/>
          </a:xfrm>
          <a:prstGeom prst="round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1. IDENTIFICACIÓN Y CATEGORIZACIÓN</a:t>
            </a:r>
            <a:endParaRPr lang="en-US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80867E24-A9BB-979C-159F-55DB123F95F2}"/>
              </a:ext>
            </a:extLst>
          </p:cNvPr>
          <p:cNvSpPr/>
          <p:nvPr/>
        </p:nvSpPr>
        <p:spPr>
          <a:xfrm>
            <a:off x="874370" y="2461768"/>
            <a:ext cx="8302695" cy="539496"/>
          </a:xfrm>
          <a:prstGeom prst="round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2. ANÁLISIS DE CAUSAS Y PREVENCIÓN</a:t>
            </a:r>
            <a:endParaRPr lang="en-US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06F402C-E6E3-AEC6-447D-9CBB1CD1BBA0}"/>
              </a:ext>
            </a:extLst>
          </p:cNvPr>
          <p:cNvSpPr/>
          <p:nvPr/>
        </p:nvSpPr>
        <p:spPr>
          <a:xfrm>
            <a:off x="1069847" y="3071876"/>
            <a:ext cx="8302695" cy="5394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3. DEFINICIÓN DE PLAN DE REFORMA</a:t>
            </a:r>
            <a:endParaRPr lang="en-US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3A2B7CA-4000-F4DE-BD3A-5034C91DD5E6}"/>
              </a:ext>
            </a:extLst>
          </p:cNvPr>
          <p:cNvSpPr/>
          <p:nvPr/>
        </p:nvSpPr>
        <p:spPr>
          <a:xfrm>
            <a:off x="1843354" y="5512308"/>
            <a:ext cx="8302693" cy="5394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7. INSTALACIÓN Y ENSAMBLAJE</a:t>
            </a:r>
            <a:endParaRPr lang="en-US" dirty="0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3E2F985E-9A59-8944-51A3-02F978E32690}"/>
              </a:ext>
            </a:extLst>
          </p:cNvPr>
          <p:cNvSpPr/>
          <p:nvPr/>
        </p:nvSpPr>
        <p:spPr>
          <a:xfrm>
            <a:off x="1280217" y="3681984"/>
            <a:ext cx="8302695" cy="5394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4. EVALUACIÓN CONSIDERANDO ESPACIO Y RECURSOS DISPONIBLES</a:t>
            </a:r>
            <a:endParaRPr lang="en-US" dirty="0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3FC1F6A6-85E2-9250-4EAD-8919324C1D0C}"/>
              </a:ext>
            </a:extLst>
          </p:cNvPr>
          <p:cNvSpPr/>
          <p:nvPr/>
        </p:nvSpPr>
        <p:spPr>
          <a:xfrm>
            <a:off x="1676651" y="4902200"/>
            <a:ext cx="8302694" cy="5394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6. FABRICACIÓN DE ESTRUCTURAS Y COMPONENTES AUXILIARES</a:t>
            </a:r>
            <a:endParaRPr lang="en-US" dirty="0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ABA764C4-CA40-1433-A7E1-9359D2A01E53}"/>
              </a:ext>
            </a:extLst>
          </p:cNvPr>
          <p:cNvSpPr/>
          <p:nvPr/>
        </p:nvSpPr>
        <p:spPr>
          <a:xfrm>
            <a:off x="1480921" y="4292092"/>
            <a:ext cx="8302695" cy="53949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5. DISEÑO DE NUEVA DISPOSICIÓN Y ACCESORIOS</a:t>
            </a:r>
            <a:endParaRPr 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7C4C877-6AE2-3C1B-2105-0E0701C15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138" y="914400"/>
            <a:ext cx="1017406" cy="79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7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5184E4-C93A-4E34-8365-1886AAC5D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B0D40B-37F7-4F1F-B956-AFC12066A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868972" y="723901"/>
            <a:ext cx="15948" cy="54500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E8BF3B8D-42BF-34DE-7ABA-8F483C83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554762"/>
            <a:ext cx="3623818" cy="4559890"/>
          </a:xfrm>
        </p:spPr>
        <p:txBody>
          <a:bodyPr>
            <a:normAutofit/>
          </a:bodyPr>
          <a:lstStyle/>
          <a:p>
            <a:r>
              <a:rPr lang="es-AR" dirty="0"/>
              <a:t>Problema</a:t>
            </a:r>
            <a:endParaRPr lang="en-US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0F0C6B68-99DE-083F-F5D0-00B580484BDB}"/>
              </a:ext>
            </a:extLst>
          </p:cNvPr>
          <p:cNvSpPr/>
          <p:nvPr/>
        </p:nvSpPr>
        <p:spPr>
          <a:xfrm>
            <a:off x="336519" y="2384833"/>
            <a:ext cx="4452420" cy="15098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7A6374B6-B2F1-127C-94EE-BA853C39BC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550373"/>
              </p:ext>
            </p:extLst>
          </p:nvPr>
        </p:nvGraphicFramePr>
        <p:xfrm>
          <a:off x="5257800" y="723900"/>
          <a:ext cx="6172200" cy="5850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3E44A96-C87A-9B37-7C44-7FB470498F54}"/>
              </a:ext>
            </a:extLst>
          </p:cNvPr>
          <p:cNvSpPr txBox="1"/>
          <p:nvPr/>
        </p:nvSpPr>
        <p:spPr>
          <a:xfrm>
            <a:off x="1205138" y="2631929"/>
            <a:ext cx="3623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/>
              <a:t>Alta demanda de correcciones</a:t>
            </a:r>
            <a:br>
              <a:rPr lang="es-ES" sz="2000" dirty="0"/>
            </a:br>
            <a:r>
              <a:rPr lang="es-ES" sz="2000" dirty="0"/>
              <a:t>en la cinta transportadora previa a la línea de operaciones</a:t>
            </a:r>
            <a:endParaRPr lang="en-US" sz="20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BA557D8-FCC2-191F-F52F-CFF7F8842245}"/>
              </a:ext>
            </a:extLst>
          </p:cNvPr>
          <p:cNvSpPr/>
          <p:nvPr/>
        </p:nvSpPr>
        <p:spPr>
          <a:xfrm>
            <a:off x="555602" y="2769536"/>
            <a:ext cx="694944" cy="750904"/>
          </a:xfrm>
          <a:prstGeom prst="rect">
            <a:avLst/>
          </a:prstGeom>
          <a:blipFill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4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9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1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13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15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455508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02542C0C-7D40-0F46-E7EB-4C75EE5E61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93" r="2" b="2"/>
          <a:stretch/>
        </p:blipFill>
        <p:spPr>
          <a:xfrm>
            <a:off x="590550" y="522515"/>
            <a:ext cx="10801350" cy="496938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D7DA30-EE0A-06A5-8D01-2D02CF43D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0" y="5883784"/>
            <a:ext cx="10801350" cy="65088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ANáLISIS DE CAUSA Raíz</a:t>
            </a:r>
            <a:br>
              <a:rPr lang="en-US" sz="3200" dirty="0"/>
            </a:br>
            <a:br>
              <a:rPr lang="en-US" sz="3200" dirty="0"/>
            </a:br>
            <a:endParaRPr lang="en-US" sz="320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0E255FA-0F3D-88A3-A318-999AB22A79E3}"/>
              </a:ext>
            </a:extLst>
          </p:cNvPr>
          <p:cNvCxnSpPr>
            <a:cxnSpLocks/>
          </p:cNvCxnSpPr>
          <p:nvPr/>
        </p:nvCxnSpPr>
        <p:spPr>
          <a:xfrm>
            <a:off x="590550" y="5676900"/>
            <a:ext cx="1094105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66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5F99F2-62F4-9047-CBA8-3D427D1C9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6747729" cy="793630"/>
          </a:xfrm>
        </p:spPr>
        <p:txBody>
          <a:bodyPr>
            <a:normAutofit/>
          </a:bodyPr>
          <a:lstStyle/>
          <a:p>
            <a:r>
              <a:rPr lang="es-AR" dirty="0"/>
              <a:t>Análisis de causa raíz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F8A2AF-A273-2DA0-4116-37FB06A66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969026"/>
            <a:ext cx="7003620" cy="793630"/>
          </a:xfrm>
        </p:spPr>
        <p:txBody>
          <a:bodyPr/>
          <a:lstStyle/>
          <a:p>
            <a:r>
              <a:rPr lang="es-AR" dirty="0"/>
              <a:t>Ponderación de causas en relación a las paradas en la línea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ACA467B-64A2-7B22-FC1E-EF22CA7F8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34" y="2512789"/>
            <a:ext cx="6605421" cy="343081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E4C2ABB-9A17-2D52-ECDB-DE1B608534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467" b="7738"/>
          <a:stretch/>
        </p:blipFill>
        <p:spPr>
          <a:xfrm>
            <a:off x="7448365" y="892337"/>
            <a:ext cx="4042999" cy="16204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3E51B3E-A882-25E0-C51A-E8AB0D0BC0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688" t="13794" b="8515"/>
          <a:stretch/>
        </p:blipFill>
        <p:spPr>
          <a:xfrm>
            <a:off x="7448364" y="2647076"/>
            <a:ext cx="4042999" cy="183708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CCD6089-316C-68E1-AC59-44A39441A4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72"/>
          <a:stretch/>
        </p:blipFill>
        <p:spPr>
          <a:xfrm>
            <a:off x="7448364" y="4596387"/>
            <a:ext cx="4042999" cy="134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E53615EE-C559-4E03-999B-5477F162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3">
            <a:extLst>
              <a:ext uri="{FF2B5EF4-FFF2-40B4-BE49-F238E27FC236}">
                <a16:creationId xmlns:a16="http://schemas.microsoft.com/office/drawing/2014/main" id="{9AEDDB4C-6582-43D5-AF25-99F4AD3A1B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5">
            <a:extLst>
              <a:ext uri="{FF2B5EF4-FFF2-40B4-BE49-F238E27FC236}">
                <a16:creationId xmlns:a16="http://schemas.microsoft.com/office/drawing/2014/main" id="{AB152A91-2920-4848-A8BC-B15DA324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interior, tabla, comida, camioneta&#10;&#10;El contenido generado por IA puede ser incorrecto.">
            <a:extLst>
              <a:ext uri="{FF2B5EF4-FFF2-40B4-BE49-F238E27FC236}">
                <a16:creationId xmlns:a16="http://schemas.microsoft.com/office/drawing/2014/main" id="{D91B55FD-C731-A451-8455-BA24B00B3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505" y="1511156"/>
            <a:ext cx="4508407" cy="273942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949187E-64D4-410D-4EEC-0B2BFF68A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3506" y="4444999"/>
            <a:ext cx="4508406" cy="15304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BFD3399-4964-4DF6-C1EF-DC551C338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7"/>
            <a:ext cx="6283419" cy="1316736"/>
          </a:xfrm>
        </p:spPr>
        <p:txBody>
          <a:bodyPr>
            <a:normAutofit/>
          </a:bodyPr>
          <a:lstStyle/>
          <a:p>
            <a:r>
              <a:rPr lang="es-AR" dirty="0"/>
              <a:t>Medidas implementadas</a:t>
            </a:r>
            <a:endParaRPr lang="en-U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BD2B011-14DA-B15A-7DD2-0AD72E73D7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110851"/>
              </p:ext>
            </p:extLst>
          </p:nvPr>
        </p:nvGraphicFramePr>
        <p:xfrm>
          <a:off x="700087" y="2226373"/>
          <a:ext cx="6283419" cy="3721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23657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2A5DA4-AB64-2A64-3CAE-D3AC20E512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316" r="485" b="1"/>
          <a:stretch/>
        </p:blipFill>
        <p:spPr>
          <a:xfrm>
            <a:off x="800099" y="2002537"/>
            <a:ext cx="4449234" cy="416051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83AFCD-DB13-92A4-3F1F-F94BA72C8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914400"/>
            <a:ext cx="10780776" cy="1180210"/>
          </a:xfrm>
        </p:spPr>
        <p:txBody>
          <a:bodyPr>
            <a:normAutofit/>
          </a:bodyPr>
          <a:lstStyle/>
          <a:p>
            <a:r>
              <a:rPr lang="es-AR" dirty="0"/>
              <a:t>Mejoras de la línea.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7CA2F4-8F2F-223E-DC88-39AE9AC08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2002538"/>
            <a:ext cx="5435431" cy="27608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AR" sz="2400" u="sng" noProof="0" dirty="0"/>
              <a:t>En el nuevo rediseño de la línea: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s-AR" noProof="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AR" sz="1900" noProof="0" dirty="0"/>
              <a:t> </a:t>
            </a:r>
            <a:r>
              <a:rPr lang="es-AR" sz="2200" noProof="0" dirty="0"/>
              <a:t>Unión simplificada entre la línea principal y la secundaria.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AR" sz="2200" noProof="0" dirty="0"/>
              <a:t> </a:t>
            </a:r>
            <a:r>
              <a:rPr lang="es-AR" sz="2200" dirty="0"/>
              <a:t>Optimización de las guías y accesorios.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AR" sz="2200" dirty="0"/>
              <a:t> Disposición de una bobina desmagnetizadora de menor potencia.</a:t>
            </a:r>
            <a:endParaRPr lang="es-AR" sz="2200" noProof="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E495065-8864-87FB-2BCC-254769963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4672" y="722376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56E8F310-1093-E69A-9383-F3A93FAE9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234" y="5243006"/>
            <a:ext cx="5388864" cy="11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524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F14913-097B-36C9-9978-685AE4BBE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CONDICIONES DE DISEÑO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804A5C42-BBB7-59CB-5A4B-D4314443CC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0635" y="1676400"/>
                <a:ext cx="10691265" cy="31750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s-ES" dirty="0"/>
                  <a:t>Para el motor de la cinta magnética </a:t>
                </a:r>
              </a:p>
              <a:p>
                <a:endParaRPr lang="es-E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acc>
                        <m:accPr>
                          <m:chr m:val="⃗"/>
                          <m:ctrlPr>
                            <a:rPr lang="es-A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A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𝟎𝟖𝟏𝟕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AR" sz="2400" b="1" i="1" smtClean="0">
                          <a:latin typeface="Cambria Math" panose="02040503050406030204" pitchFamily="18" charset="0"/>
                        </a:rPr>
                        <m:t>𝑲𝑾</m:t>
                      </m:r>
                    </m:oMath>
                  </m:oMathPara>
                </a14:m>
                <a:endParaRPr lang="es-ES" b="1" dirty="0"/>
              </a:p>
              <a:p>
                <a:pPr marL="0" indent="0">
                  <a:buNone/>
                </a:pPr>
                <a:endParaRPr lang="es-ES" dirty="0"/>
              </a:p>
              <a:p>
                <a:r>
                  <a:rPr lang="es-ES" sz="1800" dirty="0"/>
                  <a:t>F= es el peso de la cierta cantidad de cojinetes en la cinta 5 cojinetes con un peso de 0,25 kg por cojinete. Dando como resultado </a:t>
                </a:r>
                <a:r>
                  <a:rPr lang="es-ES" sz="1800" b="1" dirty="0"/>
                  <a:t>12,26 N</a:t>
                </a:r>
              </a:p>
              <a:p>
                <a:r>
                  <a:rPr lang="es-ES" sz="1800" dirty="0"/>
                  <a:t>V= será la velocidad de la cinta en régimen es de 6 km/h, convirtiéndola seria </a:t>
                </a:r>
                <a:r>
                  <a:rPr lang="es-ES" sz="1800" b="1" dirty="0"/>
                  <a:t>1,667 m/s</a:t>
                </a:r>
                <a:r>
                  <a:rPr lang="es-ES" sz="1800" dirty="0"/>
                  <a:t> </a:t>
                </a:r>
              </a:p>
              <a:p>
                <a:r>
                  <a:rPr lang="es-ES" sz="1800" dirty="0"/>
                  <a:t>P= 4 x 12,26 N x 1,667 m/s= 81,766 W= </a:t>
                </a:r>
                <a:r>
                  <a:rPr lang="es-ES" sz="1800" b="1" dirty="0"/>
                  <a:t>0,0817 KW</a:t>
                </a:r>
                <a:endParaRPr lang="en-US" sz="1800" b="1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804A5C42-BBB7-59CB-5A4B-D4314443CC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0635" y="1676400"/>
                <a:ext cx="10691265" cy="3175000"/>
              </a:xfrm>
              <a:blipFill>
                <a:blip r:embed="rId2"/>
                <a:stretch>
                  <a:fillRect l="-627" t="-960" b="-1919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F0550209-0181-8BC3-DF7F-3C07F98D2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34" y="4952861"/>
            <a:ext cx="10691265" cy="1100805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2A803FB-5DF4-35F7-6A0F-77EF83A92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601" y="1676400"/>
            <a:ext cx="4627032" cy="1680702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5712333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593</Words>
  <Application>Microsoft Office PowerPoint</Application>
  <PresentationFormat>Panorámica</PresentationFormat>
  <Paragraphs>74</Paragraphs>
  <Slides>16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Aptos</vt:lpstr>
      <vt:lpstr>Arial</vt:lpstr>
      <vt:lpstr>Calibri</vt:lpstr>
      <vt:lpstr>Calisto MT</vt:lpstr>
      <vt:lpstr>Cambria Math</vt:lpstr>
      <vt:lpstr>Univers Condensed</vt:lpstr>
      <vt:lpstr>Wingdings</vt:lpstr>
      <vt:lpstr>ChronicleVTI</vt:lpstr>
      <vt:lpstr>Modificación de Cinta Transportadora</vt:lpstr>
      <vt:lpstr>INTRODUCCIÓN</vt:lpstr>
      <vt:lpstr>Metodología</vt:lpstr>
      <vt:lpstr>Problema</vt:lpstr>
      <vt:lpstr>ANáLISIS DE CAUSA Raíz  </vt:lpstr>
      <vt:lpstr>Análisis de causa raíz</vt:lpstr>
      <vt:lpstr>Medidas implementadas</vt:lpstr>
      <vt:lpstr>Mejoras de la línea.</vt:lpstr>
      <vt:lpstr>CONDICIONES DE DISEÑO</vt:lpstr>
      <vt:lpstr>CONDICIONES DE DISEÑO</vt:lpstr>
      <vt:lpstr>CONDICIONES DE DISEÑO</vt:lpstr>
      <vt:lpstr>Resultados Obtenidos:</vt:lpstr>
      <vt:lpstr>Evaluación de la Forma Final de la Línea</vt:lpstr>
      <vt:lpstr>ODS</vt:lpstr>
      <vt:lpstr>Iniciativas Futuras</vt:lpstr>
      <vt:lpstr>Muchas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 Dal Bo</dc:creator>
  <cp:lastModifiedBy>DAL BO Gian Franco</cp:lastModifiedBy>
  <cp:revision>6</cp:revision>
  <dcterms:created xsi:type="dcterms:W3CDTF">2025-03-14T15:39:05Z</dcterms:created>
  <dcterms:modified xsi:type="dcterms:W3CDTF">2025-05-15T11:28:19Z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87d5f68-9a13-43f0-a144-f69fcd7386e5_Enabled">
    <vt:lpwstr>true</vt:lpwstr>
  </property>
  <property fmtid="{D5CDD505-2E9C-101B-9397-08002B2CF9AE}" pid="3" name="MSIP_Label_687d5f68-9a13-43f0-a144-f69fcd7386e5_SetDate">
    <vt:lpwstr>2025-03-17T17:50:03Z</vt:lpwstr>
  </property>
  <property fmtid="{D5CDD505-2E9C-101B-9397-08002B2CF9AE}" pid="4" name="MSIP_Label_687d5f68-9a13-43f0-a144-f69fcd7386e5_Method">
    <vt:lpwstr>Privileged</vt:lpwstr>
  </property>
  <property fmtid="{D5CDD505-2E9C-101B-9397-08002B2CF9AE}" pid="5" name="MSIP_Label_687d5f68-9a13-43f0-a144-f69fcd7386e5_Name">
    <vt:lpwstr>Public</vt:lpwstr>
  </property>
  <property fmtid="{D5CDD505-2E9C-101B-9397-08002B2CF9AE}" pid="6" name="MSIP_Label_687d5f68-9a13-43f0-a144-f69fcd7386e5_SiteId">
    <vt:lpwstr>22d9890d-3e8a-415b-8c99-cdf3e96b87bf</vt:lpwstr>
  </property>
  <property fmtid="{D5CDD505-2E9C-101B-9397-08002B2CF9AE}" pid="7" name="MSIP_Label_687d5f68-9a13-43f0-a144-f69fcd7386e5_ActionId">
    <vt:lpwstr>400c0e8f-01cb-4758-b98f-b54e6efa8710</vt:lpwstr>
  </property>
  <property fmtid="{D5CDD505-2E9C-101B-9397-08002B2CF9AE}" pid="8" name="MSIP_Label_687d5f68-9a13-43f0-a144-f69fcd7386e5_ContentBits">
    <vt:lpwstr>1</vt:lpwstr>
  </property>
  <property fmtid="{D5CDD505-2E9C-101B-9397-08002B2CF9AE}" pid="9" name="MSIP_Label_687d5f68-9a13-43f0-a144-f69fcd7386e5_Tag">
    <vt:lpwstr>10, 0, 1, 1</vt:lpwstr>
  </property>
  <property fmtid="{D5CDD505-2E9C-101B-9397-08002B2CF9AE}" pid="10" name="ClassificationContentMarkingHeaderLocations">
    <vt:lpwstr>ChronicleVTI:10</vt:lpwstr>
  </property>
  <property fmtid="{D5CDD505-2E9C-101B-9397-08002B2CF9AE}" pid="11" name="ClassificationContentMarkingHeaderText">
    <vt:lpwstr>• PUBLIC 公開</vt:lpwstr>
  </property>
</Properties>
</file>