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5143500" cx="9144000"/>
  <p:notesSz cx="6858000" cy="9144000"/>
  <p:embeddedFontLst>
    <p:embeddedFont>
      <p:font typeface="Darker Grotesque Medium"/>
      <p:regular r:id="rId22"/>
      <p:bold r:id="rId23"/>
    </p:embeddedFont>
    <p:embeddedFont>
      <p:font typeface="Bebas Neue"/>
      <p:regular r:id="rId24"/>
    </p:embeddedFont>
    <p:embeddedFont>
      <p:font typeface="Darker Grotesque"/>
      <p:regular r:id="rId25"/>
      <p:bold r:id="rId26"/>
    </p:embeddedFont>
    <p:embeddedFont>
      <p:font typeface="Merriweather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DarkerGrotesqueMedium-regular.fntdata"/><Relationship Id="rId21" Type="http://schemas.openxmlformats.org/officeDocument/2006/relationships/slide" Target="slides/slide17.xml"/><Relationship Id="rId24" Type="http://schemas.openxmlformats.org/officeDocument/2006/relationships/font" Target="fonts/BebasNeue-regular.fntdata"/><Relationship Id="rId23" Type="http://schemas.openxmlformats.org/officeDocument/2006/relationships/font" Target="fonts/DarkerGrotesqueMedium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DarkerGrotesque-bold.fntdata"/><Relationship Id="rId25" Type="http://schemas.openxmlformats.org/officeDocument/2006/relationships/font" Target="fonts/DarkerGrotesque-regular.fntdata"/><Relationship Id="rId28" Type="http://schemas.openxmlformats.org/officeDocument/2006/relationships/font" Target="fonts/Merriweather-bold.fntdata"/><Relationship Id="rId27" Type="http://schemas.openxmlformats.org/officeDocument/2006/relationships/font" Target="fonts/Merriweather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erriweather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Merriweather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d4351be878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d4351be878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429a8b7f11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2429a8b7f11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429a8b7f11_1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2429a8b7f11_1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429a8b7f11_1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2429a8b7f11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2429a8b7f11_1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2429a8b7f11_1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429a8b7f11_1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2429a8b7f11_1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82fa504d8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282fa504d8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429a8b7f1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429a8b7f1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d4351be878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d4351be878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d37bb5ce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d37bb5ce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d4351be878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d4351be87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d4351be878_1_248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d4351be878_1_248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429a8b7f1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2429a8b7f1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429a8b7f11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429a8b7f1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429a8b7f1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429a8b7f1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429a8b7f11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429a8b7f11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84c2ac0489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84c2ac0489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450" y="286050"/>
            <a:ext cx="9144449" cy="4571700"/>
            <a:chOff x="-450" y="286050"/>
            <a:chExt cx="9144449" cy="4571700"/>
          </a:xfrm>
        </p:grpSpPr>
        <p:sp>
          <p:nvSpPr>
            <p:cNvPr id="10" name="Google Shape;10;p2"/>
            <p:cNvSpPr/>
            <p:nvPr/>
          </p:nvSpPr>
          <p:spPr>
            <a:xfrm>
              <a:off x="315300" y="286050"/>
              <a:ext cx="8513400" cy="45717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450" y="585630"/>
              <a:ext cx="1159588" cy="3972541"/>
            </a:xfrm>
            <a:custGeom>
              <a:rect b="b" l="l" r="r" t="t"/>
              <a:pathLst>
                <a:path extrusionOk="0" fill="none" h="54611" w="15941">
                  <a:moveTo>
                    <a:pt x="1" y="1"/>
                  </a:moveTo>
                  <a:cubicBezTo>
                    <a:pt x="9510" y="5383"/>
                    <a:pt x="15930" y="15596"/>
                    <a:pt x="15930" y="27305"/>
                  </a:cubicBezTo>
                  <a:cubicBezTo>
                    <a:pt x="15941" y="35625"/>
                    <a:pt x="12638" y="43605"/>
                    <a:pt x="6748" y="49479"/>
                  </a:cubicBezTo>
                  <a:cubicBezTo>
                    <a:pt x="4739" y="51488"/>
                    <a:pt x="2468" y="53213"/>
                    <a:pt x="1" y="54610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miter lim="545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7984848" y="585630"/>
              <a:ext cx="1159152" cy="3972541"/>
            </a:xfrm>
            <a:custGeom>
              <a:rect b="b" l="l" r="r" t="t"/>
              <a:pathLst>
                <a:path extrusionOk="0" fill="none" h="54611" w="15935">
                  <a:moveTo>
                    <a:pt x="15934" y="1"/>
                  </a:moveTo>
                  <a:cubicBezTo>
                    <a:pt x="6420" y="5383"/>
                    <a:pt x="0" y="15596"/>
                    <a:pt x="0" y="27305"/>
                  </a:cubicBezTo>
                  <a:cubicBezTo>
                    <a:pt x="6" y="38616"/>
                    <a:pt x="6092" y="49042"/>
                    <a:pt x="15934" y="54610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miter lim="545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" name="Google Shape;13;p2"/>
          <p:cNvSpPr txBox="1"/>
          <p:nvPr>
            <p:ph type="ctrTitle"/>
          </p:nvPr>
        </p:nvSpPr>
        <p:spPr>
          <a:xfrm>
            <a:off x="1653000" y="1238850"/>
            <a:ext cx="5838000" cy="218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b="1" sz="4800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053525" y="3317525"/>
            <a:ext cx="5036700" cy="40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1284000" y="1721200"/>
            <a:ext cx="6576000" cy="151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subTitle"/>
          </p:nvPr>
        </p:nvSpPr>
        <p:spPr>
          <a:xfrm>
            <a:off x="1284000" y="3274400"/>
            <a:ext cx="6576000" cy="4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6" name="Google Shape;56;p11"/>
          <p:cNvSpPr/>
          <p:nvPr/>
        </p:nvSpPr>
        <p:spPr>
          <a:xfrm>
            <a:off x="-450" y="58548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1530025" y="127115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0" name="Google Shape;60;p13"/>
          <p:cNvSpPr txBox="1"/>
          <p:nvPr>
            <p:ph hasCustomPrompt="1" idx="2" type="title"/>
          </p:nvPr>
        </p:nvSpPr>
        <p:spPr>
          <a:xfrm>
            <a:off x="720000" y="1271153"/>
            <a:ext cx="80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1" name="Google Shape;61;p13"/>
          <p:cNvSpPr txBox="1"/>
          <p:nvPr>
            <p:ph idx="1" type="subTitle"/>
          </p:nvPr>
        </p:nvSpPr>
        <p:spPr>
          <a:xfrm>
            <a:off x="1530025" y="180360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3"/>
          <p:cNvSpPr txBox="1"/>
          <p:nvPr>
            <p:ph idx="3" type="title"/>
          </p:nvPr>
        </p:nvSpPr>
        <p:spPr>
          <a:xfrm>
            <a:off x="5200664" y="127115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3" name="Google Shape;63;p13"/>
          <p:cNvSpPr txBox="1"/>
          <p:nvPr>
            <p:ph hasCustomPrompt="1" idx="4" type="title"/>
          </p:nvPr>
        </p:nvSpPr>
        <p:spPr>
          <a:xfrm>
            <a:off x="4397687" y="1271153"/>
            <a:ext cx="80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4" name="Google Shape;64;p13"/>
          <p:cNvSpPr txBox="1"/>
          <p:nvPr>
            <p:ph idx="5" type="subTitle"/>
          </p:nvPr>
        </p:nvSpPr>
        <p:spPr>
          <a:xfrm>
            <a:off x="5200663" y="180360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6" type="title"/>
          </p:nvPr>
        </p:nvSpPr>
        <p:spPr>
          <a:xfrm>
            <a:off x="1530025" y="306055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6" name="Google Shape;66;p13"/>
          <p:cNvSpPr txBox="1"/>
          <p:nvPr>
            <p:ph hasCustomPrompt="1" idx="7" type="title"/>
          </p:nvPr>
        </p:nvSpPr>
        <p:spPr>
          <a:xfrm>
            <a:off x="720000" y="3060553"/>
            <a:ext cx="80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67" name="Google Shape;67;p13"/>
          <p:cNvSpPr txBox="1"/>
          <p:nvPr>
            <p:ph idx="8" type="subTitle"/>
          </p:nvPr>
        </p:nvSpPr>
        <p:spPr>
          <a:xfrm>
            <a:off x="1530025" y="359300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3"/>
          <p:cNvSpPr txBox="1"/>
          <p:nvPr>
            <p:ph idx="9" type="title"/>
          </p:nvPr>
        </p:nvSpPr>
        <p:spPr>
          <a:xfrm>
            <a:off x="5200664" y="306055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9" name="Google Shape;69;p13"/>
          <p:cNvSpPr txBox="1"/>
          <p:nvPr>
            <p:ph hasCustomPrompt="1" idx="13" type="title"/>
          </p:nvPr>
        </p:nvSpPr>
        <p:spPr>
          <a:xfrm>
            <a:off x="4397684" y="3060553"/>
            <a:ext cx="80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0" name="Google Shape;70;p13"/>
          <p:cNvSpPr txBox="1"/>
          <p:nvPr>
            <p:ph idx="14" type="subTitle"/>
          </p:nvPr>
        </p:nvSpPr>
        <p:spPr>
          <a:xfrm>
            <a:off x="5200663" y="359300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/>
          <p:nvPr/>
        </p:nvSpPr>
        <p:spPr>
          <a:xfrm>
            <a:off x="7984848" y="58563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2" name="Google Shape;72;p13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/>
          <p:nvPr/>
        </p:nvSpPr>
        <p:spPr>
          <a:xfrm>
            <a:off x="-450" y="58563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7984848" y="58563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6" name="Google Shape;76;p14"/>
          <p:cNvCxnSpPr/>
          <p:nvPr/>
        </p:nvCxnSpPr>
        <p:spPr>
          <a:xfrm rot="10800000">
            <a:off x="781200" y="2319219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7" name="Google Shape;77;p14"/>
          <p:cNvSpPr txBox="1"/>
          <p:nvPr>
            <p:ph type="title"/>
          </p:nvPr>
        </p:nvSpPr>
        <p:spPr>
          <a:xfrm>
            <a:off x="1732500" y="2408225"/>
            <a:ext cx="5679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82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8" name="Google Shape;78;p14"/>
          <p:cNvSpPr txBox="1"/>
          <p:nvPr>
            <p:ph hasCustomPrompt="1" idx="2" type="title"/>
          </p:nvPr>
        </p:nvSpPr>
        <p:spPr>
          <a:xfrm>
            <a:off x="1732500" y="1357581"/>
            <a:ext cx="2836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96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1732500" y="3239900"/>
            <a:ext cx="5679000" cy="43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cxnSp>
        <p:nvCxnSpPr>
          <p:cNvPr id="82" name="Google Shape;82;p15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2290025" y="3316500"/>
            <a:ext cx="45639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45720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62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85" name="Google Shape;85;p16"/>
          <p:cNvSpPr txBox="1"/>
          <p:nvPr>
            <p:ph idx="1" type="subTitle"/>
          </p:nvPr>
        </p:nvSpPr>
        <p:spPr>
          <a:xfrm>
            <a:off x="1458125" y="1721500"/>
            <a:ext cx="6227700" cy="15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9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idx="1" type="subTitle"/>
          </p:nvPr>
        </p:nvSpPr>
        <p:spPr>
          <a:xfrm>
            <a:off x="1574400" y="1212525"/>
            <a:ext cx="5995200" cy="339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8" name="Google Shape;88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cxnSp>
        <p:nvCxnSpPr>
          <p:cNvPr id="89" name="Google Shape;89;p17"/>
          <p:cNvCxnSpPr/>
          <p:nvPr/>
        </p:nvCxnSpPr>
        <p:spPr>
          <a:xfrm>
            <a:off x="1574394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0" name="Google Shape;90;p17"/>
          <p:cNvSpPr/>
          <p:nvPr/>
        </p:nvSpPr>
        <p:spPr>
          <a:xfrm>
            <a:off x="7984848" y="58548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7"/>
          <p:cNvSpPr/>
          <p:nvPr/>
        </p:nvSpPr>
        <p:spPr>
          <a:xfrm>
            <a:off x="-450" y="58548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idx="1" type="subTitle"/>
          </p:nvPr>
        </p:nvSpPr>
        <p:spPr>
          <a:xfrm>
            <a:off x="5058475" y="2431600"/>
            <a:ext cx="3372300" cy="153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8"/>
          <p:cNvSpPr txBox="1"/>
          <p:nvPr>
            <p:ph type="title"/>
          </p:nvPr>
        </p:nvSpPr>
        <p:spPr>
          <a:xfrm>
            <a:off x="5058475" y="1173800"/>
            <a:ext cx="33723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cxnSp>
        <p:nvCxnSpPr>
          <p:cNvPr id="95" name="Google Shape;95;p18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_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idx="1" type="subTitle"/>
          </p:nvPr>
        </p:nvSpPr>
        <p:spPr>
          <a:xfrm>
            <a:off x="4799407" y="2382277"/>
            <a:ext cx="3372300" cy="9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9"/>
          <p:cNvSpPr txBox="1"/>
          <p:nvPr>
            <p:ph type="title"/>
          </p:nvPr>
        </p:nvSpPr>
        <p:spPr>
          <a:xfrm>
            <a:off x="4799407" y="1445077"/>
            <a:ext cx="3372300" cy="93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cxnSp>
        <p:nvCxnSpPr>
          <p:cNvPr id="99" name="Google Shape;99;p19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712850" y="3323800"/>
            <a:ext cx="2095200" cy="37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2" name="Google Shape;102;p20"/>
          <p:cNvSpPr txBox="1"/>
          <p:nvPr>
            <p:ph idx="1" type="subTitle"/>
          </p:nvPr>
        </p:nvSpPr>
        <p:spPr>
          <a:xfrm>
            <a:off x="712850" y="3619470"/>
            <a:ext cx="2095200" cy="8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0"/>
          <p:cNvSpPr txBox="1"/>
          <p:nvPr>
            <p:ph idx="2" type="title"/>
          </p:nvPr>
        </p:nvSpPr>
        <p:spPr>
          <a:xfrm>
            <a:off x="3524400" y="2333200"/>
            <a:ext cx="2095200" cy="37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4" name="Google Shape;104;p20"/>
          <p:cNvSpPr txBox="1"/>
          <p:nvPr>
            <p:ph idx="3" type="subTitle"/>
          </p:nvPr>
        </p:nvSpPr>
        <p:spPr>
          <a:xfrm>
            <a:off x="3524400" y="2628870"/>
            <a:ext cx="2095200" cy="8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0"/>
          <p:cNvSpPr txBox="1"/>
          <p:nvPr>
            <p:ph idx="4" type="title"/>
          </p:nvPr>
        </p:nvSpPr>
        <p:spPr>
          <a:xfrm>
            <a:off x="6334525" y="3323800"/>
            <a:ext cx="2095200" cy="37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06" name="Google Shape;106;p20"/>
          <p:cNvSpPr txBox="1"/>
          <p:nvPr>
            <p:ph idx="5" type="subTitle"/>
          </p:nvPr>
        </p:nvSpPr>
        <p:spPr>
          <a:xfrm>
            <a:off x="6334525" y="3619470"/>
            <a:ext cx="2095200" cy="8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0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cxnSp>
        <p:nvCxnSpPr>
          <p:cNvPr id="108" name="Google Shape;108;p20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-450" y="58563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7984848" y="58563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20000" y="2612920"/>
            <a:ext cx="7704000" cy="47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820">
                <a:solidFill>
                  <a:srgbClr val="000000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hasCustomPrompt="1" idx="2" type="title"/>
          </p:nvPr>
        </p:nvSpPr>
        <p:spPr>
          <a:xfrm>
            <a:off x="2996550" y="1253162"/>
            <a:ext cx="3150900" cy="104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96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/>
          <p:nvPr>
            <p:ph idx="1" type="subTitle"/>
          </p:nvPr>
        </p:nvSpPr>
        <p:spPr>
          <a:xfrm>
            <a:off x="2391900" y="3158078"/>
            <a:ext cx="4360200" cy="5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0000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" name="Google Shape;110;p21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1" name="Google Shape;111;p21"/>
          <p:cNvSpPr/>
          <p:nvPr/>
        </p:nvSpPr>
        <p:spPr>
          <a:xfrm>
            <a:off x="-450" y="58563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1"/>
          <p:cNvSpPr/>
          <p:nvPr/>
        </p:nvSpPr>
        <p:spPr>
          <a:xfrm>
            <a:off x="7984848" y="58563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1"/>
          <p:cNvSpPr txBox="1"/>
          <p:nvPr>
            <p:ph type="title"/>
          </p:nvPr>
        </p:nvSpPr>
        <p:spPr>
          <a:xfrm>
            <a:off x="1439750" y="1834347"/>
            <a:ext cx="2511000" cy="41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14" name="Google Shape;114;p21"/>
          <p:cNvSpPr txBox="1"/>
          <p:nvPr>
            <p:ph idx="1" type="subTitle"/>
          </p:nvPr>
        </p:nvSpPr>
        <p:spPr>
          <a:xfrm>
            <a:off x="1439750" y="2249722"/>
            <a:ext cx="25110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1"/>
          <p:cNvSpPr txBox="1"/>
          <p:nvPr>
            <p:ph idx="2" type="title"/>
          </p:nvPr>
        </p:nvSpPr>
        <p:spPr>
          <a:xfrm>
            <a:off x="5193250" y="1834347"/>
            <a:ext cx="2511000" cy="41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16" name="Google Shape;116;p21"/>
          <p:cNvSpPr txBox="1"/>
          <p:nvPr>
            <p:ph idx="3" type="subTitle"/>
          </p:nvPr>
        </p:nvSpPr>
        <p:spPr>
          <a:xfrm>
            <a:off x="5193250" y="2249722"/>
            <a:ext cx="25110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1"/>
          <p:cNvSpPr txBox="1"/>
          <p:nvPr>
            <p:ph idx="4" type="title"/>
          </p:nvPr>
        </p:nvSpPr>
        <p:spPr>
          <a:xfrm>
            <a:off x="1439750" y="3560056"/>
            <a:ext cx="2511000" cy="41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18" name="Google Shape;118;p21"/>
          <p:cNvSpPr txBox="1"/>
          <p:nvPr>
            <p:ph idx="5" type="subTitle"/>
          </p:nvPr>
        </p:nvSpPr>
        <p:spPr>
          <a:xfrm>
            <a:off x="1439750" y="3975456"/>
            <a:ext cx="25110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1"/>
          <p:cNvSpPr txBox="1"/>
          <p:nvPr>
            <p:ph idx="6" type="title"/>
          </p:nvPr>
        </p:nvSpPr>
        <p:spPr>
          <a:xfrm>
            <a:off x="5193250" y="3560056"/>
            <a:ext cx="2511000" cy="41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0" name="Google Shape;120;p21"/>
          <p:cNvSpPr txBox="1"/>
          <p:nvPr>
            <p:ph idx="7" type="subTitle"/>
          </p:nvPr>
        </p:nvSpPr>
        <p:spPr>
          <a:xfrm>
            <a:off x="5193250" y="3975456"/>
            <a:ext cx="25110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1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>
            <p:ph type="title"/>
          </p:nvPr>
        </p:nvSpPr>
        <p:spPr>
          <a:xfrm>
            <a:off x="859775" y="191041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4" name="Google Shape;124;p22"/>
          <p:cNvSpPr txBox="1"/>
          <p:nvPr>
            <p:ph idx="1" type="subTitle"/>
          </p:nvPr>
        </p:nvSpPr>
        <p:spPr>
          <a:xfrm>
            <a:off x="859775" y="231916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2"/>
          <p:cNvSpPr txBox="1"/>
          <p:nvPr>
            <p:ph idx="2" type="title"/>
          </p:nvPr>
        </p:nvSpPr>
        <p:spPr>
          <a:xfrm>
            <a:off x="3559075" y="191041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6" name="Google Shape;126;p22"/>
          <p:cNvSpPr txBox="1"/>
          <p:nvPr>
            <p:ph idx="3" type="subTitle"/>
          </p:nvPr>
        </p:nvSpPr>
        <p:spPr>
          <a:xfrm>
            <a:off x="3559074" y="231916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2"/>
          <p:cNvSpPr txBox="1"/>
          <p:nvPr>
            <p:ph idx="4" type="title"/>
          </p:nvPr>
        </p:nvSpPr>
        <p:spPr>
          <a:xfrm>
            <a:off x="859775" y="3696675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8" name="Google Shape;128;p22"/>
          <p:cNvSpPr txBox="1"/>
          <p:nvPr>
            <p:ph idx="5" type="subTitle"/>
          </p:nvPr>
        </p:nvSpPr>
        <p:spPr>
          <a:xfrm>
            <a:off x="859775" y="411905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2"/>
          <p:cNvSpPr txBox="1"/>
          <p:nvPr>
            <p:ph idx="6" type="title"/>
          </p:nvPr>
        </p:nvSpPr>
        <p:spPr>
          <a:xfrm>
            <a:off x="3559075" y="3696675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0" name="Google Shape;130;p22"/>
          <p:cNvSpPr txBox="1"/>
          <p:nvPr>
            <p:ph idx="7" type="subTitle"/>
          </p:nvPr>
        </p:nvSpPr>
        <p:spPr>
          <a:xfrm>
            <a:off x="3559074" y="411905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2"/>
          <p:cNvSpPr txBox="1"/>
          <p:nvPr>
            <p:ph idx="8" type="title"/>
          </p:nvPr>
        </p:nvSpPr>
        <p:spPr>
          <a:xfrm>
            <a:off x="6258350" y="191041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2" name="Google Shape;132;p22"/>
          <p:cNvSpPr txBox="1"/>
          <p:nvPr>
            <p:ph idx="9" type="subTitle"/>
          </p:nvPr>
        </p:nvSpPr>
        <p:spPr>
          <a:xfrm>
            <a:off x="6258349" y="231916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2"/>
          <p:cNvSpPr txBox="1"/>
          <p:nvPr>
            <p:ph idx="13" type="title"/>
          </p:nvPr>
        </p:nvSpPr>
        <p:spPr>
          <a:xfrm>
            <a:off x="6258350" y="3696675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4" name="Google Shape;134;p22"/>
          <p:cNvSpPr txBox="1"/>
          <p:nvPr>
            <p:ph idx="14" type="subTitle"/>
          </p:nvPr>
        </p:nvSpPr>
        <p:spPr>
          <a:xfrm>
            <a:off x="6258349" y="411905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2"/>
          <p:cNvSpPr txBox="1"/>
          <p:nvPr>
            <p:ph idx="1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cxnSp>
        <p:nvCxnSpPr>
          <p:cNvPr id="136" name="Google Shape;136;p22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hasCustomPrompt="1" type="title"/>
          </p:nvPr>
        </p:nvSpPr>
        <p:spPr>
          <a:xfrm>
            <a:off x="2208400" y="540000"/>
            <a:ext cx="47271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39" name="Google Shape;139;p23"/>
          <p:cNvSpPr txBox="1"/>
          <p:nvPr>
            <p:ph idx="1" type="subTitle"/>
          </p:nvPr>
        </p:nvSpPr>
        <p:spPr>
          <a:xfrm>
            <a:off x="2208400" y="1411325"/>
            <a:ext cx="4727100" cy="32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3"/>
          <p:cNvSpPr txBox="1"/>
          <p:nvPr>
            <p:ph hasCustomPrompt="1" idx="2" type="title"/>
          </p:nvPr>
        </p:nvSpPr>
        <p:spPr>
          <a:xfrm>
            <a:off x="2208400" y="1996149"/>
            <a:ext cx="47271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1" name="Google Shape;141;p23"/>
          <p:cNvSpPr txBox="1"/>
          <p:nvPr>
            <p:ph idx="3" type="subTitle"/>
          </p:nvPr>
        </p:nvSpPr>
        <p:spPr>
          <a:xfrm>
            <a:off x="2208400" y="2845962"/>
            <a:ext cx="4727100" cy="32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3"/>
          <p:cNvSpPr txBox="1"/>
          <p:nvPr>
            <p:ph hasCustomPrompt="1" idx="4" type="title"/>
          </p:nvPr>
        </p:nvSpPr>
        <p:spPr>
          <a:xfrm>
            <a:off x="2208400" y="3452297"/>
            <a:ext cx="4727100" cy="82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3" name="Google Shape;143;p23"/>
          <p:cNvSpPr txBox="1"/>
          <p:nvPr>
            <p:ph idx="5" type="subTitle"/>
          </p:nvPr>
        </p:nvSpPr>
        <p:spPr>
          <a:xfrm>
            <a:off x="2208400" y="4280600"/>
            <a:ext cx="4727100" cy="32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23"/>
          <p:cNvSpPr/>
          <p:nvPr/>
        </p:nvSpPr>
        <p:spPr>
          <a:xfrm>
            <a:off x="-450" y="58548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3"/>
          <p:cNvSpPr/>
          <p:nvPr/>
        </p:nvSpPr>
        <p:spPr>
          <a:xfrm>
            <a:off x="7984848" y="58548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6" name="Google Shape;146;p23"/>
          <p:cNvCxnSpPr/>
          <p:nvPr/>
        </p:nvCxnSpPr>
        <p:spPr>
          <a:xfrm rot="10800000">
            <a:off x="2836375" y="1831175"/>
            <a:ext cx="34713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7" name="Google Shape;147;p23"/>
          <p:cNvCxnSpPr/>
          <p:nvPr/>
        </p:nvCxnSpPr>
        <p:spPr>
          <a:xfrm rot="10800000">
            <a:off x="2836375" y="3269325"/>
            <a:ext cx="34713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/>
          <p:nvPr/>
        </p:nvSpPr>
        <p:spPr>
          <a:xfrm>
            <a:off x="2212650" y="3534362"/>
            <a:ext cx="47187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34343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CREDITS: This presentation template was created by </a:t>
            </a:r>
            <a:r>
              <a:rPr lang="en" sz="1200">
                <a:solidFill>
                  <a:srgbClr val="434343"/>
                </a:solidFill>
                <a:uFill>
                  <a:noFill/>
                </a:u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rgbClr val="434343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, including icons by </a:t>
            </a:r>
            <a:r>
              <a:rPr lang="en" sz="1200">
                <a:solidFill>
                  <a:srgbClr val="434343"/>
                </a:solidFill>
                <a:uFill>
                  <a:noFill/>
                </a:u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rgbClr val="434343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, infographics &amp; images by </a:t>
            </a:r>
            <a:r>
              <a:rPr lang="en" sz="1200">
                <a:solidFill>
                  <a:srgbClr val="434343"/>
                </a:solidFill>
                <a:uFill>
                  <a:noFill/>
                </a:uFill>
                <a:latin typeface="Darker Grotesque Medium"/>
                <a:ea typeface="Darker Grotesque Medium"/>
                <a:cs typeface="Darker Grotesque Medium"/>
                <a:sym typeface="Darker Grotesque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sz="1200">
              <a:solidFill>
                <a:srgbClr val="434343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150" name="Google Shape;150;p24"/>
          <p:cNvSpPr/>
          <p:nvPr/>
        </p:nvSpPr>
        <p:spPr>
          <a:xfrm>
            <a:off x="-450" y="58548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4"/>
          <p:cNvSpPr/>
          <p:nvPr/>
        </p:nvSpPr>
        <p:spPr>
          <a:xfrm>
            <a:off x="7984848" y="58548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4"/>
          <p:cNvSpPr txBox="1"/>
          <p:nvPr>
            <p:ph type="ctrTitle"/>
          </p:nvPr>
        </p:nvSpPr>
        <p:spPr>
          <a:xfrm>
            <a:off x="2187150" y="538592"/>
            <a:ext cx="47697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7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3" name="Google Shape;153;p24"/>
          <p:cNvSpPr txBox="1"/>
          <p:nvPr>
            <p:ph idx="1" type="subTitle"/>
          </p:nvPr>
        </p:nvSpPr>
        <p:spPr>
          <a:xfrm>
            <a:off x="713250" y="1829515"/>
            <a:ext cx="7717500" cy="8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oogle Shape;155;p25"/>
          <p:cNvGrpSpPr/>
          <p:nvPr/>
        </p:nvGrpSpPr>
        <p:grpSpPr>
          <a:xfrm>
            <a:off x="-450" y="286050"/>
            <a:ext cx="9144449" cy="4571700"/>
            <a:chOff x="-450" y="286050"/>
            <a:chExt cx="9144449" cy="4571700"/>
          </a:xfrm>
        </p:grpSpPr>
        <p:sp>
          <p:nvSpPr>
            <p:cNvPr id="156" name="Google Shape;156;p25"/>
            <p:cNvSpPr/>
            <p:nvPr/>
          </p:nvSpPr>
          <p:spPr>
            <a:xfrm>
              <a:off x="315300" y="286050"/>
              <a:ext cx="8513400" cy="4571700"/>
            </a:xfrm>
            <a:prstGeom prst="roundRect">
              <a:avLst>
                <a:gd fmla="val 500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5"/>
            <p:cNvSpPr/>
            <p:nvPr/>
          </p:nvSpPr>
          <p:spPr>
            <a:xfrm>
              <a:off x="-450" y="585630"/>
              <a:ext cx="1159588" cy="3972541"/>
            </a:xfrm>
            <a:custGeom>
              <a:rect b="b" l="l" r="r" t="t"/>
              <a:pathLst>
                <a:path extrusionOk="0" fill="none" h="54611" w="15941">
                  <a:moveTo>
                    <a:pt x="1" y="1"/>
                  </a:moveTo>
                  <a:cubicBezTo>
                    <a:pt x="9510" y="5383"/>
                    <a:pt x="15930" y="15596"/>
                    <a:pt x="15930" y="27305"/>
                  </a:cubicBezTo>
                  <a:cubicBezTo>
                    <a:pt x="15941" y="35625"/>
                    <a:pt x="12638" y="43605"/>
                    <a:pt x="6748" y="49479"/>
                  </a:cubicBezTo>
                  <a:cubicBezTo>
                    <a:pt x="4739" y="51488"/>
                    <a:pt x="2468" y="53213"/>
                    <a:pt x="1" y="54610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miter lim="545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5"/>
            <p:cNvSpPr/>
            <p:nvPr/>
          </p:nvSpPr>
          <p:spPr>
            <a:xfrm>
              <a:off x="7984848" y="585630"/>
              <a:ext cx="1159152" cy="3972541"/>
            </a:xfrm>
            <a:custGeom>
              <a:rect b="b" l="l" r="r" t="t"/>
              <a:pathLst>
                <a:path extrusionOk="0" fill="none" h="54611" w="15935">
                  <a:moveTo>
                    <a:pt x="15934" y="1"/>
                  </a:moveTo>
                  <a:cubicBezTo>
                    <a:pt x="6420" y="5383"/>
                    <a:pt x="0" y="15596"/>
                    <a:pt x="0" y="27305"/>
                  </a:cubicBezTo>
                  <a:cubicBezTo>
                    <a:pt x="6" y="38616"/>
                    <a:pt x="6092" y="49042"/>
                    <a:pt x="15934" y="54610"/>
                  </a:cubicBezTo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miter lim="545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720000" y="1152475"/>
            <a:ext cx="7704000" cy="34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Source Sans Pro"/>
              <a:buAutoNum type="arabicPeriod"/>
              <a:defRPr sz="1200">
                <a:solidFill>
                  <a:srgbClr val="434343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indent="-3048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Condensed"/>
              <a:buAutoNum type="alphaLcPeriod"/>
              <a:defRPr>
                <a:solidFill>
                  <a:srgbClr val="434343"/>
                </a:solidFill>
              </a:defRPr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Condensed"/>
              <a:buAutoNum type="romanLcPeriod"/>
              <a:defRPr>
                <a:solidFill>
                  <a:srgbClr val="434343"/>
                </a:solidFill>
              </a:defRPr>
            </a:lvl3pPr>
            <a:lvl4pPr indent="-3048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Condensed"/>
              <a:buAutoNum type="arabicPeriod"/>
              <a:defRPr>
                <a:solidFill>
                  <a:srgbClr val="434343"/>
                </a:solidFill>
              </a:defRPr>
            </a:lvl4pPr>
            <a:lvl5pPr indent="-3048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Condensed"/>
              <a:buAutoNum type="alphaLcPeriod"/>
              <a:defRPr>
                <a:solidFill>
                  <a:srgbClr val="434343"/>
                </a:solidFill>
              </a:defRPr>
            </a:lvl5pPr>
            <a:lvl6pPr indent="-3048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Condensed"/>
              <a:buAutoNum type="romanLcPeriod"/>
              <a:defRPr>
                <a:solidFill>
                  <a:srgbClr val="434343"/>
                </a:solidFill>
              </a:defRPr>
            </a:lvl6pPr>
            <a:lvl7pPr indent="-3048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Condensed"/>
              <a:buAutoNum type="arabicPeriod"/>
              <a:defRPr>
                <a:solidFill>
                  <a:srgbClr val="434343"/>
                </a:solidFill>
              </a:defRPr>
            </a:lvl7pPr>
            <a:lvl8pPr indent="-3048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Condensed"/>
              <a:buAutoNum type="alphaLcPeriod"/>
              <a:defRPr>
                <a:solidFill>
                  <a:srgbClr val="434343"/>
                </a:solidFill>
              </a:defRPr>
            </a:lvl8pPr>
            <a:lvl9pPr indent="-3048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 Condensed"/>
              <a:buAutoNum type="romanLcPeriod"/>
              <a:defRPr>
                <a:solidFill>
                  <a:srgbClr val="434343"/>
                </a:solidFill>
              </a:defRPr>
            </a:lvl9pPr>
          </a:lstStyle>
          <a:p/>
        </p:txBody>
      </p:sp>
      <p:cxnSp>
        <p:nvCxnSpPr>
          <p:cNvPr id="24" name="Google Shape;24;p4"/>
          <p:cNvCxnSpPr/>
          <p:nvPr/>
        </p:nvCxnSpPr>
        <p:spPr>
          <a:xfrm rot="10800000">
            <a:off x="300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-450" y="58563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/>
          <p:nvPr/>
        </p:nvSpPr>
        <p:spPr>
          <a:xfrm>
            <a:off x="7984848" y="58563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" name="Google Shape;28;p5"/>
          <p:cNvCxnSpPr/>
          <p:nvPr/>
        </p:nvCxnSpPr>
        <p:spPr>
          <a:xfrm rot="10800000">
            <a:off x="781200" y="25717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Google Shape;29;p5"/>
          <p:cNvSpPr txBox="1"/>
          <p:nvPr>
            <p:ph idx="1" type="subTitle"/>
          </p:nvPr>
        </p:nvSpPr>
        <p:spPr>
          <a:xfrm>
            <a:off x="2801125" y="921596"/>
            <a:ext cx="35418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b="1" sz="2500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2" type="subTitle"/>
          </p:nvPr>
        </p:nvSpPr>
        <p:spPr>
          <a:xfrm>
            <a:off x="2801125" y="2820471"/>
            <a:ext cx="35418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b="1" sz="2500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3" type="subTitle"/>
          </p:nvPr>
        </p:nvSpPr>
        <p:spPr>
          <a:xfrm>
            <a:off x="2801125" y="1634996"/>
            <a:ext cx="3541800" cy="61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4" type="subTitle"/>
          </p:nvPr>
        </p:nvSpPr>
        <p:spPr>
          <a:xfrm>
            <a:off x="2801125" y="3533796"/>
            <a:ext cx="3541800" cy="61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cxnSp>
        <p:nvCxnSpPr>
          <p:cNvPr id="35" name="Google Shape;35;p6"/>
          <p:cNvCxnSpPr/>
          <p:nvPr/>
        </p:nvCxnSpPr>
        <p:spPr>
          <a:xfrm rot="10800000">
            <a:off x="1552479" y="1021850"/>
            <a:ext cx="7581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315300" y="286050"/>
            <a:ext cx="8513400" cy="45717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1782300" y="1690350"/>
            <a:ext cx="55794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" type="subTitle"/>
          </p:nvPr>
        </p:nvSpPr>
        <p:spPr>
          <a:xfrm>
            <a:off x="1782500" y="2263050"/>
            <a:ext cx="5579400" cy="119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/>
          <p:nvPr/>
        </p:nvSpPr>
        <p:spPr>
          <a:xfrm>
            <a:off x="-450" y="58563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8"/>
          <p:cNvSpPr/>
          <p:nvPr/>
        </p:nvSpPr>
        <p:spPr>
          <a:xfrm>
            <a:off x="7984848" y="58563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8"/>
          <p:cNvSpPr txBox="1"/>
          <p:nvPr>
            <p:ph type="title"/>
          </p:nvPr>
        </p:nvSpPr>
        <p:spPr>
          <a:xfrm>
            <a:off x="1783150" y="835763"/>
            <a:ext cx="5577600" cy="279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-450" y="58563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/>
          <p:nvPr/>
        </p:nvSpPr>
        <p:spPr>
          <a:xfrm>
            <a:off x="7984848" y="58563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 txBox="1"/>
          <p:nvPr>
            <p:ph type="title"/>
          </p:nvPr>
        </p:nvSpPr>
        <p:spPr>
          <a:xfrm>
            <a:off x="720000" y="790225"/>
            <a:ext cx="7704000" cy="223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8" name="Google Shape;48;p9"/>
          <p:cNvSpPr txBox="1"/>
          <p:nvPr>
            <p:ph idx="1" type="subTitle"/>
          </p:nvPr>
        </p:nvSpPr>
        <p:spPr>
          <a:xfrm>
            <a:off x="1622700" y="3021626"/>
            <a:ext cx="5898600" cy="7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type="title"/>
          </p:nvPr>
        </p:nvSpPr>
        <p:spPr>
          <a:xfrm>
            <a:off x="1255925" y="562075"/>
            <a:ext cx="6632400" cy="77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51" name="Google Shape;51;p10"/>
          <p:cNvSpPr/>
          <p:nvPr/>
        </p:nvSpPr>
        <p:spPr>
          <a:xfrm>
            <a:off x="-450" y="58563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/>
          <p:nvPr/>
        </p:nvSpPr>
        <p:spPr>
          <a:xfrm>
            <a:off x="7984848" y="585630"/>
            <a:ext cx="1159152" cy="3972541"/>
          </a:xfrm>
          <a:custGeom>
            <a:rect b="b" l="l" r="r" t="t"/>
            <a:pathLst>
              <a:path extrusionOk="0" fill="none" h="54611" w="15935">
                <a:moveTo>
                  <a:pt x="15934" y="1"/>
                </a:moveTo>
                <a:cubicBezTo>
                  <a:pt x="6420" y="5383"/>
                  <a:pt x="0" y="15596"/>
                  <a:pt x="0" y="27305"/>
                </a:cubicBezTo>
                <a:cubicBezTo>
                  <a:pt x="6" y="38616"/>
                  <a:pt x="6092" y="49042"/>
                  <a:pt x="15934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Merriweather"/>
              <a:buNone/>
              <a:defRPr b="1" sz="35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●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○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■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●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○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■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●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arker Grotesque Medium"/>
              <a:buChar char="○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Darker Grotesque Medium"/>
              <a:buChar char="■"/>
              <a:defRPr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gif"/><Relationship Id="rId4" Type="http://schemas.openxmlformats.org/officeDocument/2006/relationships/image" Target="../media/image7.png"/><Relationship Id="rId5" Type="http://schemas.openxmlformats.org/officeDocument/2006/relationships/image" Target="../media/image10.gif"/><Relationship Id="rId6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www.linkedin.com/in/patricia-cristaldo-60b3b2161" TargetMode="External"/><Relationship Id="rId4" Type="http://schemas.openxmlformats.org/officeDocument/2006/relationships/hyperlink" Target="http://www.linkedin.com/in/luciana-gabriela-valientewww.linkedin.com/in/luc%C3%ADa-in%C3%A9s-thea" TargetMode="External"/><Relationship Id="rId5" Type="http://schemas.openxmlformats.org/officeDocument/2006/relationships/hyperlink" Target="http://www.linkedin.com/in/luciana-gabriela-valientewww.linkedin.com/in/luc%C3%ADa-in%C3%A9s-thea" TargetMode="External"/><Relationship Id="rId6" Type="http://schemas.openxmlformats.org/officeDocument/2006/relationships/hyperlink" Target="http://www.linkedin.com/in/daniela-lopezdeluise-a973047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gif"/><Relationship Id="rId4" Type="http://schemas.openxmlformats.org/officeDocument/2006/relationships/image" Target="../media/image18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4.jpg"/><Relationship Id="rId5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12.png"/><Relationship Id="rId6" Type="http://schemas.openxmlformats.org/officeDocument/2006/relationships/image" Target="../media/image11.gif"/><Relationship Id="rId7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/>
          <p:nvPr>
            <p:ph type="ctrTitle"/>
          </p:nvPr>
        </p:nvSpPr>
        <p:spPr>
          <a:xfrm>
            <a:off x="710850" y="476850"/>
            <a:ext cx="7617300" cy="218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Gamification for Project Management Quality</a:t>
            </a:r>
            <a:endParaRPr/>
          </a:p>
        </p:txBody>
      </p:sp>
      <p:sp>
        <p:nvSpPr>
          <p:cNvPr id="164" name="Google Shape;164;p26"/>
          <p:cNvSpPr txBox="1"/>
          <p:nvPr>
            <p:ph idx="1" type="subTitle"/>
          </p:nvPr>
        </p:nvSpPr>
        <p:spPr>
          <a:xfrm>
            <a:off x="991050" y="2267900"/>
            <a:ext cx="7161900" cy="229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Darker Grotesque"/>
                <a:ea typeface="Darker Grotesque"/>
                <a:cs typeface="Darker Grotesque"/>
                <a:sym typeface="Darker Grotesque"/>
              </a:rPr>
              <a:t>Proyecto: “</a:t>
            </a:r>
            <a:r>
              <a:rPr b="1" lang="en" sz="2200">
                <a:latin typeface="Darker Grotesque"/>
                <a:ea typeface="Darker Grotesque"/>
                <a:cs typeface="Darker Grotesque"/>
                <a:sym typeface="Darker Grotesque"/>
              </a:rPr>
              <a:t>Generación de marco de medición para la evaluación transversal de metodologías de gestión de proyectos”</a:t>
            </a:r>
            <a:endParaRPr b="1" sz="2200"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Darker Grotesque"/>
                <a:ea typeface="Darker Grotesque"/>
                <a:cs typeface="Darker Grotesque"/>
                <a:sym typeface="Darker Grotesque"/>
              </a:rPr>
              <a:t>GIBD</a:t>
            </a:r>
            <a:endParaRPr b="1" sz="2200">
              <a:latin typeface="Darker Grotesque"/>
              <a:ea typeface="Darker Grotesque"/>
              <a:cs typeface="Darker Grotesque"/>
              <a:sym typeface="Darker Grotesqu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Directora: Dra. Ing. Daniela López De Luise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CoDirectora: </a:t>
            </a:r>
            <a:r>
              <a:rPr lang="en" sz="2000"/>
              <a:t>Mg. Ing. Patricia R. Cristaldo, 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AUS. Lucía I. Thea, AUS. Luciana G. Valiente, 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Magalí Bogado, Sofía Dodera.</a:t>
            </a:r>
            <a:endParaRPr sz="2000"/>
          </a:p>
        </p:txBody>
      </p:sp>
      <p:sp>
        <p:nvSpPr>
          <p:cNvPr id="165" name="Google Shape;165;p26"/>
          <p:cNvSpPr/>
          <p:nvPr/>
        </p:nvSpPr>
        <p:spPr>
          <a:xfrm>
            <a:off x="6656250" y="361950"/>
            <a:ext cx="557100" cy="5808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6"/>
          <p:cNvSpPr/>
          <p:nvPr/>
        </p:nvSpPr>
        <p:spPr>
          <a:xfrm>
            <a:off x="1526000" y="397380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7" name="Google Shape;167;p26"/>
          <p:cNvGrpSpPr/>
          <p:nvPr/>
        </p:nvGrpSpPr>
        <p:grpSpPr>
          <a:xfrm>
            <a:off x="4263700" y="4634700"/>
            <a:ext cx="616350" cy="165450"/>
            <a:chOff x="4263850" y="3973875"/>
            <a:chExt cx="616350" cy="165450"/>
          </a:xfrm>
        </p:grpSpPr>
        <p:cxnSp>
          <p:nvCxnSpPr>
            <p:cNvPr id="168" name="Google Shape;168;p26"/>
            <p:cNvCxnSpPr/>
            <p:nvPr/>
          </p:nvCxnSpPr>
          <p:spPr>
            <a:xfrm>
              <a:off x="4263850" y="4056525"/>
              <a:ext cx="6162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9" name="Google Shape;169;p26"/>
            <p:cNvCxnSpPr/>
            <p:nvPr/>
          </p:nvCxnSpPr>
          <p:spPr>
            <a:xfrm>
              <a:off x="4731700" y="3973875"/>
              <a:ext cx="148500" cy="82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0" name="Google Shape;170;p26"/>
            <p:cNvCxnSpPr/>
            <p:nvPr/>
          </p:nvCxnSpPr>
          <p:spPr>
            <a:xfrm flipH="1" rot="10800000">
              <a:off x="4731700" y="4056525"/>
              <a:ext cx="148500" cy="82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71" name="Google Shape;171;p26"/>
          <p:cNvSpPr txBox="1"/>
          <p:nvPr>
            <p:ph idx="1" type="subTitle"/>
          </p:nvPr>
        </p:nvSpPr>
        <p:spPr>
          <a:xfrm>
            <a:off x="3288000" y="361950"/>
            <a:ext cx="2463000" cy="33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Darker Grotesque"/>
                <a:ea typeface="Darker Grotesque"/>
                <a:cs typeface="Darker Grotesque"/>
                <a:sym typeface="Darker Grotesque"/>
              </a:rPr>
              <a:t>Jornada CYT 28/9/2023</a:t>
            </a:r>
            <a:endParaRPr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5"/>
          <p:cNvSpPr txBox="1"/>
          <p:nvPr>
            <p:ph type="title"/>
          </p:nvPr>
        </p:nvSpPr>
        <p:spPr>
          <a:xfrm>
            <a:off x="1732500" y="2408225"/>
            <a:ext cx="5679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Gamificación Unreal</a:t>
            </a:r>
            <a:endParaRPr/>
          </a:p>
        </p:txBody>
      </p:sp>
      <p:sp>
        <p:nvSpPr>
          <p:cNvPr id="303" name="Google Shape;303;p35"/>
          <p:cNvSpPr txBox="1"/>
          <p:nvPr>
            <p:ph idx="2" type="title"/>
          </p:nvPr>
        </p:nvSpPr>
        <p:spPr>
          <a:xfrm>
            <a:off x="5539463" y="920600"/>
            <a:ext cx="2836200" cy="133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03.</a:t>
            </a:r>
            <a:endParaRPr/>
          </a:p>
        </p:txBody>
      </p:sp>
      <p:grpSp>
        <p:nvGrpSpPr>
          <p:cNvPr id="304" name="Google Shape;304;p35"/>
          <p:cNvGrpSpPr/>
          <p:nvPr/>
        </p:nvGrpSpPr>
        <p:grpSpPr>
          <a:xfrm>
            <a:off x="625450" y="169775"/>
            <a:ext cx="7571600" cy="4026700"/>
            <a:chOff x="625450" y="169775"/>
            <a:chExt cx="7571600" cy="4026700"/>
          </a:xfrm>
        </p:grpSpPr>
        <p:sp>
          <p:nvSpPr>
            <p:cNvPr id="305" name="Google Shape;305;p35"/>
            <p:cNvSpPr/>
            <p:nvPr/>
          </p:nvSpPr>
          <p:spPr>
            <a:xfrm>
              <a:off x="625450" y="169775"/>
              <a:ext cx="872400" cy="8724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06" name="Google Shape;306;p35"/>
            <p:cNvGrpSpPr/>
            <p:nvPr/>
          </p:nvGrpSpPr>
          <p:grpSpPr>
            <a:xfrm>
              <a:off x="4263850" y="4031025"/>
              <a:ext cx="616350" cy="165450"/>
              <a:chOff x="4263850" y="3973875"/>
              <a:chExt cx="616350" cy="165450"/>
            </a:xfrm>
          </p:grpSpPr>
          <p:cxnSp>
            <p:nvCxnSpPr>
              <p:cNvPr id="307" name="Google Shape;307;p35"/>
              <p:cNvCxnSpPr/>
              <p:nvPr/>
            </p:nvCxnSpPr>
            <p:spPr>
              <a:xfrm>
                <a:off x="4263850" y="4056525"/>
                <a:ext cx="6162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8" name="Google Shape;308;p35"/>
              <p:cNvCxnSpPr/>
              <p:nvPr/>
            </p:nvCxnSpPr>
            <p:spPr>
              <a:xfrm>
                <a:off x="4731700" y="397387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9" name="Google Shape;309;p35"/>
              <p:cNvCxnSpPr/>
              <p:nvPr/>
            </p:nvCxnSpPr>
            <p:spPr>
              <a:xfrm flipH="1" rot="10800000">
                <a:off x="4731700" y="405652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310" name="Google Shape;310;p35"/>
            <p:cNvSpPr/>
            <p:nvPr/>
          </p:nvSpPr>
          <p:spPr>
            <a:xfrm>
              <a:off x="7917150" y="3783944"/>
              <a:ext cx="279900" cy="2799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1" name="Google Shape;311;p35"/>
          <p:cNvSpPr/>
          <p:nvPr/>
        </p:nvSpPr>
        <p:spPr>
          <a:xfrm>
            <a:off x="1732500" y="437585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6"/>
          <p:cNvSpPr/>
          <p:nvPr/>
        </p:nvSpPr>
        <p:spPr>
          <a:xfrm>
            <a:off x="1731600" y="599675"/>
            <a:ext cx="872400" cy="8724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36"/>
          <p:cNvSpPr txBox="1"/>
          <p:nvPr>
            <p:ph type="title"/>
          </p:nvPr>
        </p:nvSpPr>
        <p:spPr>
          <a:xfrm>
            <a:off x="2091775" y="1776950"/>
            <a:ext cx="39381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Unreal Engine 5</a:t>
            </a:r>
            <a:endParaRPr/>
          </a:p>
        </p:txBody>
      </p:sp>
      <p:grpSp>
        <p:nvGrpSpPr>
          <p:cNvPr id="318" name="Google Shape;318;p36"/>
          <p:cNvGrpSpPr/>
          <p:nvPr/>
        </p:nvGrpSpPr>
        <p:grpSpPr>
          <a:xfrm>
            <a:off x="4263850" y="4031025"/>
            <a:ext cx="616350" cy="165450"/>
            <a:chOff x="4263850" y="3973875"/>
            <a:chExt cx="616350" cy="165450"/>
          </a:xfrm>
        </p:grpSpPr>
        <p:cxnSp>
          <p:nvCxnSpPr>
            <p:cNvPr id="319" name="Google Shape;319;p36"/>
            <p:cNvCxnSpPr/>
            <p:nvPr/>
          </p:nvCxnSpPr>
          <p:spPr>
            <a:xfrm>
              <a:off x="4263850" y="4056525"/>
              <a:ext cx="6162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0" name="Google Shape;320;p36"/>
            <p:cNvCxnSpPr/>
            <p:nvPr/>
          </p:nvCxnSpPr>
          <p:spPr>
            <a:xfrm>
              <a:off x="4731700" y="3973875"/>
              <a:ext cx="148500" cy="82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21" name="Google Shape;321;p36"/>
            <p:cNvCxnSpPr/>
            <p:nvPr/>
          </p:nvCxnSpPr>
          <p:spPr>
            <a:xfrm flipH="1" rot="10800000">
              <a:off x="4731700" y="4056525"/>
              <a:ext cx="148500" cy="82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22" name="Google Shape;322;p36"/>
          <p:cNvSpPr txBox="1"/>
          <p:nvPr>
            <p:ph idx="1" type="subTitle"/>
          </p:nvPr>
        </p:nvSpPr>
        <p:spPr>
          <a:xfrm>
            <a:off x="1782500" y="2478625"/>
            <a:ext cx="5579400" cy="97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 de videojuegos creado por la compañía Epic Games. Permite desarrollar videojuegos, películas animadas y experiencias interactivas o basadas en realidad virtual.</a:t>
            </a:r>
            <a:endParaRPr/>
          </a:p>
        </p:txBody>
      </p:sp>
      <p:pic>
        <p:nvPicPr>
          <p:cNvPr id="323" name="Google Shape;323;p36"/>
          <p:cNvPicPr preferRelativeResize="0"/>
          <p:nvPr/>
        </p:nvPicPr>
        <p:blipFill rotWithShape="1">
          <a:blip r:embed="rId3">
            <a:alphaModFix/>
          </a:blip>
          <a:srcRect b="36261" l="19900" r="20836" t="0"/>
          <a:stretch/>
        </p:blipFill>
        <p:spPr>
          <a:xfrm>
            <a:off x="6029875" y="1579550"/>
            <a:ext cx="931277" cy="818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7"/>
          <p:cNvSpPr txBox="1"/>
          <p:nvPr>
            <p:ph idx="6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Gamificación con UE5</a:t>
            </a:r>
            <a:endParaRPr/>
          </a:p>
        </p:txBody>
      </p:sp>
      <p:sp>
        <p:nvSpPr>
          <p:cNvPr id="329" name="Google Shape;329;p37"/>
          <p:cNvSpPr txBox="1"/>
          <p:nvPr>
            <p:ph idx="2" type="title"/>
          </p:nvPr>
        </p:nvSpPr>
        <p:spPr>
          <a:xfrm>
            <a:off x="3524400" y="2333200"/>
            <a:ext cx="2095200" cy="37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Widgets</a:t>
            </a:r>
            <a:endParaRPr/>
          </a:p>
        </p:txBody>
      </p:sp>
      <p:sp>
        <p:nvSpPr>
          <p:cNvPr id="330" name="Google Shape;330;p37"/>
          <p:cNvSpPr txBox="1"/>
          <p:nvPr>
            <p:ph idx="3" type="subTitle"/>
          </p:nvPr>
        </p:nvSpPr>
        <p:spPr>
          <a:xfrm>
            <a:off x="3524400" y="2628870"/>
            <a:ext cx="2095200" cy="8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Elementos UI que permiten al usuario interactuar con el juego</a:t>
            </a:r>
            <a:endParaRPr/>
          </a:p>
        </p:txBody>
      </p:sp>
      <p:sp>
        <p:nvSpPr>
          <p:cNvPr id="331" name="Google Shape;331;p37"/>
          <p:cNvSpPr txBox="1"/>
          <p:nvPr>
            <p:ph idx="4" type="title"/>
          </p:nvPr>
        </p:nvSpPr>
        <p:spPr>
          <a:xfrm>
            <a:off x="6334525" y="3323800"/>
            <a:ext cx="2095200" cy="37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"/>
            </a:br>
            <a:r>
              <a:rPr lang="en"/>
              <a:t>Actor</a:t>
            </a:r>
            <a:endParaRPr/>
          </a:p>
        </p:txBody>
      </p:sp>
      <p:sp>
        <p:nvSpPr>
          <p:cNvPr id="332" name="Google Shape;332;p37"/>
          <p:cNvSpPr txBox="1"/>
          <p:nvPr>
            <p:ph idx="5" type="subTitle"/>
          </p:nvPr>
        </p:nvSpPr>
        <p:spPr>
          <a:xfrm>
            <a:off x="6334525" y="3619475"/>
            <a:ext cx="2233200" cy="8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Plantillas para objetos y personajes, permiten definir un comportamiento</a:t>
            </a:r>
            <a:endParaRPr/>
          </a:p>
        </p:txBody>
      </p:sp>
      <p:grpSp>
        <p:nvGrpSpPr>
          <p:cNvPr id="333" name="Google Shape;333;p37"/>
          <p:cNvGrpSpPr/>
          <p:nvPr/>
        </p:nvGrpSpPr>
        <p:grpSpPr>
          <a:xfrm>
            <a:off x="7216120" y="2700609"/>
            <a:ext cx="332012" cy="355454"/>
            <a:chOff x="7055134" y="2919170"/>
            <a:chExt cx="290321" cy="310820"/>
          </a:xfrm>
        </p:grpSpPr>
        <p:sp>
          <p:nvSpPr>
            <p:cNvPr id="334" name="Google Shape;334;p37"/>
            <p:cNvSpPr/>
            <p:nvPr/>
          </p:nvSpPr>
          <p:spPr>
            <a:xfrm>
              <a:off x="7102497" y="2970989"/>
              <a:ext cx="191044" cy="259001"/>
            </a:xfrm>
            <a:custGeom>
              <a:rect b="b" l="l" r="r" t="t"/>
              <a:pathLst>
                <a:path extrusionOk="0" h="8137" w="6002">
                  <a:moveTo>
                    <a:pt x="3097" y="314"/>
                  </a:moveTo>
                  <a:cubicBezTo>
                    <a:pt x="3739" y="314"/>
                    <a:pt x="4347" y="552"/>
                    <a:pt x="4835" y="980"/>
                  </a:cubicBezTo>
                  <a:cubicBezTo>
                    <a:pt x="5394" y="1481"/>
                    <a:pt x="5716" y="2195"/>
                    <a:pt x="5716" y="2933"/>
                  </a:cubicBezTo>
                  <a:cubicBezTo>
                    <a:pt x="5704" y="3445"/>
                    <a:pt x="5549" y="3933"/>
                    <a:pt x="5287" y="4350"/>
                  </a:cubicBezTo>
                  <a:cubicBezTo>
                    <a:pt x="5013" y="4767"/>
                    <a:pt x="4644" y="5100"/>
                    <a:pt x="4204" y="5302"/>
                  </a:cubicBezTo>
                  <a:cubicBezTo>
                    <a:pt x="3930" y="5433"/>
                    <a:pt x="3751" y="5719"/>
                    <a:pt x="3751" y="6029"/>
                  </a:cubicBezTo>
                  <a:lnTo>
                    <a:pt x="3751" y="6207"/>
                  </a:lnTo>
                  <a:lnTo>
                    <a:pt x="2430" y="6207"/>
                  </a:lnTo>
                  <a:lnTo>
                    <a:pt x="2430" y="6029"/>
                  </a:lnTo>
                  <a:cubicBezTo>
                    <a:pt x="2430" y="5719"/>
                    <a:pt x="2251" y="5433"/>
                    <a:pt x="1965" y="5302"/>
                  </a:cubicBezTo>
                  <a:cubicBezTo>
                    <a:pt x="942" y="4814"/>
                    <a:pt x="346" y="3731"/>
                    <a:pt x="489" y="2588"/>
                  </a:cubicBezTo>
                  <a:cubicBezTo>
                    <a:pt x="644" y="1421"/>
                    <a:pt x="1608" y="457"/>
                    <a:pt x="2799" y="326"/>
                  </a:cubicBezTo>
                  <a:cubicBezTo>
                    <a:pt x="2906" y="314"/>
                    <a:pt x="3013" y="314"/>
                    <a:pt x="3097" y="314"/>
                  </a:cubicBezTo>
                  <a:close/>
                  <a:moveTo>
                    <a:pt x="3728" y="6505"/>
                  </a:moveTo>
                  <a:lnTo>
                    <a:pt x="3739" y="7017"/>
                  </a:lnTo>
                  <a:cubicBezTo>
                    <a:pt x="3739" y="7100"/>
                    <a:pt x="3668" y="7195"/>
                    <a:pt x="3561" y="7195"/>
                  </a:cubicBezTo>
                  <a:lnTo>
                    <a:pt x="2573" y="7195"/>
                  </a:lnTo>
                  <a:cubicBezTo>
                    <a:pt x="2489" y="7195"/>
                    <a:pt x="2394" y="7124"/>
                    <a:pt x="2394" y="7017"/>
                  </a:cubicBezTo>
                  <a:lnTo>
                    <a:pt x="2394" y="6505"/>
                  </a:lnTo>
                  <a:close/>
                  <a:moveTo>
                    <a:pt x="3394" y="7469"/>
                  </a:moveTo>
                  <a:lnTo>
                    <a:pt x="3406" y="7648"/>
                  </a:lnTo>
                  <a:cubicBezTo>
                    <a:pt x="3406" y="7743"/>
                    <a:pt x="3335" y="7838"/>
                    <a:pt x="3228" y="7838"/>
                  </a:cubicBezTo>
                  <a:lnTo>
                    <a:pt x="2906" y="7838"/>
                  </a:lnTo>
                  <a:cubicBezTo>
                    <a:pt x="2811" y="7838"/>
                    <a:pt x="2727" y="7755"/>
                    <a:pt x="2727" y="7648"/>
                  </a:cubicBezTo>
                  <a:lnTo>
                    <a:pt x="2727" y="7469"/>
                  </a:lnTo>
                  <a:close/>
                  <a:moveTo>
                    <a:pt x="3056" y="0"/>
                  </a:moveTo>
                  <a:cubicBezTo>
                    <a:pt x="2951" y="0"/>
                    <a:pt x="2845" y="6"/>
                    <a:pt x="2739" y="16"/>
                  </a:cubicBezTo>
                  <a:cubicBezTo>
                    <a:pt x="1418" y="171"/>
                    <a:pt x="322" y="1230"/>
                    <a:pt x="168" y="2552"/>
                  </a:cubicBezTo>
                  <a:cubicBezTo>
                    <a:pt x="1" y="3814"/>
                    <a:pt x="668" y="5040"/>
                    <a:pt x="1811" y="5564"/>
                  </a:cubicBezTo>
                  <a:cubicBezTo>
                    <a:pt x="1977" y="5648"/>
                    <a:pt x="2096" y="5826"/>
                    <a:pt x="2096" y="6017"/>
                  </a:cubicBezTo>
                  <a:lnTo>
                    <a:pt x="2096" y="7005"/>
                  </a:lnTo>
                  <a:cubicBezTo>
                    <a:pt x="2096" y="7207"/>
                    <a:pt x="2239" y="7386"/>
                    <a:pt x="2430" y="7457"/>
                  </a:cubicBezTo>
                  <a:lnTo>
                    <a:pt x="2430" y="7648"/>
                  </a:lnTo>
                  <a:cubicBezTo>
                    <a:pt x="2430" y="7922"/>
                    <a:pt x="2632" y="8136"/>
                    <a:pt x="2906" y="8136"/>
                  </a:cubicBezTo>
                  <a:lnTo>
                    <a:pt x="3228" y="8136"/>
                  </a:lnTo>
                  <a:cubicBezTo>
                    <a:pt x="3501" y="8136"/>
                    <a:pt x="3704" y="7922"/>
                    <a:pt x="3704" y="7648"/>
                  </a:cubicBezTo>
                  <a:lnTo>
                    <a:pt x="3704" y="7457"/>
                  </a:lnTo>
                  <a:cubicBezTo>
                    <a:pt x="3906" y="7398"/>
                    <a:pt x="4037" y="7219"/>
                    <a:pt x="4037" y="7005"/>
                  </a:cubicBezTo>
                  <a:lnTo>
                    <a:pt x="4037" y="6017"/>
                  </a:lnTo>
                  <a:cubicBezTo>
                    <a:pt x="4037" y="5826"/>
                    <a:pt x="4144" y="5648"/>
                    <a:pt x="4323" y="5564"/>
                  </a:cubicBezTo>
                  <a:cubicBezTo>
                    <a:pt x="4811" y="5326"/>
                    <a:pt x="5228" y="4969"/>
                    <a:pt x="5537" y="4517"/>
                  </a:cubicBezTo>
                  <a:cubicBezTo>
                    <a:pt x="5847" y="4040"/>
                    <a:pt x="6002" y="3481"/>
                    <a:pt x="6002" y="2921"/>
                  </a:cubicBezTo>
                  <a:cubicBezTo>
                    <a:pt x="6002" y="2100"/>
                    <a:pt x="5644" y="1302"/>
                    <a:pt x="5037" y="754"/>
                  </a:cubicBezTo>
                  <a:cubicBezTo>
                    <a:pt x="4485" y="254"/>
                    <a:pt x="3788" y="0"/>
                    <a:pt x="30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7"/>
            <p:cNvSpPr/>
            <p:nvPr/>
          </p:nvSpPr>
          <p:spPr>
            <a:xfrm>
              <a:off x="7304872" y="3059413"/>
              <a:ext cx="40583" cy="9485"/>
            </a:xfrm>
            <a:custGeom>
              <a:rect b="b" l="l" r="r" t="t"/>
              <a:pathLst>
                <a:path extrusionOk="0" h="298" w="1275">
                  <a:moveTo>
                    <a:pt x="144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38"/>
                    <a:pt x="72" y="298"/>
                    <a:pt x="144" y="298"/>
                  </a:cubicBezTo>
                  <a:lnTo>
                    <a:pt x="1132" y="298"/>
                  </a:lnTo>
                  <a:cubicBezTo>
                    <a:pt x="1215" y="298"/>
                    <a:pt x="1275" y="215"/>
                    <a:pt x="1275" y="143"/>
                  </a:cubicBezTo>
                  <a:cubicBezTo>
                    <a:pt x="1275" y="72"/>
                    <a:pt x="1203" y="0"/>
                    <a:pt x="1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37"/>
            <p:cNvSpPr/>
            <p:nvPr/>
          </p:nvSpPr>
          <p:spPr>
            <a:xfrm>
              <a:off x="7055134" y="3059413"/>
              <a:ext cx="41347" cy="9485"/>
            </a:xfrm>
            <a:custGeom>
              <a:rect b="b" l="l" r="r" t="t"/>
              <a:pathLst>
                <a:path extrusionOk="0" h="298" w="1299">
                  <a:moveTo>
                    <a:pt x="155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38"/>
                    <a:pt x="72" y="298"/>
                    <a:pt x="155" y="298"/>
                  </a:cubicBezTo>
                  <a:lnTo>
                    <a:pt x="1132" y="298"/>
                  </a:lnTo>
                  <a:cubicBezTo>
                    <a:pt x="1215" y="298"/>
                    <a:pt x="1287" y="215"/>
                    <a:pt x="1287" y="143"/>
                  </a:cubicBezTo>
                  <a:cubicBezTo>
                    <a:pt x="1298" y="72"/>
                    <a:pt x="1227" y="0"/>
                    <a:pt x="11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37"/>
            <p:cNvSpPr/>
            <p:nvPr/>
          </p:nvSpPr>
          <p:spPr>
            <a:xfrm>
              <a:off x="7195727" y="2919170"/>
              <a:ext cx="9517" cy="40583"/>
            </a:xfrm>
            <a:custGeom>
              <a:rect b="b" l="l" r="r" t="t"/>
              <a:pathLst>
                <a:path extrusionOk="0" h="1275" w="299">
                  <a:moveTo>
                    <a:pt x="156" y="1"/>
                  </a:moveTo>
                  <a:cubicBezTo>
                    <a:pt x="60" y="1"/>
                    <a:pt x="1" y="72"/>
                    <a:pt x="1" y="144"/>
                  </a:cubicBezTo>
                  <a:lnTo>
                    <a:pt x="1" y="1132"/>
                  </a:lnTo>
                  <a:cubicBezTo>
                    <a:pt x="1" y="1215"/>
                    <a:pt x="84" y="1275"/>
                    <a:pt x="156" y="1275"/>
                  </a:cubicBezTo>
                  <a:cubicBezTo>
                    <a:pt x="227" y="1275"/>
                    <a:pt x="299" y="1204"/>
                    <a:pt x="299" y="1132"/>
                  </a:cubicBezTo>
                  <a:lnTo>
                    <a:pt x="299" y="144"/>
                  </a:lnTo>
                  <a:cubicBezTo>
                    <a:pt x="299" y="72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37"/>
            <p:cNvSpPr/>
            <p:nvPr/>
          </p:nvSpPr>
          <p:spPr>
            <a:xfrm>
              <a:off x="7185128" y="3007116"/>
              <a:ext cx="30334" cy="92880"/>
            </a:xfrm>
            <a:custGeom>
              <a:rect b="b" l="l" r="r" t="t"/>
              <a:pathLst>
                <a:path extrusionOk="0" h="2918" w="953">
                  <a:moveTo>
                    <a:pt x="477" y="310"/>
                  </a:moveTo>
                  <a:cubicBezTo>
                    <a:pt x="512" y="310"/>
                    <a:pt x="560" y="334"/>
                    <a:pt x="596" y="357"/>
                  </a:cubicBezTo>
                  <a:cubicBezTo>
                    <a:pt x="620" y="393"/>
                    <a:pt x="632" y="429"/>
                    <a:pt x="632" y="476"/>
                  </a:cubicBezTo>
                  <a:lnTo>
                    <a:pt x="548" y="2608"/>
                  </a:lnTo>
                  <a:lnTo>
                    <a:pt x="405" y="2620"/>
                  </a:lnTo>
                  <a:cubicBezTo>
                    <a:pt x="405" y="2620"/>
                    <a:pt x="393" y="2620"/>
                    <a:pt x="393" y="2608"/>
                  </a:cubicBezTo>
                  <a:lnTo>
                    <a:pt x="310" y="476"/>
                  </a:lnTo>
                  <a:cubicBezTo>
                    <a:pt x="310" y="429"/>
                    <a:pt x="322" y="393"/>
                    <a:pt x="358" y="357"/>
                  </a:cubicBezTo>
                  <a:cubicBezTo>
                    <a:pt x="381" y="334"/>
                    <a:pt x="429" y="310"/>
                    <a:pt x="477" y="310"/>
                  </a:cubicBezTo>
                  <a:close/>
                  <a:moveTo>
                    <a:pt x="477" y="0"/>
                  </a:moveTo>
                  <a:cubicBezTo>
                    <a:pt x="334" y="0"/>
                    <a:pt x="215" y="48"/>
                    <a:pt x="131" y="155"/>
                  </a:cubicBezTo>
                  <a:cubicBezTo>
                    <a:pt x="36" y="238"/>
                    <a:pt x="0" y="357"/>
                    <a:pt x="0" y="488"/>
                  </a:cubicBezTo>
                  <a:lnTo>
                    <a:pt x="84" y="2620"/>
                  </a:lnTo>
                  <a:cubicBezTo>
                    <a:pt x="84" y="2786"/>
                    <a:pt x="239" y="2917"/>
                    <a:pt x="393" y="2917"/>
                  </a:cubicBezTo>
                  <a:lnTo>
                    <a:pt x="512" y="2917"/>
                  </a:lnTo>
                  <a:cubicBezTo>
                    <a:pt x="679" y="2917"/>
                    <a:pt x="822" y="2786"/>
                    <a:pt x="822" y="2620"/>
                  </a:cubicBezTo>
                  <a:lnTo>
                    <a:pt x="917" y="488"/>
                  </a:lnTo>
                  <a:cubicBezTo>
                    <a:pt x="953" y="369"/>
                    <a:pt x="905" y="238"/>
                    <a:pt x="810" y="155"/>
                  </a:cubicBezTo>
                  <a:cubicBezTo>
                    <a:pt x="727" y="60"/>
                    <a:pt x="608" y="0"/>
                    <a:pt x="4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37"/>
            <p:cNvSpPr/>
            <p:nvPr/>
          </p:nvSpPr>
          <p:spPr>
            <a:xfrm>
              <a:off x="7187770" y="3111328"/>
              <a:ext cx="25814" cy="25814"/>
            </a:xfrm>
            <a:custGeom>
              <a:rect b="b" l="l" r="r" t="t"/>
              <a:pathLst>
                <a:path extrusionOk="0" h="811" w="811">
                  <a:moveTo>
                    <a:pt x="406" y="310"/>
                  </a:moveTo>
                  <a:cubicBezTo>
                    <a:pt x="453" y="310"/>
                    <a:pt x="489" y="358"/>
                    <a:pt x="489" y="405"/>
                  </a:cubicBezTo>
                  <a:cubicBezTo>
                    <a:pt x="489" y="453"/>
                    <a:pt x="453" y="489"/>
                    <a:pt x="406" y="489"/>
                  </a:cubicBezTo>
                  <a:cubicBezTo>
                    <a:pt x="358" y="489"/>
                    <a:pt x="310" y="453"/>
                    <a:pt x="310" y="405"/>
                  </a:cubicBezTo>
                  <a:cubicBezTo>
                    <a:pt x="310" y="358"/>
                    <a:pt x="358" y="310"/>
                    <a:pt x="406" y="310"/>
                  </a:cubicBezTo>
                  <a:close/>
                  <a:moveTo>
                    <a:pt x="406" y="0"/>
                  </a:moveTo>
                  <a:cubicBezTo>
                    <a:pt x="179" y="0"/>
                    <a:pt x="1" y="179"/>
                    <a:pt x="1" y="405"/>
                  </a:cubicBezTo>
                  <a:cubicBezTo>
                    <a:pt x="1" y="631"/>
                    <a:pt x="179" y="810"/>
                    <a:pt x="406" y="810"/>
                  </a:cubicBezTo>
                  <a:cubicBezTo>
                    <a:pt x="632" y="810"/>
                    <a:pt x="810" y="631"/>
                    <a:pt x="810" y="405"/>
                  </a:cubicBezTo>
                  <a:cubicBezTo>
                    <a:pt x="787" y="179"/>
                    <a:pt x="608" y="0"/>
                    <a:pt x="4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37"/>
            <p:cNvSpPr/>
            <p:nvPr/>
          </p:nvSpPr>
          <p:spPr>
            <a:xfrm>
              <a:off x="7249552" y="2951477"/>
              <a:ext cx="18971" cy="23077"/>
            </a:xfrm>
            <a:custGeom>
              <a:rect b="b" l="l" r="r" t="t"/>
              <a:pathLst>
                <a:path extrusionOk="0" h="725" w="596">
                  <a:moveTo>
                    <a:pt x="417" y="0"/>
                  </a:moveTo>
                  <a:cubicBezTo>
                    <a:pt x="362" y="0"/>
                    <a:pt x="307" y="32"/>
                    <a:pt x="274" y="81"/>
                  </a:cubicBezTo>
                  <a:lnTo>
                    <a:pt x="36" y="498"/>
                  </a:lnTo>
                  <a:cubicBezTo>
                    <a:pt x="1" y="570"/>
                    <a:pt x="24" y="665"/>
                    <a:pt x="96" y="700"/>
                  </a:cubicBezTo>
                  <a:cubicBezTo>
                    <a:pt x="132" y="724"/>
                    <a:pt x="143" y="724"/>
                    <a:pt x="179" y="724"/>
                  </a:cubicBezTo>
                  <a:cubicBezTo>
                    <a:pt x="239" y="724"/>
                    <a:pt x="274" y="689"/>
                    <a:pt x="310" y="641"/>
                  </a:cubicBezTo>
                  <a:lnTo>
                    <a:pt x="548" y="224"/>
                  </a:lnTo>
                  <a:cubicBezTo>
                    <a:pt x="596" y="153"/>
                    <a:pt x="560" y="69"/>
                    <a:pt x="489" y="22"/>
                  </a:cubicBezTo>
                  <a:cubicBezTo>
                    <a:pt x="466" y="7"/>
                    <a:pt x="442" y="0"/>
                    <a:pt x="4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37"/>
            <p:cNvSpPr/>
            <p:nvPr/>
          </p:nvSpPr>
          <p:spPr>
            <a:xfrm>
              <a:off x="7132831" y="3153852"/>
              <a:ext cx="18589" cy="22695"/>
            </a:xfrm>
            <a:custGeom>
              <a:rect b="b" l="l" r="r" t="t"/>
              <a:pathLst>
                <a:path extrusionOk="0" h="713" w="584">
                  <a:moveTo>
                    <a:pt x="419" y="0"/>
                  </a:moveTo>
                  <a:cubicBezTo>
                    <a:pt x="368" y="0"/>
                    <a:pt x="319" y="32"/>
                    <a:pt x="286" y="81"/>
                  </a:cubicBezTo>
                  <a:lnTo>
                    <a:pt x="48" y="498"/>
                  </a:lnTo>
                  <a:cubicBezTo>
                    <a:pt x="0" y="569"/>
                    <a:pt x="36" y="665"/>
                    <a:pt x="108" y="700"/>
                  </a:cubicBezTo>
                  <a:cubicBezTo>
                    <a:pt x="131" y="712"/>
                    <a:pt x="155" y="712"/>
                    <a:pt x="179" y="712"/>
                  </a:cubicBezTo>
                  <a:cubicBezTo>
                    <a:pt x="239" y="712"/>
                    <a:pt x="286" y="689"/>
                    <a:pt x="310" y="641"/>
                  </a:cubicBezTo>
                  <a:lnTo>
                    <a:pt x="548" y="224"/>
                  </a:lnTo>
                  <a:cubicBezTo>
                    <a:pt x="584" y="153"/>
                    <a:pt x="572" y="69"/>
                    <a:pt x="489" y="22"/>
                  </a:cubicBezTo>
                  <a:cubicBezTo>
                    <a:pt x="466" y="7"/>
                    <a:pt x="443" y="0"/>
                    <a:pt x="4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37"/>
            <p:cNvSpPr/>
            <p:nvPr/>
          </p:nvSpPr>
          <p:spPr>
            <a:xfrm>
              <a:off x="7132449" y="2951477"/>
              <a:ext cx="18971" cy="23077"/>
            </a:xfrm>
            <a:custGeom>
              <a:rect b="b" l="l" r="r" t="t"/>
              <a:pathLst>
                <a:path extrusionOk="0" h="725" w="596">
                  <a:moveTo>
                    <a:pt x="177" y="0"/>
                  </a:moveTo>
                  <a:cubicBezTo>
                    <a:pt x="154" y="0"/>
                    <a:pt x="130" y="7"/>
                    <a:pt x="108" y="22"/>
                  </a:cubicBezTo>
                  <a:cubicBezTo>
                    <a:pt x="24" y="69"/>
                    <a:pt x="1" y="153"/>
                    <a:pt x="48" y="236"/>
                  </a:cubicBezTo>
                  <a:lnTo>
                    <a:pt x="274" y="653"/>
                  </a:lnTo>
                  <a:cubicBezTo>
                    <a:pt x="310" y="689"/>
                    <a:pt x="358" y="724"/>
                    <a:pt x="417" y="724"/>
                  </a:cubicBezTo>
                  <a:cubicBezTo>
                    <a:pt x="441" y="724"/>
                    <a:pt x="477" y="724"/>
                    <a:pt x="489" y="712"/>
                  </a:cubicBezTo>
                  <a:cubicBezTo>
                    <a:pt x="584" y="665"/>
                    <a:pt x="596" y="570"/>
                    <a:pt x="548" y="498"/>
                  </a:cubicBezTo>
                  <a:lnTo>
                    <a:pt x="310" y="81"/>
                  </a:lnTo>
                  <a:cubicBezTo>
                    <a:pt x="277" y="32"/>
                    <a:pt x="228" y="0"/>
                    <a:pt x="17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37"/>
            <p:cNvSpPr/>
            <p:nvPr/>
          </p:nvSpPr>
          <p:spPr>
            <a:xfrm>
              <a:off x="7249552" y="3153852"/>
              <a:ext cx="18971" cy="22695"/>
            </a:xfrm>
            <a:custGeom>
              <a:rect b="b" l="l" r="r" t="t"/>
              <a:pathLst>
                <a:path extrusionOk="0" h="713" w="596">
                  <a:moveTo>
                    <a:pt x="173" y="0"/>
                  </a:moveTo>
                  <a:cubicBezTo>
                    <a:pt x="148" y="0"/>
                    <a:pt x="122" y="7"/>
                    <a:pt x="96" y="22"/>
                  </a:cubicBezTo>
                  <a:cubicBezTo>
                    <a:pt x="24" y="69"/>
                    <a:pt x="1" y="153"/>
                    <a:pt x="36" y="224"/>
                  </a:cubicBezTo>
                  <a:lnTo>
                    <a:pt x="274" y="641"/>
                  </a:lnTo>
                  <a:cubicBezTo>
                    <a:pt x="310" y="689"/>
                    <a:pt x="358" y="712"/>
                    <a:pt x="417" y="712"/>
                  </a:cubicBezTo>
                  <a:cubicBezTo>
                    <a:pt x="441" y="712"/>
                    <a:pt x="477" y="712"/>
                    <a:pt x="489" y="700"/>
                  </a:cubicBezTo>
                  <a:cubicBezTo>
                    <a:pt x="560" y="665"/>
                    <a:pt x="596" y="569"/>
                    <a:pt x="548" y="498"/>
                  </a:cubicBezTo>
                  <a:lnTo>
                    <a:pt x="310" y="81"/>
                  </a:lnTo>
                  <a:cubicBezTo>
                    <a:pt x="277" y="32"/>
                    <a:pt x="228" y="0"/>
                    <a:pt x="1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37"/>
            <p:cNvSpPr/>
            <p:nvPr/>
          </p:nvSpPr>
          <p:spPr>
            <a:xfrm>
              <a:off x="7289721" y="3113969"/>
              <a:ext cx="24286" cy="17093"/>
            </a:xfrm>
            <a:custGeom>
              <a:rect b="b" l="l" r="r" t="t"/>
              <a:pathLst>
                <a:path extrusionOk="0" h="537" w="763"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4" y="239"/>
                    <a:pt x="108" y="287"/>
                  </a:cubicBezTo>
                  <a:lnTo>
                    <a:pt x="524" y="525"/>
                  </a:lnTo>
                  <a:cubicBezTo>
                    <a:pt x="548" y="537"/>
                    <a:pt x="560" y="537"/>
                    <a:pt x="596" y="537"/>
                  </a:cubicBezTo>
                  <a:cubicBezTo>
                    <a:pt x="655" y="537"/>
                    <a:pt x="703" y="513"/>
                    <a:pt x="727" y="465"/>
                  </a:cubicBezTo>
                  <a:cubicBezTo>
                    <a:pt x="763" y="394"/>
                    <a:pt x="739" y="310"/>
                    <a:pt x="667" y="263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37"/>
            <p:cNvSpPr/>
            <p:nvPr/>
          </p:nvSpPr>
          <p:spPr>
            <a:xfrm>
              <a:off x="7086964" y="2996931"/>
              <a:ext cx="24668" cy="17411"/>
            </a:xfrm>
            <a:custGeom>
              <a:rect b="b" l="l" r="r" t="t"/>
              <a:pathLst>
                <a:path extrusionOk="0" h="547" w="775">
                  <a:moveTo>
                    <a:pt x="179" y="1"/>
                  </a:moveTo>
                  <a:cubicBezTo>
                    <a:pt x="125" y="1"/>
                    <a:pt x="73" y="33"/>
                    <a:pt x="48" y="82"/>
                  </a:cubicBezTo>
                  <a:cubicBezTo>
                    <a:pt x="1" y="154"/>
                    <a:pt x="25" y="249"/>
                    <a:pt x="108" y="285"/>
                  </a:cubicBezTo>
                  <a:lnTo>
                    <a:pt x="525" y="535"/>
                  </a:lnTo>
                  <a:cubicBezTo>
                    <a:pt x="548" y="546"/>
                    <a:pt x="560" y="546"/>
                    <a:pt x="596" y="546"/>
                  </a:cubicBezTo>
                  <a:cubicBezTo>
                    <a:pt x="656" y="546"/>
                    <a:pt x="703" y="511"/>
                    <a:pt x="727" y="475"/>
                  </a:cubicBezTo>
                  <a:cubicBezTo>
                    <a:pt x="775" y="415"/>
                    <a:pt x="739" y="308"/>
                    <a:pt x="668" y="261"/>
                  </a:cubicBezTo>
                  <a:lnTo>
                    <a:pt x="251" y="23"/>
                  </a:lnTo>
                  <a:cubicBezTo>
                    <a:pt x="228" y="8"/>
                    <a:pt x="204" y="1"/>
                    <a:pt x="1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37"/>
            <p:cNvSpPr/>
            <p:nvPr/>
          </p:nvSpPr>
          <p:spPr>
            <a:xfrm>
              <a:off x="7289339" y="2996931"/>
              <a:ext cx="24668" cy="17411"/>
            </a:xfrm>
            <a:custGeom>
              <a:rect b="b" l="l" r="r" t="t"/>
              <a:pathLst>
                <a:path extrusionOk="0" h="547" w="775">
                  <a:moveTo>
                    <a:pt x="590" y="1"/>
                  </a:moveTo>
                  <a:cubicBezTo>
                    <a:pt x="565" y="1"/>
                    <a:pt x="539" y="8"/>
                    <a:pt x="513" y="23"/>
                  </a:cubicBezTo>
                  <a:lnTo>
                    <a:pt x="96" y="261"/>
                  </a:lnTo>
                  <a:cubicBezTo>
                    <a:pt x="25" y="308"/>
                    <a:pt x="1" y="392"/>
                    <a:pt x="36" y="475"/>
                  </a:cubicBezTo>
                  <a:cubicBezTo>
                    <a:pt x="72" y="511"/>
                    <a:pt x="108" y="546"/>
                    <a:pt x="179" y="546"/>
                  </a:cubicBezTo>
                  <a:cubicBezTo>
                    <a:pt x="203" y="546"/>
                    <a:pt x="239" y="546"/>
                    <a:pt x="251" y="535"/>
                  </a:cubicBezTo>
                  <a:lnTo>
                    <a:pt x="667" y="285"/>
                  </a:lnTo>
                  <a:cubicBezTo>
                    <a:pt x="751" y="249"/>
                    <a:pt x="775" y="154"/>
                    <a:pt x="727" y="82"/>
                  </a:cubicBezTo>
                  <a:cubicBezTo>
                    <a:pt x="694" y="33"/>
                    <a:pt x="645" y="1"/>
                    <a:pt x="5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37"/>
            <p:cNvSpPr/>
            <p:nvPr/>
          </p:nvSpPr>
          <p:spPr>
            <a:xfrm>
              <a:off x="7086964" y="3113587"/>
              <a:ext cx="24668" cy="17093"/>
            </a:xfrm>
            <a:custGeom>
              <a:rect b="b" l="l" r="r" t="t"/>
              <a:pathLst>
                <a:path extrusionOk="0" h="537" w="775">
                  <a:moveTo>
                    <a:pt x="597" y="0"/>
                  </a:moveTo>
                  <a:cubicBezTo>
                    <a:pt x="570" y="0"/>
                    <a:pt x="541" y="8"/>
                    <a:pt x="513" y="25"/>
                  </a:cubicBezTo>
                  <a:lnTo>
                    <a:pt x="108" y="263"/>
                  </a:lnTo>
                  <a:cubicBezTo>
                    <a:pt x="25" y="299"/>
                    <a:pt x="1" y="394"/>
                    <a:pt x="36" y="465"/>
                  </a:cubicBezTo>
                  <a:cubicBezTo>
                    <a:pt x="72" y="513"/>
                    <a:pt x="120" y="537"/>
                    <a:pt x="179" y="537"/>
                  </a:cubicBezTo>
                  <a:cubicBezTo>
                    <a:pt x="203" y="537"/>
                    <a:pt x="239" y="537"/>
                    <a:pt x="251" y="525"/>
                  </a:cubicBezTo>
                  <a:lnTo>
                    <a:pt x="668" y="287"/>
                  </a:lnTo>
                  <a:cubicBezTo>
                    <a:pt x="739" y="263"/>
                    <a:pt x="775" y="156"/>
                    <a:pt x="727" y="84"/>
                  </a:cubicBezTo>
                  <a:cubicBezTo>
                    <a:pt x="696" y="29"/>
                    <a:pt x="649" y="0"/>
                    <a:pt x="5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8" name="Google Shape;348;p37"/>
          <p:cNvSpPr txBox="1"/>
          <p:nvPr>
            <p:ph type="title"/>
          </p:nvPr>
        </p:nvSpPr>
        <p:spPr>
          <a:xfrm>
            <a:off x="712850" y="3323800"/>
            <a:ext cx="2095200" cy="372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Niveles</a:t>
            </a:r>
            <a:endParaRPr/>
          </a:p>
        </p:txBody>
      </p:sp>
      <p:sp>
        <p:nvSpPr>
          <p:cNvPr id="349" name="Google Shape;349;p37"/>
          <p:cNvSpPr txBox="1"/>
          <p:nvPr>
            <p:ph idx="1" type="subTitle"/>
          </p:nvPr>
        </p:nvSpPr>
        <p:spPr>
          <a:xfrm>
            <a:off x="712850" y="3619470"/>
            <a:ext cx="2095200" cy="8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Áreas o secciones que permiten dividir el contenido</a:t>
            </a:r>
            <a:endParaRPr/>
          </a:p>
        </p:txBody>
      </p:sp>
      <p:grpSp>
        <p:nvGrpSpPr>
          <p:cNvPr id="350" name="Google Shape;350;p37"/>
          <p:cNvGrpSpPr/>
          <p:nvPr/>
        </p:nvGrpSpPr>
        <p:grpSpPr>
          <a:xfrm>
            <a:off x="4392161" y="1743964"/>
            <a:ext cx="359679" cy="321833"/>
            <a:chOff x="4670239" y="1541599"/>
            <a:chExt cx="359679" cy="321833"/>
          </a:xfrm>
        </p:grpSpPr>
        <p:sp>
          <p:nvSpPr>
            <p:cNvPr id="351" name="Google Shape;351;p37"/>
            <p:cNvSpPr/>
            <p:nvPr/>
          </p:nvSpPr>
          <p:spPr>
            <a:xfrm>
              <a:off x="4818790" y="1606787"/>
              <a:ext cx="28838" cy="49687"/>
            </a:xfrm>
            <a:custGeom>
              <a:rect b="b" l="l" r="r" t="t"/>
              <a:pathLst>
                <a:path extrusionOk="0" h="1561" w="906">
                  <a:moveTo>
                    <a:pt x="429" y="298"/>
                  </a:moveTo>
                  <a:lnTo>
                    <a:pt x="429" y="584"/>
                  </a:lnTo>
                  <a:cubicBezTo>
                    <a:pt x="310" y="537"/>
                    <a:pt x="287" y="489"/>
                    <a:pt x="287" y="429"/>
                  </a:cubicBezTo>
                  <a:cubicBezTo>
                    <a:pt x="287" y="346"/>
                    <a:pt x="358" y="310"/>
                    <a:pt x="429" y="298"/>
                  </a:cubicBezTo>
                  <a:close/>
                  <a:moveTo>
                    <a:pt x="537" y="882"/>
                  </a:moveTo>
                  <a:cubicBezTo>
                    <a:pt x="656" y="929"/>
                    <a:pt x="680" y="989"/>
                    <a:pt x="680" y="1060"/>
                  </a:cubicBezTo>
                  <a:cubicBezTo>
                    <a:pt x="680" y="1132"/>
                    <a:pt x="620" y="1191"/>
                    <a:pt x="537" y="1203"/>
                  </a:cubicBezTo>
                  <a:lnTo>
                    <a:pt x="537" y="882"/>
                  </a:lnTo>
                  <a:close/>
                  <a:moveTo>
                    <a:pt x="477" y="1"/>
                  </a:moveTo>
                  <a:cubicBezTo>
                    <a:pt x="441" y="1"/>
                    <a:pt x="418" y="13"/>
                    <a:pt x="418" y="48"/>
                  </a:cubicBezTo>
                  <a:lnTo>
                    <a:pt x="418" y="108"/>
                  </a:lnTo>
                  <a:cubicBezTo>
                    <a:pt x="191" y="132"/>
                    <a:pt x="48" y="251"/>
                    <a:pt x="48" y="477"/>
                  </a:cubicBezTo>
                  <a:cubicBezTo>
                    <a:pt x="48" y="715"/>
                    <a:pt x="227" y="787"/>
                    <a:pt x="418" y="870"/>
                  </a:cubicBezTo>
                  <a:lnTo>
                    <a:pt x="418" y="1239"/>
                  </a:lnTo>
                  <a:cubicBezTo>
                    <a:pt x="310" y="1215"/>
                    <a:pt x="263" y="1191"/>
                    <a:pt x="179" y="1120"/>
                  </a:cubicBezTo>
                  <a:cubicBezTo>
                    <a:pt x="159" y="1104"/>
                    <a:pt x="138" y="1096"/>
                    <a:pt x="118" y="1096"/>
                  </a:cubicBezTo>
                  <a:cubicBezTo>
                    <a:pt x="93" y="1096"/>
                    <a:pt x="69" y="1110"/>
                    <a:pt x="48" y="1144"/>
                  </a:cubicBezTo>
                  <a:cubicBezTo>
                    <a:pt x="1" y="1203"/>
                    <a:pt x="1" y="1263"/>
                    <a:pt x="48" y="1310"/>
                  </a:cubicBezTo>
                  <a:cubicBezTo>
                    <a:pt x="120" y="1418"/>
                    <a:pt x="287" y="1465"/>
                    <a:pt x="418" y="1465"/>
                  </a:cubicBezTo>
                  <a:lnTo>
                    <a:pt x="418" y="1513"/>
                  </a:lnTo>
                  <a:cubicBezTo>
                    <a:pt x="418" y="1549"/>
                    <a:pt x="441" y="1560"/>
                    <a:pt x="477" y="1560"/>
                  </a:cubicBezTo>
                  <a:cubicBezTo>
                    <a:pt x="501" y="1560"/>
                    <a:pt x="537" y="1549"/>
                    <a:pt x="537" y="1513"/>
                  </a:cubicBezTo>
                  <a:lnTo>
                    <a:pt x="537" y="1429"/>
                  </a:lnTo>
                  <a:cubicBezTo>
                    <a:pt x="727" y="1406"/>
                    <a:pt x="894" y="1263"/>
                    <a:pt x="894" y="1025"/>
                  </a:cubicBezTo>
                  <a:cubicBezTo>
                    <a:pt x="906" y="787"/>
                    <a:pt x="763" y="703"/>
                    <a:pt x="549" y="632"/>
                  </a:cubicBezTo>
                  <a:lnTo>
                    <a:pt x="549" y="286"/>
                  </a:lnTo>
                  <a:cubicBezTo>
                    <a:pt x="596" y="286"/>
                    <a:pt x="644" y="298"/>
                    <a:pt x="680" y="334"/>
                  </a:cubicBezTo>
                  <a:cubicBezTo>
                    <a:pt x="707" y="341"/>
                    <a:pt x="738" y="363"/>
                    <a:pt x="771" y="363"/>
                  </a:cubicBezTo>
                  <a:cubicBezTo>
                    <a:pt x="795" y="363"/>
                    <a:pt x="821" y="351"/>
                    <a:pt x="846" y="310"/>
                  </a:cubicBezTo>
                  <a:cubicBezTo>
                    <a:pt x="882" y="275"/>
                    <a:pt x="894" y="215"/>
                    <a:pt x="834" y="167"/>
                  </a:cubicBezTo>
                  <a:cubicBezTo>
                    <a:pt x="763" y="108"/>
                    <a:pt x="644" y="96"/>
                    <a:pt x="537" y="96"/>
                  </a:cubicBezTo>
                  <a:lnTo>
                    <a:pt x="537" y="48"/>
                  </a:lnTo>
                  <a:cubicBezTo>
                    <a:pt x="537" y="13"/>
                    <a:pt x="501" y="1"/>
                    <a:pt x="4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37"/>
            <p:cNvSpPr/>
            <p:nvPr/>
          </p:nvSpPr>
          <p:spPr>
            <a:xfrm>
              <a:off x="4875256" y="1557896"/>
              <a:ext cx="82281" cy="82663"/>
            </a:xfrm>
            <a:custGeom>
              <a:rect b="b" l="l" r="r" t="t"/>
              <a:pathLst>
                <a:path extrusionOk="0" h="2597" w="2585">
                  <a:moveTo>
                    <a:pt x="1287" y="310"/>
                  </a:moveTo>
                  <a:cubicBezTo>
                    <a:pt x="1823" y="310"/>
                    <a:pt x="2275" y="751"/>
                    <a:pt x="2275" y="1299"/>
                  </a:cubicBezTo>
                  <a:cubicBezTo>
                    <a:pt x="2263" y="1834"/>
                    <a:pt x="1823" y="2275"/>
                    <a:pt x="1287" y="2275"/>
                  </a:cubicBezTo>
                  <a:cubicBezTo>
                    <a:pt x="751" y="2275"/>
                    <a:pt x="310" y="1846"/>
                    <a:pt x="310" y="1299"/>
                  </a:cubicBezTo>
                  <a:cubicBezTo>
                    <a:pt x="310" y="763"/>
                    <a:pt x="739" y="310"/>
                    <a:pt x="1287" y="310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99"/>
                  </a:cubicBezTo>
                  <a:cubicBezTo>
                    <a:pt x="1" y="2013"/>
                    <a:pt x="572" y="2596"/>
                    <a:pt x="1287" y="2596"/>
                  </a:cubicBezTo>
                  <a:cubicBezTo>
                    <a:pt x="2001" y="2596"/>
                    <a:pt x="2585" y="2013"/>
                    <a:pt x="2585" y="1299"/>
                  </a:cubicBezTo>
                  <a:cubicBezTo>
                    <a:pt x="2585" y="584"/>
                    <a:pt x="2001" y="1"/>
                    <a:pt x="12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7"/>
            <p:cNvSpPr/>
            <p:nvPr/>
          </p:nvSpPr>
          <p:spPr>
            <a:xfrm>
              <a:off x="4775215" y="1541599"/>
              <a:ext cx="199001" cy="147850"/>
            </a:xfrm>
            <a:custGeom>
              <a:rect b="b" l="l" r="r" t="t"/>
              <a:pathLst>
                <a:path extrusionOk="0" h="4645" w="6252">
                  <a:moveTo>
                    <a:pt x="1834" y="1811"/>
                  </a:moveTo>
                  <a:cubicBezTo>
                    <a:pt x="2168" y="1811"/>
                    <a:pt x="2465" y="1989"/>
                    <a:pt x="2644" y="2239"/>
                  </a:cubicBezTo>
                  <a:cubicBezTo>
                    <a:pt x="2680" y="2394"/>
                    <a:pt x="2739" y="2525"/>
                    <a:pt x="2799" y="2656"/>
                  </a:cubicBezTo>
                  <a:cubicBezTo>
                    <a:pt x="2799" y="2704"/>
                    <a:pt x="2811" y="2751"/>
                    <a:pt x="2811" y="2787"/>
                  </a:cubicBezTo>
                  <a:cubicBezTo>
                    <a:pt x="2811" y="3335"/>
                    <a:pt x="2382" y="3775"/>
                    <a:pt x="1834" y="3775"/>
                  </a:cubicBezTo>
                  <a:cubicBezTo>
                    <a:pt x="1298" y="3775"/>
                    <a:pt x="846" y="3347"/>
                    <a:pt x="846" y="2787"/>
                  </a:cubicBezTo>
                  <a:cubicBezTo>
                    <a:pt x="846" y="2251"/>
                    <a:pt x="1275" y="1811"/>
                    <a:pt x="1834" y="1811"/>
                  </a:cubicBezTo>
                  <a:close/>
                  <a:moveTo>
                    <a:pt x="1834" y="1263"/>
                  </a:moveTo>
                  <a:cubicBezTo>
                    <a:pt x="2108" y="1263"/>
                    <a:pt x="2382" y="1334"/>
                    <a:pt x="2620" y="1489"/>
                  </a:cubicBezTo>
                  <a:cubicBezTo>
                    <a:pt x="2608" y="1561"/>
                    <a:pt x="2608" y="1644"/>
                    <a:pt x="2584" y="1727"/>
                  </a:cubicBezTo>
                  <a:cubicBezTo>
                    <a:pt x="2382" y="1572"/>
                    <a:pt x="2108" y="1465"/>
                    <a:pt x="1822" y="1465"/>
                  </a:cubicBezTo>
                  <a:cubicBezTo>
                    <a:pt x="1120" y="1465"/>
                    <a:pt x="536" y="2049"/>
                    <a:pt x="536" y="2763"/>
                  </a:cubicBezTo>
                  <a:cubicBezTo>
                    <a:pt x="536" y="3477"/>
                    <a:pt x="1108" y="4061"/>
                    <a:pt x="1822" y="4061"/>
                  </a:cubicBezTo>
                  <a:cubicBezTo>
                    <a:pt x="2453" y="4061"/>
                    <a:pt x="2953" y="3632"/>
                    <a:pt x="3096" y="3049"/>
                  </a:cubicBezTo>
                  <a:cubicBezTo>
                    <a:pt x="3156" y="3108"/>
                    <a:pt x="3215" y="3156"/>
                    <a:pt x="3275" y="3216"/>
                  </a:cubicBezTo>
                  <a:cubicBezTo>
                    <a:pt x="3084" y="3870"/>
                    <a:pt x="2501" y="4299"/>
                    <a:pt x="1834" y="4299"/>
                  </a:cubicBezTo>
                  <a:cubicBezTo>
                    <a:pt x="1001" y="4299"/>
                    <a:pt x="310" y="3608"/>
                    <a:pt x="310" y="2775"/>
                  </a:cubicBezTo>
                  <a:cubicBezTo>
                    <a:pt x="310" y="1942"/>
                    <a:pt x="1001" y="1263"/>
                    <a:pt x="1834" y="1263"/>
                  </a:cubicBezTo>
                  <a:close/>
                  <a:moveTo>
                    <a:pt x="4430" y="1"/>
                  </a:moveTo>
                  <a:cubicBezTo>
                    <a:pt x="3644" y="1"/>
                    <a:pt x="2977" y="501"/>
                    <a:pt x="2703" y="1203"/>
                  </a:cubicBezTo>
                  <a:cubicBezTo>
                    <a:pt x="2441" y="1049"/>
                    <a:pt x="2144" y="977"/>
                    <a:pt x="1834" y="977"/>
                  </a:cubicBezTo>
                  <a:cubicBezTo>
                    <a:pt x="822" y="977"/>
                    <a:pt x="1" y="1799"/>
                    <a:pt x="1" y="2811"/>
                  </a:cubicBezTo>
                  <a:cubicBezTo>
                    <a:pt x="1" y="3823"/>
                    <a:pt x="822" y="4644"/>
                    <a:pt x="1834" y="4644"/>
                  </a:cubicBezTo>
                  <a:cubicBezTo>
                    <a:pt x="2608" y="4644"/>
                    <a:pt x="3287" y="4168"/>
                    <a:pt x="3561" y="3430"/>
                  </a:cubicBezTo>
                  <a:cubicBezTo>
                    <a:pt x="3811" y="3573"/>
                    <a:pt x="4108" y="3656"/>
                    <a:pt x="4430" y="3656"/>
                  </a:cubicBezTo>
                  <a:cubicBezTo>
                    <a:pt x="4846" y="3656"/>
                    <a:pt x="5251" y="3513"/>
                    <a:pt x="5585" y="3251"/>
                  </a:cubicBezTo>
                  <a:cubicBezTo>
                    <a:pt x="5894" y="3001"/>
                    <a:pt x="6132" y="2632"/>
                    <a:pt x="6216" y="2239"/>
                  </a:cubicBezTo>
                  <a:cubicBezTo>
                    <a:pt x="6228" y="2144"/>
                    <a:pt x="6192" y="2049"/>
                    <a:pt x="6097" y="2037"/>
                  </a:cubicBezTo>
                  <a:cubicBezTo>
                    <a:pt x="6086" y="2035"/>
                    <a:pt x="6076" y="2035"/>
                    <a:pt x="6065" y="2035"/>
                  </a:cubicBezTo>
                  <a:cubicBezTo>
                    <a:pt x="5991" y="2035"/>
                    <a:pt x="5917" y="2072"/>
                    <a:pt x="5906" y="2156"/>
                  </a:cubicBezTo>
                  <a:cubicBezTo>
                    <a:pt x="5739" y="2835"/>
                    <a:pt x="5144" y="3335"/>
                    <a:pt x="4430" y="3335"/>
                  </a:cubicBezTo>
                  <a:cubicBezTo>
                    <a:pt x="3882" y="3335"/>
                    <a:pt x="3394" y="3037"/>
                    <a:pt x="3120" y="2561"/>
                  </a:cubicBezTo>
                  <a:cubicBezTo>
                    <a:pt x="3096" y="2406"/>
                    <a:pt x="3037" y="2263"/>
                    <a:pt x="2965" y="2120"/>
                  </a:cubicBezTo>
                  <a:cubicBezTo>
                    <a:pt x="2763" y="1191"/>
                    <a:pt x="3477" y="310"/>
                    <a:pt x="4430" y="310"/>
                  </a:cubicBezTo>
                  <a:cubicBezTo>
                    <a:pt x="5144" y="310"/>
                    <a:pt x="5739" y="787"/>
                    <a:pt x="5906" y="1489"/>
                  </a:cubicBezTo>
                  <a:cubicBezTo>
                    <a:pt x="5916" y="1560"/>
                    <a:pt x="5986" y="1613"/>
                    <a:pt x="6058" y="1613"/>
                  </a:cubicBezTo>
                  <a:cubicBezTo>
                    <a:pt x="6071" y="1613"/>
                    <a:pt x="6084" y="1612"/>
                    <a:pt x="6097" y="1608"/>
                  </a:cubicBezTo>
                  <a:cubicBezTo>
                    <a:pt x="6192" y="1584"/>
                    <a:pt x="6251" y="1501"/>
                    <a:pt x="6216" y="1406"/>
                  </a:cubicBezTo>
                  <a:cubicBezTo>
                    <a:pt x="6132" y="1013"/>
                    <a:pt x="5906" y="656"/>
                    <a:pt x="5585" y="394"/>
                  </a:cubicBezTo>
                  <a:cubicBezTo>
                    <a:pt x="5251" y="132"/>
                    <a:pt x="4846" y="1"/>
                    <a:pt x="44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7"/>
            <p:cNvSpPr/>
            <p:nvPr/>
          </p:nvSpPr>
          <p:spPr>
            <a:xfrm>
              <a:off x="4901803" y="1574957"/>
              <a:ext cx="28838" cy="50069"/>
            </a:xfrm>
            <a:custGeom>
              <a:rect b="b" l="l" r="r" t="t"/>
              <a:pathLst>
                <a:path extrusionOk="0" h="1573" w="906">
                  <a:moveTo>
                    <a:pt x="429" y="322"/>
                  </a:moveTo>
                  <a:lnTo>
                    <a:pt x="429" y="596"/>
                  </a:lnTo>
                  <a:cubicBezTo>
                    <a:pt x="310" y="548"/>
                    <a:pt x="274" y="513"/>
                    <a:pt x="274" y="453"/>
                  </a:cubicBezTo>
                  <a:cubicBezTo>
                    <a:pt x="274" y="358"/>
                    <a:pt x="358" y="334"/>
                    <a:pt x="429" y="322"/>
                  </a:cubicBezTo>
                  <a:close/>
                  <a:moveTo>
                    <a:pt x="512" y="894"/>
                  </a:moveTo>
                  <a:cubicBezTo>
                    <a:pt x="631" y="941"/>
                    <a:pt x="667" y="1001"/>
                    <a:pt x="667" y="1072"/>
                  </a:cubicBezTo>
                  <a:cubicBezTo>
                    <a:pt x="667" y="1167"/>
                    <a:pt x="608" y="1215"/>
                    <a:pt x="512" y="1227"/>
                  </a:cubicBezTo>
                  <a:lnTo>
                    <a:pt x="512" y="894"/>
                  </a:lnTo>
                  <a:close/>
                  <a:moveTo>
                    <a:pt x="453" y="1"/>
                  </a:moveTo>
                  <a:cubicBezTo>
                    <a:pt x="429" y="1"/>
                    <a:pt x="393" y="24"/>
                    <a:pt x="393" y="48"/>
                  </a:cubicBezTo>
                  <a:lnTo>
                    <a:pt x="393" y="108"/>
                  </a:lnTo>
                  <a:cubicBezTo>
                    <a:pt x="167" y="132"/>
                    <a:pt x="24" y="251"/>
                    <a:pt x="24" y="477"/>
                  </a:cubicBezTo>
                  <a:cubicBezTo>
                    <a:pt x="24" y="715"/>
                    <a:pt x="203" y="798"/>
                    <a:pt x="393" y="870"/>
                  </a:cubicBezTo>
                  <a:lnTo>
                    <a:pt x="393" y="1239"/>
                  </a:lnTo>
                  <a:cubicBezTo>
                    <a:pt x="286" y="1227"/>
                    <a:pt x="250" y="1179"/>
                    <a:pt x="155" y="1120"/>
                  </a:cubicBezTo>
                  <a:cubicBezTo>
                    <a:pt x="138" y="1108"/>
                    <a:pt x="122" y="1102"/>
                    <a:pt x="106" y="1102"/>
                  </a:cubicBezTo>
                  <a:cubicBezTo>
                    <a:pt x="46" y="1102"/>
                    <a:pt x="0" y="1182"/>
                    <a:pt x="0" y="1239"/>
                  </a:cubicBezTo>
                  <a:cubicBezTo>
                    <a:pt x="0" y="1275"/>
                    <a:pt x="12" y="1298"/>
                    <a:pt x="24" y="1310"/>
                  </a:cubicBezTo>
                  <a:cubicBezTo>
                    <a:pt x="96" y="1417"/>
                    <a:pt x="262" y="1465"/>
                    <a:pt x="393" y="1465"/>
                  </a:cubicBezTo>
                  <a:lnTo>
                    <a:pt x="393" y="1525"/>
                  </a:lnTo>
                  <a:cubicBezTo>
                    <a:pt x="393" y="1548"/>
                    <a:pt x="429" y="1572"/>
                    <a:pt x="453" y="1572"/>
                  </a:cubicBezTo>
                  <a:cubicBezTo>
                    <a:pt x="488" y="1572"/>
                    <a:pt x="512" y="1548"/>
                    <a:pt x="512" y="1525"/>
                  </a:cubicBezTo>
                  <a:lnTo>
                    <a:pt x="512" y="1465"/>
                  </a:lnTo>
                  <a:cubicBezTo>
                    <a:pt x="715" y="1429"/>
                    <a:pt x="869" y="1298"/>
                    <a:pt x="869" y="1060"/>
                  </a:cubicBezTo>
                  <a:cubicBezTo>
                    <a:pt x="905" y="810"/>
                    <a:pt x="739" y="715"/>
                    <a:pt x="536" y="644"/>
                  </a:cubicBezTo>
                  <a:lnTo>
                    <a:pt x="536" y="298"/>
                  </a:lnTo>
                  <a:cubicBezTo>
                    <a:pt x="608" y="298"/>
                    <a:pt x="631" y="322"/>
                    <a:pt x="715" y="358"/>
                  </a:cubicBezTo>
                  <a:cubicBezTo>
                    <a:pt x="728" y="367"/>
                    <a:pt x="742" y="372"/>
                    <a:pt x="758" y="372"/>
                  </a:cubicBezTo>
                  <a:cubicBezTo>
                    <a:pt x="784" y="372"/>
                    <a:pt x="811" y="355"/>
                    <a:pt x="834" y="310"/>
                  </a:cubicBezTo>
                  <a:cubicBezTo>
                    <a:pt x="858" y="274"/>
                    <a:pt x="869" y="215"/>
                    <a:pt x="810" y="167"/>
                  </a:cubicBezTo>
                  <a:cubicBezTo>
                    <a:pt x="739" y="108"/>
                    <a:pt x="619" y="96"/>
                    <a:pt x="512" y="96"/>
                  </a:cubicBezTo>
                  <a:lnTo>
                    <a:pt x="512" y="48"/>
                  </a:lnTo>
                  <a:cubicBezTo>
                    <a:pt x="512" y="24"/>
                    <a:pt x="488" y="1"/>
                    <a:pt x="45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7"/>
            <p:cNvSpPr/>
            <p:nvPr/>
          </p:nvSpPr>
          <p:spPr>
            <a:xfrm>
              <a:off x="4670239" y="1657269"/>
              <a:ext cx="359679" cy="206163"/>
            </a:xfrm>
            <a:custGeom>
              <a:rect b="b" l="l" r="r" t="t"/>
              <a:pathLst>
                <a:path extrusionOk="0" h="6477" w="11300">
                  <a:moveTo>
                    <a:pt x="3590" y="1935"/>
                  </a:moveTo>
                  <a:cubicBezTo>
                    <a:pt x="3607" y="1935"/>
                    <a:pt x="3623" y="1948"/>
                    <a:pt x="3632" y="1975"/>
                  </a:cubicBezTo>
                  <a:cubicBezTo>
                    <a:pt x="3715" y="2129"/>
                    <a:pt x="4727" y="4832"/>
                    <a:pt x="4751" y="4939"/>
                  </a:cubicBezTo>
                  <a:cubicBezTo>
                    <a:pt x="4775" y="4951"/>
                    <a:pt x="4751" y="4975"/>
                    <a:pt x="4727" y="4987"/>
                  </a:cubicBezTo>
                  <a:lnTo>
                    <a:pt x="4013" y="5261"/>
                  </a:lnTo>
                  <a:cubicBezTo>
                    <a:pt x="3965" y="5130"/>
                    <a:pt x="2941" y="2403"/>
                    <a:pt x="2870" y="2213"/>
                  </a:cubicBezTo>
                  <a:lnTo>
                    <a:pt x="3572" y="1939"/>
                  </a:lnTo>
                  <a:cubicBezTo>
                    <a:pt x="3578" y="1936"/>
                    <a:pt x="3584" y="1935"/>
                    <a:pt x="3590" y="1935"/>
                  </a:cubicBezTo>
                  <a:close/>
                  <a:moveTo>
                    <a:pt x="2584" y="2308"/>
                  </a:moveTo>
                  <a:lnTo>
                    <a:pt x="3727" y="5368"/>
                  </a:lnTo>
                  <a:cubicBezTo>
                    <a:pt x="3180" y="5570"/>
                    <a:pt x="1810" y="6082"/>
                    <a:pt x="1584" y="6166"/>
                  </a:cubicBezTo>
                  <a:cubicBezTo>
                    <a:pt x="1577" y="6172"/>
                    <a:pt x="1569" y="6175"/>
                    <a:pt x="1560" y="6175"/>
                  </a:cubicBezTo>
                  <a:cubicBezTo>
                    <a:pt x="1537" y="6175"/>
                    <a:pt x="1509" y="6156"/>
                    <a:pt x="1501" y="6130"/>
                  </a:cubicBezTo>
                  <a:lnTo>
                    <a:pt x="394" y="3201"/>
                  </a:lnTo>
                  <a:cubicBezTo>
                    <a:pt x="382" y="3177"/>
                    <a:pt x="394" y="3130"/>
                    <a:pt x="441" y="3118"/>
                  </a:cubicBezTo>
                  <a:cubicBezTo>
                    <a:pt x="1144" y="2844"/>
                    <a:pt x="2096" y="2487"/>
                    <a:pt x="2584" y="2308"/>
                  </a:cubicBezTo>
                  <a:close/>
                  <a:moveTo>
                    <a:pt x="10358" y="1"/>
                  </a:moveTo>
                  <a:cubicBezTo>
                    <a:pt x="10108" y="1"/>
                    <a:pt x="9869" y="131"/>
                    <a:pt x="9692" y="308"/>
                  </a:cubicBezTo>
                  <a:lnTo>
                    <a:pt x="7966" y="1737"/>
                  </a:lnTo>
                  <a:cubicBezTo>
                    <a:pt x="7883" y="1522"/>
                    <a:pt x="7668" y="1308"/>
                    <a:pt x="7263" y="1308"/>
                  </a:cubicBezTo>
                  <a:cubicBezTo>
                    <a:pt x="6756" y="1308"/>
                    <a:pt x="6387" y="1304"/>
                    <a:pt x="6108" y="1304"/>
                  </a:cubicBezTo>
                  <a:cubicBezTo>
                    <a:pt x="5503" y="1304"/>
                    <a:pt x="5318" y="1321"/>
                    <a:pt x="5049" y="1427"/>
                  </a:cubicBezTo>
                  <a:lnTo>
                    <a:pt x="3953" y="1868"/>
                  </a:lnTo>
                  <a:lnTo>
                    <a:pt x="3930" y="1820"/>
                  </a:lnTo>
                  <a:cubicBezTo>
                    <a:pt x="3875" y="1675"/>
                    <a:pt x="3745" y="1592"/>
                    <a:pt x="3597" y="1592"/>
                  </a:cubicBezTo>
                  <a:cubicBezTo>
                    <a:pt x="3550" y="1592"/>
                    <a:pt x="3502" y="1600"/>
                    <a:pt x="3453" y="1618"/>
                  </a:cubicBezTo>
                  <a:lnTo>
                    <a:pt x="2620" y="1927"/>
                  </a:lnTo>
                  <a:cubicBezTo>
                    <a:pt x="2251" y="2058"/>
                    <a:pt x="1108" y="2510"/>
                    <a:pt x="298" y="2808"/>
                  </a:cubicBezTo>
                  <a:cubicBezTo>
                    <a:pt x="96" y="2880"/>
                    <a:pt x="1" y="3106"/>
                    <a:pt x="84" y="3308"/>
                  </a:cubicBezTo>
                  <a:lnTo>
                    <a:pt x="1179" y="6225"/>
                  </a:lnTo>
                  <a:cubicBezTo>
                    <a:pt x="1234" y="6389"/>
                    <a:pt x="1379" y="6476"/>
                    <a:pt x="1540" y="6476"/>
                  </a:cubicBezTo>
                  <a:cubicBezTo>
                    <a:pt x="1590" y="6476"/>
                    <a:pt x="1641" y="6468"/>
                    <a:pt x="1691" y="6451"/>
                  </a:cubicBezTo>
                  <a:cubicBezTo>
                    <a:pt x="1941" y="6368"/>
                    <a:pt x="3608" y="5725"/>
                    <a:pt x="3977" y="5594"/>
                  </a:cubicBezTo>
                  <a:lnTo>
                    <a:pt x="4858" y="5261"/>
                  </a:lnTo>
                  <a:cubicBezTo>
                    <a:pt x="5049" y="5189"/>
                    <a:pt x="5144" y="4975"/>
                    <a:pt x="5061" y="4785"/>
                  </a:cubicBezTo>
                  <a:lnTo>
                    <a:pt x="5049" y="4737"/>
                  </a:lnTo>
                  <a:cubicBezTo>
                    <a:pt x="5620" y="4499"/>
                    <a:pt x="5632" y="4475"/>
                    <a:pt x="6228" y="4475"/>
                  </a:cubicBezTo>
                  <a:cubicBezTo>
                    <a:pt x="6311" y="4475"/>
                    <a:pt x="6394" y="4404"/>
                    <a:pt x="6394" y="4308"/>
                  </a:cubicBezTo>
                  <a:cubicBezTo>
                    <a:pt x="6394" y="4225"/>
                    <a:pt x="6311" y="4142"/>
                    <a:pt x="6228" y="4142"/>
                  </a:cubicBezTo>
                  <a:cubicBezTo>
                    <a:pt x="5585" y="4142"/>
                    <a:pt x="5525" y="4189"/>
                    <a:pt x="4930" y="4439"/>
                  </a:cubicBezTo>
                  <a:lnTo>
                    <a:pt x="4073" y="2153"/>
                  </a:lnTo>
                  <a:lnTo>
                    <a:pt x="5168" y="1689"/>
                  </a:lnTo>
                  <a:cubicBezTo>
                    <a:pt x="5361" y="1615"/>
                    <a:pt x="5513" y="1601"/>
                    <a:pt x="5986" y="1601"/>
                  </a:cubicBezTo>
                  <a:cubicBezTo>
                    <a:pt x="6270" y="1601"/>
                    <a:pt x="6670" y="1606"/>
                    <a:pt x="7263" y="1606"/>
                  </a:cubicBezTo>
                  <a:cubicBezTo>
                    <a:pt x="7442" y="1606"/>
                    <a:pt x="7561" y="1665"/>
                    <a:pt x="7644" y="1784"/>
                  </a:cubicBezTo>
                  <a:cubicBezTo>
                    <a:pt x="7704" y="1868"/>
                    <a:pt x="7704" y="1963"/>
                    <a:pt x="7716" y="1987"/>
                  </a:cubicBezTo>
                  <a:cubicBezTo>
                    <a:pt x="7716" y="2046"/>
                    <a:pt x="7668" y="2344"/>
                    <a:pt x="7382" y="2391"/>
                  </a:cubicBezTo>
                  <a:cubicBezTo>
                    <a:pt x="6942" y="2463"/>
                    <a:pt x="5989" y="2594"/>
                    <a:pt x="5978" y="2594"/>
                  </a:cubicBezTo>
                  <a:cubicBezTo>
                    <a:pt x="5882" y="2606"/>
                    <a:pt x="5823" y="2689"/>
                    <a:pt x="5835" y="2772"/>
                  </a:cubicBezTo>
                  <a:cubicBezTo>
                    <a:pt x="5858" y="2844"/>
                    <a:pt x="5918" y="2903"/>
                    <a:pt x="6001" y="2903"/>
                  </a:cubicBezTo>
                  <a:lnTo>
                    <a:pt x="6037" y="2903"/>
                  </a:lnTo>
                  <a:cubicBezTo>
                    <a:pt x="6049" y="2903"/>
                    <a:pt x="7001" y="2772"/>
                    <a:pt x="7442" y="2701"/>
                  </a:cubicBezTo>
                  <a:cubicBezTo>
                    <a:pt x="7859" y="2630"/>
                    <a:pt x="8014" y="2284"/>
                    <a:pt x="8037" y="2046"/>
                  </a:cubicBezTo>
                  <a:lnTo>
                    <a:pt x="9919" y="498"/>
                  </a:lnTo>
                  <a:cubicBezTo>
                    <a:pt x="10039" y="385"/>
                    <a:pt x="10193" y="287"/>
                    <a:pt x="10356" y="287"/>
                  </a:cubicBezTo>
                  <a:cubicBezTo>
                    <a:pt x="10451" y="287"/>
                    <a:pt x="10549" y="320"/>
                    <a:pt x="10645" y="403"/>
                  </a:cubicBezTo>
                  <a:cubicBezTo>
                    <a:pt x="10942" y="701"/>
                    <a:pt x="10681" y="1058"/>
                    <a:pt x="10597" y="1141"/>
                  </a:cubicBezTo>
                  <a:cubicBezTo>
                    <a:pt x="10526" y="1213"/>
                    <a:pt x="8240" y="3677"/>
                    <a:pt x="8240" y="3677"/>
                  </a:cubicBezTo>
                  <a:cubicBezTo>
                    <a:pt x="7906" y="4070"/>
                    <a:pt x="7466" y="4130"/>
                    <a:pt x="7263" y="4130"/>
                  </a:cubicBezTo>
                  <a:lnTo>
                    <a:pt x="6966" y="4130"/>
                  </a:lnTo>
                  <a:cubicBezTo>
                    <a:pt x="6882" y="4130"/>
                    <a:pt x="6811" y="4201"/>
                    <a:pt x="6811" y="4296"/>
                  </a:cubicBezTo>
                  <a:cubicBezTo>
                    <a:pt x="6811" y="4380"/>
                    <a:pt x="6882" y="4463"/>
                    <a:pt x="6966" y="4463"/>
                  </a:cubicBezTo>
                  <a:lnTo>
                    <a:pt x="7287" y="4463"/>
                  </a:lnTo>
                  <a:cubicBezTo>
                    <a:pt x="7502" y="4439"/>
                    <a:pt x="8061" y="4368"/>
                    <a:pt x="8478" y="3892"/>
                  </a:cubicBezTo>
                  <a:lnTo>
                    <a:pt x="10835" y="1344"/>
                  </a:lnTo>
                  <a:cubicBezTo>
                    <a:pt x="11062" y="1153"/>
                    <a:pt x="11300" y="629"/>
                    <a:pt x="10871" y="213"/>
                  </a:cubicBezTo>
                  <a:cubicBezTo>
                    <a:pt x="10706" y="62"/>
                    <a:pt x="10530" y="1"/>
                    <a:pt x="103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6" name="Google Shape;356;p37"/>
          <p:cNvGrpSpPr/>
          <p:nvPr/>
        </p:nvGrpSpPr>
        <p:grpSpPr>
          <a:xfrm>
            <a:off x="4263825" y="881900"/>
            <a:ext cx="4603150" cy="3314575"/>
            <a:chOff x="4263825" y="881900"/>
            <a:chExt cx="4603150" cy="3314575"/>
          </a:xfrm>
        </p:grpSpPr>
        <p:sp>
          <p:nvSpPr>
            <p:cNvPr id="357" name="Google Shape;357;p37"/>
            <p:cNvSpPr/>
            <p:nvPr/>
          </p:nvSpPr>
          <p:spPr>
            <a:xfrm>
              <a:off x="7994575" y="1577600"/>
              <a:ext cx="872400" cy="8724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7"/>
            <p:cNvSpPr/>
            <p:nvPr/>
          </p:nvSpPr>
          <p:spPr>
            <a:xfrm>
              <a:off x="7968750" y="881900"/>
              <a:ext cx="279900" cy="2799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59" name="Google Shape;359;p37"/>
            <p:cNvGrpSpPr/>
            <p:nvPr/>
          </p:nvGrpSpPr>
          <p:grpSpPr>
            <a:xfrm>
              <a:off x="4263825" y="4031025"/>
              <a:ext cx="616350" cy="165450"/>
              <a:chOff x="4263850" y="3973875"/>
              <a:chExt cx="616350" cy="165450"/>
            </a:xfrm>
          </p:grpSpPr>
          <p:cxnSp>
            <p:nvCxnSpPr>
              <p:cNvPr id="360" name="Google Shape;360;p37"/>
              <p:cNvCxnSpPr/>
              <p:nvPr/>
            </p:nvCxnSpPr>
            <p:spPr>
              <a:xfrm>
                <a:off x="4263850" y="4056525"/>
                <a:ext cx="6162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1" name="Google Shape;361;p37"/>
              <p:cNvCxnSpPr/>
              <p:nvPr/>
            </p:nvCxnSpPr>
            <p:spPr>
              <a:xfrm>
                <a:off x="4731700" y="397387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2" name="Google Shape;362;p37"/>
              <p:cNvCxnSpPr/>
              <p:nvPr/>
            </p:nvCxnSpPr>
            <p:spPr>
              <a:xfrm flipH="1" rot="10800000">
                <a:off x="4731700" y="405652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363" name="Google Shape;363;p37"/>
          <p:cNvSpPr/>
          <p:nvPr/>
        </p:nvSpPr>
        <p:spPr>
          <a:xfrm>
            <a:off x="1571627" y="2700021"/>
            <a:ext cx="356245" cy="356627"/>
          </a:xfrm>
          <a:custGeom>
            <a:rect b="b" l="l" r="r" t="t"/>
            <a:pathLst>
              <a:path extrusionOk="0" h="11205" w="11193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push dir="r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Juego en UE5</a:t>
            </a:r>
            <a:endParaRPr/>
          </a:p>
        </p:txBody>
      </p:sp>
      <p:cxnSp>
        <p:nvCxnSpPr>
          <p:cNvPr id="369" name="Google Shape;369;p38"/>
          <p:cNvCxnSpPr>
            <a:stCxn id="370" idx="1"/>
          </p:cNvCxnSpPr>
          <p:nvPr/>
        </p:nvCxnSpPr>
        <p:spPr>
          <a:xfrm rot="10800000">
            <a:off x="1725113" y="2837269"/>
            <a:ext cx="6687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0" name="Google Shape;370;p38"/>
          <p:cNvSpPr/>
          <p:nvPr/>
        </p:nvSpPr>
        <p:spPr>
          <a:xfrm>
            <a:off x="2393813" y="2503819"/>
            <a:ext cx="909900" cy="6669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01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371" name="Google Shape;371;p38"/>
          <p:cNvCxnSpPr>
            <a:stCxn id="370" idx="0"/>
            <a:endCxn id="372" idx="2"/>
          </p:cNvCxnSpPr>
          <p:nvPr/>
        </p:nvCxnSpPr>
        <p:spPr>
          <a:xfrm rot="10800000">
            <a:off x="2848763" y="2072119"/>
            <a:ext cx="0" cy="431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3" name="Google Shape;373;p38"/>
          <p:cNvSpPr txBox="1"/>
          <p:nvPr/>
        </p:nvSpPr>
        <p:spPr>
          <a:xfrm>
            <a:off x="1927913" y="1161810"/>
            <a:ext cx="18417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Misión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372" name="Google Shape;372;p38"/>
          <p:cNvSpPr txBox="1"/>
          <p:nvPr/>
        </p:nvSpPr>
        <p:spPr>
          <a:xfrm>
            <a:off x="1927913" y="1499511"/>
            <a:ext cx="1841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Resolver un misterio 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374" name="Google Shape;374;p38"/>
          <p:cNvSpPr/>
          <p:nvPr/>
        </p:nvSpPr>
        <p:spPr>
          <a:xfrm>
            <a:off x="4243881" y="2503819"/>
            <a:ext cx="909900" cy="6669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02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375" name="Google Shape;375;p38"/>
          <p:cNvCxnSpPr>
            <a:stCxn id="374" idx="2"/>
            <a:endCxn id="376" idx="0"/>
          </p:cNvCxnSpPr>
          <p:nvPr/>
        </p:nvCxnSpPr>
        <p:spPr>
          <a:xfrm>
            <a:off x="4698831" y="3170719"/>
            <a:ext cx="0" cy="347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6" name="Google Shape;376;p38"/>
          <p:cNvSpPr txBox="1"/>
          <p:nvPr/>
        </p:nvSpPr>
        <p:spPr>
          <a:xfrm>
            <a:off x="3777981" y="3518475"/>
            <a:ext cx="18417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Búsqueda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377" name="Google Shape;377;p38"/>
          <p:cNvSpPr txBox="1"/>
          <p:nvPr/>
        </p:nvSpPr>
        <p:spPr>
          <a:xfrm>
            <a:off x="3573463" y="3752450"/>
            <a:ext cx="2241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Pergaminos escondidos alrededor del castillo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378" name="Google Shape;378;p38"/>
          <p:cNvSpPr/>
          <p:nvPr/>
        </p:nvSpPr>
        <p:spPr>
          <a:xfrm>
            <a:off x="6093949" y="2503819"/>
            <a:ext cx="909900" cy="6669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03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379" name="Google Shape;379;p38"/>
          <p:cNvCxnSpPr>
            <a:stCxn id="378" idx="0"/>
            <a:endCxn id="380" idx="2"/>
          </p:cNvCxnSpPr>
          <p:nvPr/>
        </p:nvCxnSpPr>
        <p:spPr>
          <a:xfrm rot="10800000">
            <a:off x="6548899" y="2100619"/>
            <a:ext cx="0" cy="403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1" name="Google Shape;381;p38"/>
          <p:cNvSpPr txBox="1"/>
          <p:nvPr/>
        </p:nvSpPr>
        <p:spPr>
          <a:xfrm>
            <a:off x="5628049" y="1161796"/>
            <a:ext cx="18417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Resolver pistas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380" name="Google Shape;380;p38"/>
          <p:cNvSpPr txBox="1"/>
          <p:nvPr/>
        </p:nvSpPr>
        <p:spPr>
          <a:xfrm>
            <a:off x="5302538" y="1527863"/>
            <a:ext cx="2492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Responder preguntas para obtener requerimientos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382" name="Google Shape;382;p38"/>
          <p:cNvSpPr/>
          <p:nvPr/>
        </p:nvSpPr>
        <p:spPr>
          <a:xfrm flipH="1">
            <a:off x="907644" y="88190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3" name="Google Shape;383;p38"/>
          <p:cNvCxnSpPr>
            <a:stCxn id="370" idx="3"/>
            <a:endCxn id="374" idx="1"/>
          </p:cNvCxnSpPr>
          <p:nvPr/>
        </p:nvCxnSpPr>
        <p:spPr>
          <a:xfrm>
            <a:off x="3303713" y="2837269"/>
            <a:ext cx="940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4" name="Google Shape;384;p38"/>
          <p:cNvCxnSpPr>
            <a:stCxn id="374" idx="3"/>
            <a:endCxn id="378" idx="1"/>
          </p:cNvCxnSpPr>
          <p:nvPr/>
        </p:nvCxnSpPr>
        <p:spPr>
          <a:xfrm>
            <a:off x="5153781" y="2837269"/>
            <a:ext cx="940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5" name="Google Shape;385;p38"/>
          <p:cNvCxnSpPr>
            <a:stCxn id="378" idx="3"/>
            <a:endCxn id="386" idx="1"/>
          </p:cNvCxnSpPr>
          <p:nvPr/>
        </p:nvCxnSpPr>
        <p:spPr>
          <a:xfrm>
            <a:off x="7003849" y="2837269"/>
            <a:ext cx="940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9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Juego en UE5</a:t>
            </a:r>
            <a:endParaRPr/>
          </a:p>
        </p:txBody>
      </p:sp>
      <p:sp>
        <p:nvSpPr>
          <p:cNvPr id="392" name="Google Shape;392;p39"/>
          <p:cNvSpPr/>
          <p:nvPr/>
        </p:nvSpPr>
        <p:spPr>
          <a:xfrm>
            <a:off x="61400" y="1370825"/>
            <a:ext cx="725700" cy="7257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39"/>
          <p:cNvSpPr/>
          <p:nvPr/>
        </p:nvSpPr>
        <p:spPr>
          <a:xfrm>
            <a:off x="7968750" y="88190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4" name="Google Shape;39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2900" y="2329075"/>
            <a:ext cx="800100" cy="1250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39"/>
          <p:cNvPicPr preferRelativeResize="0"/>
          <p:nvPr/>
        </p:nvPicPr>
        <p:blipFill rotWithShape="1">
          <a:blip r:embed="rId4">
            <a:alphaModFix/>
          </a:blip>
          <a:srcRect b="0" l="1521" r="926" t="19087"/>
          <a:stretch/>
        </p:blipFill>
        <p:spPr>
          <a:xfrm>
            <a:off x="2257175" y="1370813"/>
            <a:ext cx="4629644" cy="17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9"/>
          <p:cNvPicPr preferRelativeResize="0"/>
          <p:nvPr/>
        </p:nvPicPr>
        <p:blipFill rotWithShape="1">
          <a:blip r:embed="rId5">
            <a:alphaModFix/>
          </a:blip>
          <a:srcRect b="0" l="0" r="0" t="40476"/>
          <a:stretch/>
        </p:blipFill>
        <p:spPr>
          <a:xfrm>
            <a:off x="1799375" y="2758708"/>
            <a:ext cx="800100" cy="72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37075" y="1796225"/>
            <a:ext cx="3000468" cy="25647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spd="med"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0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Juego en UE5</a:t>
            </a:r>
            <a:endParaRPr/>
          </a:p>
        </p:txBody>
      </p:sp>
      <p:sp>
        <p:nvSpPr>
          <p:cNvPr id="403" name="Google Shape;403;p40"/>
          <p:cNvSpPr/>
          <p:nvPr/>
        </p:nvSpPr>
        <p:spPr>
          <a:xfrm>
            <a:off x="61400" y="1370825"/>
            <a:ext cx="725700" cy="7257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40"/>
          <p:cNvSpPr/>
          <p:nvPr/>
        </p:nvSpPr>
        <p:spPr>
          <a:xfrm>
            <a:off x="7968750" y="88190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5" name="Google Shape;40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2925" y="1221075"/>
            <a:ext cx="6618151" cy="356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1"/>
          <p:cNvSpPr txBox="1"/>
          <p:nvPr>
            <p:ph type="title"/>
          </p:nvPr>
        </p:nvSpPr>
        <p:spPr>
          <a:xfrm>
            <a:off x="1732500" y="2408225"/>
            <a:ext cx="5679000" cy="122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Conclusión 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trabajos futuros</a:t>
            </a:r>
            <a:endParaRPr/>
          </a:p>
        </p:txBody>
      </p:sp>
      <p:sp>
        <p:nvSpPr>
          <p:cNvPr id="411" name="Google Shape;411;p41"/>
          <p:cNvSpPr txBox="1"/>
          <p:nvPr>
            <p:ph idx="2" type="title"/>
          </p:nvPr>
        </p:nvSpPr>
        <p:spPr>
          <a:xfrm>
            <a:off x="3408775" y="1106849"/>
            <a:ext cx="2836200" cy="106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04.</a:t>
            </a:r>
            <a:endParaRPr/>
          </a:p>
        </p:txBody>
      </p:sp>
      <p:grpSp>
        <p:nvGrpSpPr>
          <p:cNvPr id="412" name="Google Shape;412;p41"/>
          <p:cNvGrpSpPr/>
          <p:nvPr/>
        </p:nvGrpSpPr>
        <p:grpSpPr>
          <a:xfrm>
            <a:off x="2688575" y="449175"/>
            <a:ext cx="5064325" cy="3747300"/>
            <a:chOff x="2688575" y="449175"/>
            <a:chExt cx="5064325" cy="3747300"/>
          </a:xfrm>
        </p:grpSpPr>
        <p:sp>
          <p:nvSpPr>
            <p:cNvPr id="413" name="Google Shape;413;p41"/>
            <p:cNvSpPr/>
            <p:nvPr/>
          </p:nvSpPr>
          <p:spPr>
            <a:xfrm>
              <a:off x="2688575" y="449175"/>
              <a:ext cx="872400" cy="8724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41"/>
            <p:cNvSpPr/>
            <p:nvPr/>
          </p:nvSpPr>
          <p:spPr>
            <a:xfrm>
              <a:off x="7473000" y="3791094"/>
              <a:ext cx="279900" cy="2799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15" name="Google Shape;415;p41"/>
            <p:cNvGrpSpPr/>
            <p:nvPr/>
          </p:nvGrpSpPr>
          <p:grpSpPr>
            <a:xfrm>
              <a:off x="4263850" y="4031025"/>
              <a:ext cx="616350" cy="165450"/>
              <a:chOff x="4263850" y="3973875"/>
              <a:chExt cx="616350" cy="165450"/>
            </a:xfrm>
          </p:grpSpPr>
          <p:cxnSp>
            <p:nvCxnSpPr>
              <p:cNvPr id="416" name="Google Shape;416;p41"/>
              <p:cNvCxnSpPr/>
              <p:nvPr/>
            </p:nvCxnSpPr>
            <p:spPr>
              <a:xfrm>
                <a:off x="4263850" y="4056525"/>
                <a:ext cx="6162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17" name="Google Shape;417;p41"/>
              <p:cNvCxnSpPr/>
              <p:nvPr/>
            </p:nvCxnSpPr>
            <p:spPr>
              <a:xfrm>
                <a:off x="4731700" y="397387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18" name="Google Shape;418;p41"/>
              <p:cNvCxnSpPr/>
              <p:nvPr/>
            </p:nvCxnSpPr>
            <p:spPr>
              <a:xfrm flipH="1" rot="10800000">
                <a:off x="4731700" y="405652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</p:spTree>
  </p:cSld>
  <p:clrMapOvr>
    <a:masterClrMapping/>
  </p:clrMapOvr>
  <p:transition spd="med">
    <p:push dir="r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2"/>
          <p:cNvSpPr txBox="1"/>
          <p:nvPr>
            <p:ph type="ctrTitle"/>
          </p:nvPr>
        </p:nvSpPr>
        <p:spPr>
          <a:xfrm>
            <a:off x="1783500" y="531550"/>
            <a:ext cx="5577000" cy="137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¡</a:t>
            </a:r>
            <a:r>
              <a:rPr lang="en" sz="4800"/>
              <a:t>Muchas gracias por su atención!</a:t>
            </a:r>
            <a:endParaRPr sz="4800"/>
          </a:p>
        </p:txBody>
      </p:sp>
      <p:grpSp>
        <p:nvGrpSpPr>
          <p:cNvPr id="424" name="Google Shape;424;p42"/>
          <p:cNvGrpSpPr/>
          <p:nvPr/>
        </p:nvGrpSpPr>
        <p:grpSpPr>
          <a:xfrm>
            <a:off x="1244100" y="1837220"/>
            <a:ext cx="6655800" cy="2874120"/>
            <a:chOff x="1244100" y="1456220"/>
            <a:chExt cx="6655800" cy="2874120"/>
          </a:xfrm>
        </p:grpSpPr>
        <p:cxnSp>
          <p:nvCxnSpPr>
            <p:cNvPr id="425" name="Google Shape;425;p42"/>
            <p:cNvCxnSpPr/>
            <p:nvPr/>
          </p:nvCxnSpPr>
          <p:spPr>
            <a:xfrm rot="10800000">
              <a:off x="2222550" y="1596175"/>
              <a:ext cx="4698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26" name="Google Shape;426;p42"/>
            <p:cNvSpPr/>
            <p:nvPr/>
          </p:nvSpPr>
          <p:spPr>
            <a:xfrm>
              <a:off x="1244100" y="1456220"/>
              <a:ext cx="279900" cy="2799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42"/>
            <p:cNvSpPr/>
            <p:nvPr/>
          </p:nvSpPr>
          <p:spPr>
            <a:xfrm>
              <a:off x="7620000" y="1456220"/>
              <a:ext cx="279900" cy="2799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28" name="Google Shape;428;p42"/>
            <p:cNvGrpSpPr/>
            <p:nvPr/>
          </p:nvGrpSpPr>
          <p:grpSpPr>
            <a:xfrm>
              <a:off x="4263825" y="4164890"/>
              <a:ext cx="616350" cy="165450"/>
              <a:chOff x="4263850" y="3973875"/>
              <a:chExt cx="616350" cy="165450"/>
            </a:xfrm>
          </p:grpSpPr>
          <p:cxnSp>
            <p:nvCxnSpPr>
              <p:cNvPr id="429" name="Google Shape;429;p42"/>
              <p:cNvCxnSpPr/>
              <p:nvPr/>
            </p:nvCxnSpPr>
            <p:spPr>
              <a:xfrm>
                <a:off x="4263850" y="4056525"/>
                <a:ext cx="6162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30" name="Google Shape;430;p42"/>
              <p:cNvCxnSpPr/>
              <p:nvPr/>
            </p:nvCxnSpPr>
            <p:spPr>
              <a:xfrm>
                <a:off x="4731700" y="397387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31" name="Google Shape;431;p42"/>
              <p:cNvCxnSpPr/>
              <p:nvPr/>
            </p:nvCxnSpPr>
            <p:spPr>
              <a:xfrm flipH="1" rot="10800000">
                <a:off x="4731700" y="405652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432" name="Google Shape;432;p42"/>
          <p:cNvSpPr/>
          <p:nvPr/>
        </p:nvSpPr>
        <p:spPr>
          <a:xfrm>
            <a:off x="2376600" y="3550275"/>
            <a:ext cx="4390800" cy="48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grpSp>
        <p:nvGrpSpPr>
          <p:cNvPr id="433" name="Google Shape;433;p42"/>
          <p:cNvGrpSpPr/>
          <p:nvPr/>
        </p:nvGrpSpPr>
        <p:grpSpPr>
          <a:xfrm>
            <a:off x="2226087" y="3107538"/>
            <a:ext cx="525520" cy="525520"/>
            <a:chOff x="8003914" y="3364989"/>
            <a:chExt cx="435105" cy="435105"/>
          </a:xfrm>
        </p:grpSpPr>
        <p:sp>
          <p:nvSpPr>
            <p:cNvPr id="434" name="Google Shape;434;p42"/>
            <p:cNvSpPr/>
            <p:nvPr/>
          </p:nvSpPr>
          <p:spPr>
            <a:xfrm>
              <a:off x="8003914" y="3364989"/>
              <a:ext cx="435105" cy="435105"/>
            </a:xfrm>
            <a:custGeom>
              <a:rect b="b" l="l" r="r" t="t"/>
              <a:pathLst>
                <a:path extrusionOk="0" h="23218" w="23218">
                  <a:moveTo>
                    <a:pt x="11609" y="1"/>
                  </a:moveTo>
                  <a:cubicBezTo>
                    <a:pt x="5171" y="1"/>
                    <a:pt x="1" y="5204"/>
                    <a:pt x="1" y="11609"/>
                  </a:cubicBezTo>
                  <a:cubicBezTo>
                    <a:pt x="1" y="18014"/>
                    <a:pt x="5171" y="23217"/>
                    <a:pt x="11609" y="23217"/>
                  </a:cubicBezTo>
                  <a:cubicBezTo>
                    <a:pt x="18014" y="23217"/>
                    <a:pt x="23217" y="18014"/>
                    <a:pt x="23217" y="11609"/>
                  </a:cubicBezTo>
                  <a:cubicBezTo>
                    <a:pt x="23217" y="5204"/>
                    <a:pt x="18014" y="1"/>
                    <a:pt x="11609" y="1"/>
                  </a:cubicBezTo>
                  <a:close/>
                </a:path>
              </a:pathLst>
            </a:cu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42"/>
            <p:cNvSpPr/>
            <p:nvPr/>
          </p:nvSpPr>
          <p:spPr>
            <a:xfrm>
              <a:off x="8124563" y="3466879"/>
              <a:ext cx="51273" cy="211931"/>
            </a:xfrm>
            <a:custGeom>
              <a:rect b="b" l="l" r="r" t="t"/>
              <a:pathLst>
                <a:path extrusionOk="0" h="11309" w="2736">
                  <a:moveTo>
                    <a:pt x="1368" y="1"/>
                  </a:moveTo>
                  <a:cubicBezTo>
                    <a:pt x="601" y="1"/>
                    <a:pt x="1" y="601"/>
                    <a:pt x="1" y="1335"/>
                  </a:cubicBezTo>
                  <a:cubicBezTo>
                    <a:pt x="1" y="2102"/>
                    <a:pt x="601" y="2703"/>
                    <a:pt x="1368" y="2703"/>
                  </a:cubicBezTo>
                  <a:cubicBezTo>
                    <a:pt x="2136" y="2703"/>
                    <a:pt x="2736" y="2102"/>
                    <a:pt x="2736" y="1335"/>
                  </a:cubicBezTo>
                  <a:cubicBezTo>
                    <a:pt x="2736" y="601"/>
                    <a:pt x="2136" y="1"/>
                    <a:pt x="1368" y="1"/>
                  </a:cubicBezTo>
                  <a:close/>
                  <a:moveTo>
                    <a:pt x="201" y="3737"/>
                  </a:moveTo>
                  <a:lnTo>
                    <a:pt x="201" y="11309"/>
                  </a:lnTo>
                  <a:lnTo>
                    <a:pt x="2536" y="11309"/>
                  </a:lnTo>
                  <a:lnTo>
                    <a:pt x="2536" y="3737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42"/>
            <p:cNvSpPr/>
            <p:nvPr/>
          </p:nvSpPr>
          <p:spPr>
            <a:xfrm>
              <a:off x="8200199" y="3533782"/>
              <a:ext cx="136933" cy="145029"/>
            </a:xfrm>
            <a:custGeom>
              <a:rect b="b" l="l" r="r" t="t"/>
              <a:pathLst>
                <a:path extrusionOk="0" h="7739" w="7307">
                  <a:moveTo>
                    <a:pt x="4504" y="0"/>
                  </a:moveTo>
                  <a:cubicBezTo>
                    <a:pt x="3337" y="0"/>
                    <a:pt x="2569" y="601"/>
                    <a:pt x="2269" y="1201"/>
                  </a:cubicBezTo>
                  <a:lnTo>
                    <a:pt x="2236" y="1201"/>
                  </a:lnTo>
                  <a:lnTo>
                    <a:pt x="2236" y="167"/>
                  </a:lnTo>
                  <a:lnTo>
                    <a:pt x="1" y="167"/>
                  </a:lnTo>
                  <a:lnTo>
                    <a:pt x="1" y="7739"/>
                  </a:lnTo>
                  <a:lnTo>
                    <a:pt x="2336" y="7739"/>
                  </a:lnTo>
                  <a:lnTo>
                    <a:pt x="2336" y="4003"/>
                  </a:lnTo>
                  <a:cubicBezTo>
                    <a:pt x="2336" y="3002"/>
                    <a:pt x="2536" y="2068"/>
                    <a:pt x="3737" y="2068"/>
                  </a:cubicBezTo>
                  <a:cubicBezTo>
                    <a:pt x="4938" y="2068"/>
                    <a:pt x="4971" y="3202"/>
                    <a:pt x="4971" y="4070"/>
                  </a:cubicBezTo>
                  <a:lnTo>
                    <a:pt x="4971" y="7739"/>
                  </a:lnTo>
                  <a:lnTo>
                    <a:pt x="7306" y="7739"/>
                  </a:lnTo>
                  <a:lnTo>
                    <a:pt x="7306" y="3603"/>
                  </a:lnTo>
                  <a:cubicBezTo>
                    <a:pt x="7306" y="1568"/>
                    <a:pt x="6872" y="0"/>
                    <a:pt x="45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7" name="Google Shape;437;p42"/>
          <p:cNvSpPr txBox="1"/>
          <p:nvPr>
            <p:ph idx="4294967295" type="subTitle"/>
          </p:nvPr>
        </p:nvSpPr>
        <p:spPr>
          <a:xfrm>
            <a:off x="2851575" y="2490400"/>
            <a:ext cx="5048400" cy="1759800"/>
          </a:xfrm>
          <a:prstGeom prst="rect">
            <a:avLst/>
          </a:prstGeom>
        </p:spPr>
        <p:txBody>
          <a:bodyPr anchorCtr="0" anchor="t" bIns="91425" lIns="274300" spcFirstLastPara="1" rIns="27430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hlinkClick r:id="rId3"/>
              </a:rPr>
              <a:t>www.linkedin.com/in/patricia-cristaldo-60b3b2161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www.linkedin.com/in/lucía-inés-thea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hlinkClick r:id="rId5"/>
              </a:rPr>
              <a:t>www.linkedin.com/in/luciana-gabriela-valiente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www.linkedin.com/in/daniela-lopezdeluise-a973047/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  <p:transition spd="med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/>
          <p:nvPr>
            <p:ph type="title"/>
          </p:nvPr>
        </p:nvSpPr>
        <p:spPr>
          <a:xfrm>
            <a:off x="1530025" y="127115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Introducción</a:t>
            </a:r>
            <a:endParaRPr/>
          </a:p>
        </p:txBody>
      </p:sp>
      <p:sp>
        <p:nvSpPr>
          <p:cNvPr id="177" name="Google Shape;177;p27"/>
          <p:cNvSpPr txBox="1"/>
          <p:nvPr>
            <p:ph idx="2" type="title"/>
          </p:nvPr>
        </p:nvSpPr>
        <p:spPr>
          <a:xfrm>
            <a:off x="720000" y="1271153"/>
            <a:ext cx="80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sp>
        <p:nvSpPr>
          <p:cNvPr id="178" name="Google Shape;178;p27"/>
          <p:cNvSpPr txBox="1"/>
          <p:nvPr>
            <p:ph idx="3" type="title"/>
          </p:nvPr>
        </p:nvSpPr>
        <p:spPr>
          <a:xfrm>
            <a:off x="5200664" y="127115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Gamificación Godot</a:t>
            </a:r>
            <a:endParaRPr/>
          </a:p>
        </p:txBody>
      </p:sp>
      <p:sp>
        <p:nvSpPr>
          <p:cNvPr id="179" name="Google Shape;179;p27"/>
          <p:cNvSpPr txBox="1"/>
          <p:nvPr>
            <p:ph idx="4" type="title"/>
          </p:nvPr>
        </p:nvSpPr>
        <p:spPr>
          <a:xfrm>
            <a:off x="4397687" y="1271153"/>
            <a:ext cx="80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sp>
        <p:nvSpPr>
          <p:cNvPr id="180" name="Google Shape;180;p27"/>
          <p:cNvSpPr txBox="1"/>
          <p:nvPr>
            <p:ph idx="6" type="title"/>
          </p:nvPr>
        </p:nvSpPr>
        <p:spPr>
          <a:xfrm>
            <a:off x="1530025" y="3060553"/>
            <a:ext cx="2640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Gamificación Unreal</a:t>
            </a:r>
            <a:endParaRPr/>
          </a:p>
        </p:txBody>
      </p:sp>
      <p:sp>
        <p:nvSpPr>
          <p:cNvPr id="181" name="Google Shape;181;p27"/>
          <p:cNvSpPr txBox="1"/>
          <p:nvPr>
            <p:ph idx="7" type="title"/>
          </p:nvPr>
        </p:nvSpPr>
        <p:spPr>
          <a:xfrm>
            <a:off x="720000" y="3060553"/>
            <a:ext cx="80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03.</a:t>
            </a:r>
            <a:endParaRPr/>
          </a:p>
        </p:txBody>
      </p:sp>
      <p:sp>
        <p:nvSpPr>
          <p:cNvPr id="182" name="Google Shape;182;p27"/>
          <p:cNvSpPr txBox="1"/>
          <p:nvPr>
            <p:ph idx="9" type="title"/>
          </p:nvPr>
        </p:nvSpPr>
        <p:spPr>
          <a:xfrm>
            <a:off x="5130950" y="3060550"/>
            <a:ext cx="31446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Conclusión y trabajos futuros</a:t>
            </a:r>
            <a:endParaRPr/>
          </a:p>
        </p:txBody>
      </p:sp>
      <p:sp>
        <p:nvSpPr>
          <p:cNvPr id="183" name="Google Shape;183;p27"/>
          <p:cNvSpPr txBox="1"/>
          <p:nvPr>
            <p:ph idx="13" type="title"/>
          </p:nvPr>
        </p:nvSpPr>
        <p:spPr>
          <a:xfrm>
            <a:off x="4397684" y="3060553"/>
            <a:ext cx="8043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04.</a:t>
            </a:r>
            <a:endParaRPr/>
          </a:p>
        </p:txBody>
      </p:sp>
      <p:sp>
        <p:nvSpPr>
          <p:cNvPr id="184" name="Google Shape;184;p27"/>
          <p:cNvSpPr/>
          <p:nvPr/>
        </p:nvSpPr>
        <p:spPr>
          <a:xfrm>
            <a:off x="277025" y="4120700"/>
            <a:ext cx="872400" cy="8724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7"/>
          <p:cNvSpPr/>
          <p:nvPr/>
        </p:nvSpPr>
        <p:spPr>
          <a:xfrm>
            <a:off x="573275" y="39955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6" name="Google Shape;186;p27"/>
          <p:cNvGrpSpPr/>
          <p:nvPr/>
        </p:nvGrpSpPr>
        <p:grpSpPr>
          <a:xfrm>
            <a:off x="8275575" y="2489025"/>
            <a:ext cx="616350" cy="165450"/>
            <a:chOff x="4263850" y="3973875"/>
            <a:chExt cx="616350" cy="165450"/>
          </a:xfrm>
        </p:grpSpPr>
        <p:cxnSp>
          <p:nvCxnSpPr>
            <p:cNvPr id="187" name="Google Shape;187;p27"/>
            <p:cNvCxnSpPr/>
            <p:nvPr/>
          </p:nvCxnSpPr>
          <p:spPr>
            <a:xfrm>
              <a:off x="4263850" y="4056525"/>
              <a:ext cx="6162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8" name="Google Shape;188;p27"/>
            <p:cNvCxnSpPr/>
            <p:nvPr/>
          </p:nvCxnSpPr>
          <p:spPr>
            <a:xfrm>
              <a:off x="4731700" y="3973875"/>
              <a:ext cx="148500" cy="82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9" name="Google Shape;189;p27"/>
            <p:cNvCxnSpPr/>
            <p:nvPr/>
          </p:nvCxnSpPr>
          <p:spPr>
            <a:xfrm flipH="1" rot="10800000">
              <a:off x="4731700" y="4056525"/>
              <a:ext cx="148500" cy="828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90" name="Google Shape;190;p27"/>
          <p:cNvSpPr/>
          <p:nvPr/>
        </p:nvSpPr>
        <p:spPr>
          <a:xfrm>
            <a:off x="7968750" y="88190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push dir="r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/>
          <p:nvPr>
            <p:ph idx="2" type="title"/>
          </p:nvPr>
        </p:nvSpPr>
        <p:spPr>
          <a:xfrm>
            <a:off x="5948700" y="12"/>
            <a:ext cx="3150900" cy="104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sp>
        <p:nvSpPr>
          <p:cNvPr id="196" name="Google Shape;196;p28"/>
          <p:cNvSpPr txBox="1"/>
          <p:nvPr/>
        </p:nvSpPr>
        <p:spPr>
          <a:xfrm>
            <a:off x="44400" y="4608000"/>
            <a:ext cx="9055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300"/>
              <a:t>Proceso para la formulación de métricas para la evaluación integral de metodologías de gestión de proyectos</a:t>
            </a:r>
            <a:endParaRPr b="1" sz="1300"/>
          </a:p>
        </p:txBody>
      </p:sp>
      <p:pic>
        <p:nvPicPr>
          <p:cNvPr id="197" name="Google Shape;19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47000"/>
            <a:ext cx="8927563" cy="340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"/>
          <p:cNvSpPr txBox="1"/>
          <p:nvPr>
            <p:ph type="title"/>
          </p:nvPr>
        </p:nvSpPr>
        <p:spPr>
          <a:xfrm>
            <a:off x="1732500" y="2408225"/>
            <a:ext cx="5679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Gamificación Godot</a:t>
            </a:r>
            <a:endParaRPr/>
          </a:p>
        </p:txBody>
      </p:sp>
      <p:sp>
        <p:nvSpPr>
          <p:cNvPr id="203" name="Google Shape;203;p29"/>
          <p:cNvSpPr txBox="1"/>
          <p:nvPr>
            <p:ph idx="2" type="title"/>
          </p:nvPr>
        </p:nvSpPr>
        <p:spPr>
          <a:xfrm>
            <a:off x="5489750" y="1319331"/>
            <a:ext cx="28362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grpSp>
        <p:nvGrpSpPr>
          <p:cNvPr id="204" name="Google Shape;204;p29"/>
          <p:cNvGrpSpPr/>
          <p:nvPr/>
        </p:nvGrpSpPr>
        <p:grpSpPr>
          <a:xfrm>
            <a:off x="4263850" y="821675"/>
            <a:ext cx="4628075" cy="3374800"/>
            <a:chOff x="4263850" y="821675"/>
            <a:chExt cx="4628075" cy="3374800"/>
          </a:xfrm>
        </p:grpSpPr>
        <p:sp>
          <p:nvSpPr>
            <p:cNvPr id="205" name="Google Shape;205;p29"/>
            <p:cNvSpPr/>
            <p:nvPr/>
          </p:nvSpPr>
          <p:spPr>
            <a:xfrm>
              <a:off x="5840575" y="821675"/>
              <a:ext cx="872400" cy="8724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9"/>
            <p:cNvSpPr/>
            <p:nvPr/>
          </p:nvSpPr>
          <p:spPr>
            <a:xfrm>
              <a:off x="8612025" y="2179269"/>
              <a:ext cx="279900" cy="2799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7" name="Google Shape;207;p29"/>
            <p:cNvGrpSpPr/>
            <p:nvPr/>
          </p:nvGrpSpPr>
          <p:grpSpPr>
            <a:xfrm>
              <a:off x="4263850" y="4031025"/>
              <a:ext cx="616350" cy="165450"/>
              <a:chOff x="4263850" y="3973875"/>
              <a:chExt cx="616350" cy="165450"/>
            </a:xfrm>
          </p:grpSpPr>
          <p:cxnSp>
            <p:nvCxnSpPr>
              <p:cNvPr id="208" name="Google Shape;208;p29"/>
              <p:cNvCxnSpPr/>
              <p:nvPr/>
            </p:nvCxnSpPr>
            <p:spPr>
              <a:xfrm>
                <a:off x="4263850" y="4056525"/>
                <a:ext cx="6162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9" name="Google Shape;209;p29"/>
              <p:cNvCxnSpPr/>
              <p:nvPr/>
            </p:nvCxnSpPr>
            <p:spPr>
              <a:xfrm>
                <a:off x="4731700" y="397387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0" name="Google Shape;210;p29"/>
              <p:cNvCxnSpPr/>
              <p:nvPr/>
            </p:nvCxnSpPr>
            <p:spPr>
              <a:xfrm flipH="1" rot="10800000">
                <a:off x="4731700" y="4056525"/>
                <a:ext cx="148500" cy="828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</p:spTree>
  </p:cSld>
  <p:clrMapOvr>
    <a:masterClrMapping/>
  </p:clrMapOvr>
  <p:transition spd="med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0"/>
          <p:cNvPicPr preferRelativeResize="0"/>
          <p:nvPr/>
        </p:nvPicPr>
        <p:blipFill rotWithShape="1">
          <a:blip r:embed="rId3">
            <a:alphaModFix/>
          </a:blip>
          <a:srcRect b="3271" l="0" r="0" t="5086"/>
          <a:stretch/>
        </p:blipFill>
        <p:spPr>
          <a:xfrm>
            <a:off x="721300" y="791625"/>
            <a:ext cx="4251000" cy="3895800"/>
          </a:xfrm>
          <a:prstGeom prst="roundRect">
            <a:avLst>
              <a:gd fmla="val 46058" name="adj"/>
            </a:avLst>
          </a:prstGeom>
          <a:noFill/>
          <a:ln>
            <a:noFill/>
          </a:ln>
        </p:spPr>
      </p:pic>
      <p:sp>
        <p:nvSpPr>
          <p:cNvPr id="216" name="Google Shape;216;p30"/>
          <p:cNvSpPr txBox="1"/>
          <p:nvPr>
            <p:ph type="title"/>
          </p:nvPr>
        </p:nvSpPr>
        <p:spPr>
          <a:xfrm>
            <a:off x="5058475" y="1173800"/>
            <a:ext cx="33723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Godot</a:t>
            </a:r>
            <a:endParaRPr/>
          </a:p>
        </p:txBody>
      </p:sp>
      <p:sp>
        <p:nvSpPr>
          <p:cNvPr id="217" name="Google Shape;217;p30"/>
          <p:cNvSpPr txBox="1"/>
          <p:nvPr>
            <p:ph idx="1" type="subTitle"/>
          </p:nvPr>
        </p:nvSpPr>
        <p:spPr>
          <a:xfrm>
            <a:off x="5058475" y="2076175"/>
            <a:ext cx="3633300" cy="209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Godot es un motor de videojuegos 2D y 3D multiplataforma, libre y de código abierto, publicado bajo la Licencia MIT y desarrollado por la empresa argentina OKAM Studios desde alrededor del año 2001. En febrero de 2014, el código fuente fue liberado al público en GitHub bajo la Licencia MIT.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30"/>
          <p:cNvSpPr/>
          <p:nvPr/>
        </p:nvSpPr>
        <p:spPr>
          <a:xfrm>
            <a:off x="4341025" y="4054425"/>
            <a:ext cx="872400" cy="8724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0"/>
          <p:cNvSpPr/>
          <p:nvPr/>
        </p:nvSpPr>
        <p:spPr>
          <a:xfrm>
            <a:off x="-450" y="585630"/>
            <a:ext cx="1159588" cy="3972541"/>
          </a:xfrm>
          <a:custGeom>
            <a:rect b="b" l="l" r="r" t="t"/>
            <a:pathLst>
              <a:path extrusionOk="0" fill="none" h="54611" w="15941">
                <a:moveTo>
                  <a:pt x="1" y="1"/>
                </a:moveTo>
                <a:cubicBezTo>
                  <a:pt x="9510" y="5383"/>
                  <a:pt x="15930" y="15596"/>
                  <a:pt x="15930" y="27305"/>
                </a:cubicBezTo>
                <a:cubicBezTo>
                  <a:pt x="15941" y="35625"/>
                  <a:pt x="12638" y="43605"/>
                  <a:pt x="6748" y="49479"/>
                </a:cubicBezTo>
                <a:cubicBezTo>
                  <a:pt x="4739" y="51488"/>
                  <a:pt x="2468" y="53213"/>
                  <a:pt x="1" y="5461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458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30"/>
          <p:cNvSpPr/>
          <p:nvPr/>
        </p:nvSpPr>
        <p:spPr>
          <a:xfrm>
            <a:off x="7968750" y="88190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1"/>
          <p:cNvSpPr txBox="1"/>
          <p:nvPr>
            <p:ph idx="1" type="subTitle"/>
          </p:nvPr>
        </p:nvSpPr>
        <p:spPr>
          <a:xfrm>
            <a:off x="2801125" y="73446"/>
            <a:ext cx="35418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Propuesta de juego</a:t>
            </a:r>
            <a:endParaRPr/>
          </a:p>
        </p:txBody>
      </p:sp>
      <p:sp>
        <p:nvSpPr>
          <p:cNvPr id="226" name="Google Shape;226;p31"/>
          <p:cNvSpPr txBox="1"/>
          <p:nvPr>
            <p:ph idx="4" type="subTitle"/>
          </p:nvPr>
        </p:nvSpPr>
        <p:spPr>
          <a:xfrm>
            <a:off x="1942800" y="2653325"/>
            <a:ext cx="5258400" cy="1046400"/>
          </a:xfrm>
          <a:prstGeom prst="rect">
            <a:avLst/>
          </a:prstGeom>
        </p:spPr>
        <p:txBody>
          <a:bodyPr anchorCtr="0" anchor="ctr" bIns="91425" lIns="274300" spcFirstLastPara="1" rIns="27430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Darker Grotesque"/>
                <a:ea typeface="Darker Grotesque"/>
                <a:cs typeface="Darker Grotesque"/>
                <a:sym typeface="Darker Grotesque"/>
              </a:rPr>
              <a:t>Aventura conversacional</a:t>
            </a:r>
            <a:r>
              <a:rPr lang="en"/>
              <a:t> en el que cada miembro del equipo puede avanzar en su </a:t>
            </a:r>
            <a:r>
              <a:rPr b="1" lang="en">
                <a:latin typeface="Darker Grotesque"/>
                <a:ea typeface="Darker Grotesque"/>
                <a:cs typeface="Darker Grotesque"/>
                <a:sym typeface="Darker Grotesque"/>
              </a:rPr>
              <a:t>juego individual</a:t>
            </a:r>
            <a:r>
              <a:rPr lang="en"/>
              <a:t>, generando aportes al proyecto en el que se esté trabajando en ese momento.</a:t>
            </a:r>
            <a:endParaRPr/>
          </a:p>
        </p:txBody>
      </p:sp>
      <p:grpSp>
        <p:nvGrpSpPr>
          <p:cNvPr id="227" name="Google Shape;227;p31"/>
          <p:cNvGrpSpPr/>
          <p:nvPr/>
        </p:nvGrpSpPr>
        <p:grpSpPr>
          <a:xfrm>
            <a:off x="2140875" y="1867000"/>
            <a:ext cx="5526650" cy="1990025"/>
            <a:chOff x="2140875" y="1867000"/>
            <a:chExt cx="5526650" cy="1990025"/>
          </a:xfrm>
        </p:grpSpPr>
        <p:sp>
          <p:nvSpPr>
            <p:cNvPr id="228" name="Google Shape;228;p31"/>
            <p:cNvSpPr/>
            <p:nvPr/>
          </p:nvSpPr>
          <p:spPr>
            <a:xfrm>
              <a:off x="2140875" y="1867000"/>
              <a:ext cx="279900" cy="2799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31"/>
            <p:cNvSpPr/>
            <p:nvPr/>
          </p:nvSpPr>
          <p:spPr>
            <a:xfrm>
              <a:off x="6795125" y="2984625"/>
              <a:ext cx="872400" cy="872400"/>
            </a:xfrm>
            <a:prstGeom prst="star4">
              <a:avLst>
                <a:gd fmla="val 12500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30" name="Google Shape;23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3963" y="734000"/>
            <a:ext cx="1836075" cy="183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4100" y="3558100"/>
            <a:ext cx="1535850" cy="158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>
            <p:ph idx="1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Historia y estética</a:t>
            </a:r>
            <a:endParaRPr/>
          </a:p>
        </p:txBody>
      </p:sp>
      <p:sp>
        <p:nvSpPr>
          <p:cNvPr id="237" name="Google Shape;237;p32"/>
          <p:cNvSpPr txBox="1"/>
          <p:nvPr>
            <p:ph type="title"/>
          </p:nvPr>
        </p:nvSpPr>
        <p:spPr>
          <a:xfrm>
            <a:off x="859763" y="2305788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Música</a:t>
            </a:r>
            <a:endParaRPr/>
          </a:p>
        </p:txBody>
      </p:sp>
      <p:sp>
        <p:nvSpPr>
          <p:cNvPr id="238" name="Google Shape;238;p32"/>
          <p:cNvSpPr txBox="1"/>
          <p:nvPr>
            <p:ph idx="1" type="subTitle"/>
          </p:nvPr>
        </p:nvSpPr>
        <p:spPr>
          <a:xfrm>
            <a:off x="790350" y="2714550"/>
            <a:ext cx="2095200" cy="484800"/>
          </a:xfrm>
          <a:prstGeom prst="rect">
            <a:avLst/>
          </a:prstGeom>
        </p:spPr>
        <p:txBody>
          <a:bodyPr anchorCtr="0" anchor="ctr" bIns="91425" lIns="274300" spcFirstLastPara="1" rIns="27430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-Sendero del </a:t>
            </a:r>
            <a:r>
              <a:rPr lang="en"/>
              <a:t>Capybara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-Hermano </a:t>
            </a:r>
            <a:r>
              <a:rPr lang="en"/>
              <a:t>Capybara</a:t>
            </a:r>
            <a:endParaRPr/>
          </a:p>
        </p:txBody>
      </p:sp>
      <p:sp>
        <p:nvSpPr>
          <p:cNvPr id="239" name="Google Shape;239;p32"/>
          <p:cNvSpPr txBox="1"/>
          <p:nvPr>
            <p:ph idx="2" type="title"/>
          </p:nvPr>
        </p:nvSpPr>
        <p:spPr>
          <a:xfrm>
            <a:off x="3559050" y="3849063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Personajes</a:t>
            </a:r>
            <a:endParaRPr/>
          </a:p>
        </p:txBody>
      </p:sp>
      <p:sp>
        <p:nvSpPr>
          <p:cNvPr id="240" name="Google Shape;240;p32"/>
          <p:cNvSpPr txBox="1"/>
          <p:nvPr>
            <p:ph idx="3" type="subTitle"/>
          </p:nvPr>
        </p:nvSpPr>
        <p:spPr>
          <a:xfrm>
            <a:off x="3559049" y="4257813"/>
            <a:ext cx="2025900" cy="484800"/>
          </a:xfrm>
          <a:prstGeom prst="rect">
            <a:avLst/>
          </a:prstGeom>
        </p:spPr>
        <p:txBody>
          <a:bodyPr anchorCtr="0" anchor="ctr" bIns="91425" lIns="274300" spcFirstLastPara="1" rIns="27430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-Cimarrón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-Malón</a:t>
            </a:r>
            <a:endParaRPr/>
          </a:p>
        </p:txBody>
      </p:sp>
      <p:sp>
        <p:nvSpPr>
          <p:cNvPr id="241" name="Google Shape;241;p32"/>
          <p:cNvSpPr txBox="1"/>
          <p:nvPr>
            <p:ph idx="8" type="title"/>
          </p:nvPr>
        </p:nvSpPr>
        <p:spPr>
          <a:xfrm>
            <a:off x="6258337" y="2305788"/>
            <a:ext cx="2025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Contexto</a:t>
            </a:r>
            <a:endParaRPr/>
          </a:p>
        </p:txBody>
      </p:sp>
      <p:sp>
        <p:nvSpPr>
          <p:cNvPr id="242" name="Google Shape;242;p32"/>
          <p:cNvSpPr txBox="1"/>
          <p:nvPr>
            <p:ph idx="9" type="subTitle"/>
          </p:nvPr>
        </p:nvSpPr>
        <p:spPr>
          <a:xfrm>
            <a:off x="6021750" y="2714550"/>
            <a:ext cx="2499000" cy="484800"/>
          </a:xfrm>
          <a:prstGeom prst="rect">
            <a:avLst/>
          </a:prstGeom>
        </p:spPr>
        <p:txBody>
          <a:bodyPr anchorCtr="0" anchor="ctr" bIns="91425" lIns="274300" spcFirstLastPara="1" rIns="27430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-Nordelta, Buenos Aires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-400 (2020) a 3000 (2022)</a:t>
            </a:r>
            <a:endParaRPr/>
          </a:p>
        </p:txBody>
      </p:sp>
      <p:sp>
        <p:nvSpPr>
          <p:cNvPr id="243" name="Google Shape;243;p32"/>
          <p:cNvSpPr/>
          <p:nvPr/>
        </p:nvSpPr>
        <p:spPr>
          <a:xfrm>
            <a:off x="7968750" y="88190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4" name="Google Shape;244;p32"/>
          <p:cNvPicPr preferRelativeResize="0"/>
          <p:nvPr/>
        </p:nvPicPr>
        <p:blipFill rotWithShape="1">
          <a:blip r:embed="rId3">
            <a:alphaModFix/>
          </a:blip>
          <a:srcRect b="0" l="14584" r="14584" t="0"/>
          <a:stretch/>
        </p:blipFill>
        <p:spPr>
          <a:xfrm>
            <a:off x="6640375" y="1161800"/>
            <a:ext cx="1261800" cy="12096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45" name="Google Shape;245;p32"/>
          <p:cNvPicPr preferRelativeResize="0"/>
          <p:nvPr/>
        </p:nvPicPr>
        <p:blipFill rotWithShape="1">
          <a:blip r:embed="rId4">
            <a:alphaModFix/>
          </a:blip>
          <a:srcRect b="20394" l="5576" r="34718" t="0"/>
          <a:stretch/>
        </p:blipFill>
        <p:spPr>
          <a:xfrm>
            <a:off x="1267925" y="1161798"/>
            <a:ext cx="1209600" cy="12096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46" name="Google Shape;246;p32"/>
          <p:cNvPicPr preferRelativeResize="0"/>
          <p:nvPr/>
        </p:nvPicPr>
        <p:blipFill rotWithShape="1">
          <a:blip r:embed="rId5">
            <a:alphaModFix/>
          </a:blip>
          <a:srcRect b="18971" l="8331" r="24265" t="18395"/>
          <a:stretch/>
        </p:blipFill>
        <p:spPr>
          <a:xfrm>
            <a:off x="4263838" y="3338175"/>
            <a:ext cx="616325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3"/>
          <p:cNvSpPr/>
          <p:nvPr/>
        </p:nvSpPr>
        <p:spPr>
          <a:xfrm>
            <a:off x="317155" y="2437412"/>
            <a:ext cx="669600" cy="5649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1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52" name="Google Shape;252;p33"/>
          <p:cNvCxnSpPr>
            <a:stCxn id="251" idx="0"/>
            <a:endCxn id="253" idx="2"/>
          </p:cNvCxnSpPr>
          <p:nvPr/>
        </p:nvCxnSpPr>
        <p:spPr>
          <a:xfrm rot="10800000">
            <a:off x="651955" y="2095712"/>
            <a:ext cx="0" cy="341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4" name="Google Shape;254;p33"/>
          <p:cNvSpPr txBox="1"/>
          <p:nvPr/>
        </p:nvSpPr>
        <p:spPr>
          <a:xfrm>
            <a:off x="-25750" y="1036826"/>
            <a:ext cx="135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Accediendo a la casa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53" name="Google Shape;253;p33"/>
          <p:cNvSpPr txBox="1"/>
          <p:nvPr/>
        </p:nvSpPr>
        <p:spPr>
          <a:xfrm>
            <a:off x="-25750" y="1610493"/>
            <a:ext cx="135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Requisitos del negocio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255" name="Google Shape;255;p33"/>
          <p:cNvSpPr/>
          <p:nvPr/>
        </p:nvSpPr>
        <p:spPr>
          <a:xfrm>
            <a:off x="1262842" y="3033812"/>
            <a:ext cx="669600" cy="5649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2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56" name="Google Shape;256;p33"/>
          <p:cNvCxnSpPr>
            <a:stCxn id="255" idx="2"/>
          </p:cNvCxnSpPr>
          <p:nvPr/>
        </p:nvCxnSpPr>
        <p:spPr>
          <a:xfrm flipH="1">
            <a:off x="1591942" y="3598712"/>
            <a:ext cx="5700" cy="294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7" name="Google Shape;257;p33"/>
          <p:cNvSpPr txBox="1"/>
          <p:nvPr/>
        </p:nvSpPr>
        <p:spPr>
          <a:xfrm>
            <a:off x="719400" y="3904800"/>
            <a:ext cx="17565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En búsqueda de tecnología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58" name="Google Shape;258;p33"/>
          <p:cNvSpPr txBox="1"/>
          <p:nvPr/>
        </p:nvSpPr>
        <p:spPr>
          <a:xfrm>
            <a:off x="919950" y="4389900"/>
            <a:ext cx="1355400" cy="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Requisitos funcionales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259" name="Google Shape;259;p33"/>
          <p:cNvSpPr/>
          <p:nvPr/>
        </p:nvSpPr>
        <p:spPr>
          <a:xfrm>
            <a:off x="2427129" y="2437412"/>
            <a:ext cx="669600" cy="5649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3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60" name="Google Shape;260;p33"/>
          <p:cNvCxnSpPr>
            <a:stCxn id="259" idx="0"/>
            <a:endCxn id="261" idx="2"/>
          </p:cNvCxnSpPr>
          <p:nvPr/>
        </p:nvCxnSpPr>
        <p:spPr>
          <a:xfrm flipH="1" rot="10800000">
            <a:off x="2761929" y="2071712"/>
            <a:ext cx="1200" cy="365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2" name="Google Shape;262;p33"/>
          <p:cNvSpPr txBox="1"/>
          <p:nvPr/>
        </p:nvSpPr>
        <p:spPr>
          <a:xfrm>
            <a:off x="1891925" y="1036825"/>
            <a:ext cx="1756500" cy="28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En búsqueda de información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61" name="Google Shape;261;p33"/>
          <p:cNvSpPr txBox="1"/>
          <p:nvPr/>
        </p:nvSpPr>
        <p:spPr>
          <a:xfrm>
            <a:off x="1631450" y="1323025"/>
            <a:ext cx="2263500" cy="74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Información acerca de los interesados del proyecto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cxnSp>
        <p:nvCxnSpPr>
          <p:cNvPr id="263" name="Google Shape;263;p33"/>
          <p:cNvCxnSpPr>
            <a:stCxn id="264" idx="2"/>
            <a:endCxn id="265" idx="0"/>
          </p:cNvCxnSpPr>
          <p:nvPr/>
        </p:nvCxnSpPr>
        <p:spPr>
          <a:xfrm flipH="1">
            <a:off x="3860578" y="3567212"/>
            <a:ext cx="1500" cy="294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4" name="Google Shape;264;p33"/>
          <p:cNvSpPr/>
          <p:nvPr/>
        </p:nvSpPr>
        <p:spPr>
          <a:xfrm>
            <a:off x="3527278" y="3002312"/>
            <a:ext cx="669600" cy="5649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4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65" name="Google Shape;265;p33"/>
          <p:cNvSpPr txBox="1"/>
          <p:nvPr/>
        </p:nvSpPr>
        <p:spPr>
          <a:xfrm>
            <a:off x="3031963" y="3861800"/>
            <a:ext cx="16572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Selección de nuevo hábitat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66" name="Google Shape;266;p33"/>
          <p:cNvSpPr txBox="1"/>
          <p:nvPr/>
        </p:nvSpPr>
        <p:spPr>
          <a:xfrm>
            <a:off x="2835625" y="4358400"/>
            <a:ext cx="2064600" cy="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Requisitos del proyecto y los requisitos de calidad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267" name="Google Shape;267;p33"/>
          <p:cNvSpPr/>
          <p:nvPr/>
        </p:nvSpPr>
        <p:spPr>
          <a:xfrm flipH="1">
            <a:off x="145644" y="43700"/>
            <a:ext cx="279900" cy="279900"/>
          </a:xfrm>
          <a:prstGeom prst="star4">
            <a:avLst>
              <a:gd fmla="val 125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68" name="Google Shape;268;p33"/>
          <p:cNvCxnSpPr>
            <a:stCxn id="251" idx="3"/>
            <a:endCxn id="255" idx="1"/>
          </p:cNvCxnSpPr>
          <p:nvPr/>
        </p:nvCxnSpPr>
        <p:spPr>
          <a:xfrm>
            <a:off x="986755" y="2719862"/>
            <a:ext cx="276000" cy="59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9" name="Google Shape;269;p33"/>
          <p:cNvCxnSpPr>
            <a:stCxn id="255" idx="3"/>
            <a:endCxn id="259" idx="1"/>
          </p:cNvCxnSpPr>
          <p:nvPr/>
        </p:nvCxnSpPr>
        <p:spPr>
          <a:xfrm flipH="1" rot="10800000">
            <a:off x="1932442" y="2719862"/>
            <a:ext cx="494700" cy="59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0" name="Google Shape;270;p33"/>
          <p:cNvCxnSpPr>
            <a:stCxn id="259" idx="3"/>
            <a:endCxn id="264" idx="1"/>
          </p:cNvCxnSpPr>
          <p:nvPr/>
        </p:nvCxnSpPr>
        <p:spPr>
          <a:xfrm>
            <a:off x="3096729" y="2719862"/>
            <a:ext cx="430500" cy="564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1" name="Google Shape;271;p33"/>
          <p:cNvCxnSpPr>
            <a:stCxn id="272" idx="1"/>
            <a:endCxn id="264" idx="3"/>
          </p:cNvCxnSpPr>
          <p:nvPr/>
        </p:nvCxnSpPr>
        <p:spPr>
          <a:xfrm flipH="1">
            <a:off x="4197018" y="2719862"/>
            <a:ext cx="600000" cy="564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2" name="Google Shape;272;p33"/>
          <p:cNvSpPr/>
          <p:nvPr/>
        </p:nvSpPr>
        <p:spPr>
          <a:xfrm>
            <a:off x="4797018" y="2437412"/>
            <a:ext cx="669600" cy="5649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5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73" name="Google Shape;273;p33"/>
          <p:cNvCxnSpPr>
            <a:stCxn id="272" idx="0"/>
            <a:endCxn id="274" idx="2"/>
          </p:cNvCxnSpPr>
          <p:nvPr/>
        </p:nvCxnSpPr>
        <p:spPr>
          <a:xfrm rot="10800000">
            <a:off x="5131818" y="2095712"/>
            <a:ext cx="0" cy="341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5" name="Google Shape;275;p33"/>
          <p:cNvSpPr txBox="1"/>
          <p:nvPr/>
        </p:nvSpPr>
        <p:spPr>
          <a:xfrm>
            <a:off x="4099513" y="937375"/>
            <a:ext cx="20646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Búsqueda de los objetos del listado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74" name="Google Shape;274;p33"/>
          <p:cNvSpPr txBox="1"/>
          <p:nvPr/>
        </p:nvSpPr>
        <p:spPr>
          <a:xfrm>
            <a:off x="4099513" y="1530700"/>
            <a:ext cx="20646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Restricciones o supuestos del proyecto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276" name="Google Shape;276;p33"/>
          <p:cNvSpPr/>
          <p:nvPr/>
        </p:nvSpPr>
        <p:spPr>
          <a:xfrm>
            <a:off x="5945592" y="3002312"/>
            <a:ext cx="669600" cy="5649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6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77" name="Google Shape;277;p33"/>
          <p:cNvCxnSpPr>
            <a:stCxn id="276" idx="2"/>
            <a:endCxn id="278" idx="0"/>
          </p:cNvCxnSpPr>
          <p:nvPr/>
        </p:nvCxnSpPr>
        <p:spPr>
          <a:xfrm>
            <a:off x="6280392" y="3567212"/>
            <a:ext cx="0" cy="294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8" name="Google Shape;278;p33"/>
          <p:cNvSpPr txBox="1"/>
          <p:nvPr/>
        </p:nvSpPr>
        <p:spPr>
          <a:xfrm>
            <a:off x="5602675" y="3861801"/>
            <a:ext cx="1355400" cy="48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Armado de nave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79" name="Google Shape;279;p33"/>
          <p:cNvSpPr txBox="1"/>
          <p:nvPr/>
        </p:nvSpPr>
        <p:spPr>
          <a:xfrm>
            <a:off x="5058950" y="4293750"/>
            <a:ext cx="2442900" cy="7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Herramientas y técnicas utilizadas para la recolección de requisitos del proyecto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sp>
        <p:nvSpPr>
          <p:cNvPr id="280" name="Google Shape;280;p33"/>
          <p:cNvSpPr/>
          <p:nvPr/>
        </p:nvSpPr>
        <p:spPr>
          <a:xfrm>
            <a:off x="7082429" y="2468912"/>
            <a:ext cx="669600" cy="5649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Merriweather"/>
                <a:ea typeface="Merriweather"/>
                <a:cs typeface="Merriweather"/>
                <a:sym typeface="Merriweather"/>
              </a:rPr>
              <a:t>7</a:t>
            </a:r>
            <a:endParaRPr b="1" sz="2000"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281" name="Google Shape;281;p33"/>
          <p:cNvCxnSpPr>
            <a:stCxn id="280" idx="0"/>
            <a:endCxn id="282" idx="2"/>
          </p:cNvCxnSpPr>
          <p:nvPr/>
        </p:nvCxnSpPr>
        <p:spPr>
          <a:xfrm rot="10800000">
            <a:off x="7417229" y="2275712"/>
            <a:ext cx="0" cy="193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3" name="Google Shape;283;p33"/>
          <p:cNvSpPr txBox="1"/>
          <p:nvPr/>
        </p:nvSpPr>
        <p:spPr>
          <a:xfrm>
            <a:off x="6409675" y="898625"/>
            <a:ext cx="2015100" cy="56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Preparados para el despegue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82" name="Google Shape;282;p33"/>
          <p:cNvSpPr txBox="1"/>
          <p:nvPr/>
        </p:nvSpPr>
        <p:spPr>
          <a:xfrm>
            <a:off x="6066775" y="1517050"/>
            <a:ext cx="2700900" cy="7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Herramientas y técnicas que utilizan para la documentación 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91919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rPr>
              <a:t>de requisitos</a:t>
            </a:r>
            <a:endParaRPr sz="1600">
              <a:solidFill>
                <a:srgbClr val="191919"/>
              </a:solidFill>
              <a:latin typeface="Darker Grotesque Medium"/>
              <a:ea typeface="Darker Grotesque Medium"/>
              <a:cs typeface="Darker Grotesque Medium"/>
              <a:sym typeface="Darker Grotesque Medium"/>
            </a:endParaRPr>
          </a:p>
        </p:txBody>
      </p:sp>
      <p:cxnSp>
        <p:nvCxnSpPr>
          <p:cNvPr id="284" name="Google Shape;284;p33"/>
          <p:cNvCxnSpPr>
            <a:stCxn id="272" idx="3"/>
            <a:endCxn id="276" idx="1"/>
          </p:cNvCxnSpPr>
          <p:nvPr/>
        </p:nvCxnSpPr>
        <p:spPr>
          <a:xfrm>
            <a:off x="5466618" y="2719862"/>
            <a:ext cx="479100" cy="564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5" name="Google Shape;285;p33"/>
          <p:cNvCxnSpPr>
            <a:stCxn id="276" idx="3"/>
            <a:endCxn id="280" idx="1"/>
          </p:cNvCxnSpPr>
          <p:nvPr/>
        </p:nvCxnSpPr>
        <p:spPr>
          <a:xfrm flipH="1" rot="10800000">
            <a:off x="6615192" y="2751362"/>
            <a:ext cx="467100" cy="53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6" name="Google Shape;286;p33"/>
          <p:cNvSpPr txBox="1"/>
          <p:nvPr>
            <p:ph idx="1" type="subTitle"/>
          </p:nvPr>
        </p:nvSpPr>
        <p:spPr>
          <a:xfrm>
            <a:off x="501950" y="43700"/>
            <a:ext cx="4705200" cy="74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Niveles y progreso</a:t>
            </a:r>
            <a:endParaRPr/>
          </a:p>
        </p:txBody>
      </p:sp>
      <p:pic>
        <p:nvPicPr>
          <p:cNvPr id="287" name="Google Shape;28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3050" y="3329399"/>
            <a:ext cx="404700" cy="465401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3"/>
          <p:cNvSpPr txBox="1"/>
          <p:nvPr/>
        </p:nvSpPr>
        <p:spPr>
          <a:xfrm>
            <a:off x="7486800" y="3886775"/>
            <a:ext cx="1657200" cy="61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191919"/>
                </a:solidFill>
                <a:latin typeface="Merriweather"/>
                <a:ea typeface="Merriweather"/>
                <a:cs typeface="Merriweather"/>
                <a:sym typeface="Merriweather"/>
              </a:rPr>
              <a:t>Logos acumulativos de bonus</a:t>
            </a:r>
            <a:endParaRPr b="1" sz="1600">
              <a:solidFill>
                <a:srgbClr val="191919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mc:AlternateContent>
    <mc:Choice Requires="p14">
      <p:transition spd="slow" p14:dur="2500">
        <p:push dir="r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275" y="65275"/>
            <a:ext cx="5651007" cy="31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0600" y="1846700"/>
            <a:ext cx="5005274" cy="31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63942" y="1988640"/>
            <a:ext cx="1912198" cy="2555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4"/>
          <p:cNvPicPr preferRelativeResize="0"/>
          <p:nvPr/>
        </p:nvPicPr>
        <p:blipFill rotWithShape="1">
          <a:blip r:embed="rId6">
            <a:alphaModFix/>
          </a:blip>
          <a:srcRect b="14280" l="0" r="24539" t="18546"/>
          <a:stretch/>
        </p:blipFill>
        <p:spPr>
          <a:xfrm>
            <a:off x="1080725" y="3498250"/>
            <a:ext cx="1566275" cy="139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34"/>
          <p:cNvPicPr preferRelativeResize="0"/>
          <p:nvPr/>
        </p:nvPicPr>
        <p:blipFill rotWithShape="1">
          <a:blip r:embed="rId7">
            <a:alphaModFix/>
          </a:blip>
          <a:srcRect b="16809" l="27055" r="0" t="18238"/>
          <a:stretch/>
        </p:blipFill>
        <p:spPr>
          <a:xfrm>
            <a:off x="6811975" y="414000"/>
            <a:ext cx="1394825" cy="124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Professional Business Meeting by Slidesgo">
  <a:themeElements>
    <a:clrScheme name="Simple Light">
      <a:dk1>
        <a:srgbClr val="191919"/>
      </a:dk1>
      <a:lt1>
        <a:srgbClr val="FDECDD"/>
      </a:lt1>
      <a:dk2>
        <a:srgbClr val="B3A9A9"/>
      </a:dk2>
      <a:lt2>
        <a:srgbClr val="FDE4CE"/>
      </a:lt2>
      <a:accent1>
        <a:srgbClr val="FDE0C6"/>
      </a:accent1>
      <a:accent2>
        <a:srgbClr val="FFD8B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