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32399288" cy="432006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0507A"/>
    <a:srgbClr val="335791"/>
    <a:srgbClr val="38568E"/>
    <a:srgbClr val="C5D0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p:scale>
          <a:sx n="25" d="100"/>
          <a:sy n="25" d="100"/>
        </p:scale>
        <p:origin x="87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image" Target="../media/image1.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429947" y="7070108"/>
            <a:ext cx="27539395" cy="15040222"/>
          </a:xfrm>
        </p:spPr>
        <p:txBody>
          <a:bodyPr anchor="b"/>
          <a:lstStyle>
            <a:lvl1pPr algn="ctr">
              <a:defRPr sz="21259"/>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4049911" y="22690338"/>
            <a:ext cx="24299466" cy="10430151"/>
          </a:xfrm>
        </p:spPr>
        <p:txBody>
          <a:bodyPr/>
          <a:lstStyle>
            <a:lvl1pPr marL="0" indent="0" algn="ctr">
              <a:buNone/>
              <a:defRPr sz="8504"/>
            </a:lvl1pPr>
            <a:lvl2pPr marL="1619951" indent="0" algn="ctr">
              <a:buNone/>
              <a:defRPr sz="7086"/>
            </a:lvl2pPr>
            <a:lvl3pPr marL="3239902" indent="0" algn="ctr">
              <a:buNone/>
              <a:defRPr sz="6378"/>
            </a:lvl3pPr>
            <a:lvl4pPr marL="4859853" indent="0" algn="ctr">
              <a:buNone/>
              <a:defRPr sz="5669"/>
            </a:lvl4pPr>
            <a:lvl5pPr marL="6479804" indent="0" algn="ctr">
              <a:buNone/>
              <a:defRPr sz="5669"/>
            </a:lvl5pPr>
            <a:lvl6pPr marL="8099755" indent="0" algn="ctr">
              <a:buNone/>
              <a:defRPr sz="5669"/>
            </a:lvl6pPr>
            <a:lvl7pPr marL="9719706" indent="0" algn="ctr">
              <a:buNone/>
              <a:defRPr sz="5669"/>
            </a:lvl7pPr>
            <a:lvl8pPr marL="11339657" indent="0" algn="ctr">
              <a:buNone/>
              <a:defRPr sz="5669"/>
            </a:lvl8pPr>
            <a:lvl9pPr marL="12959608" indent="0" algn="ctr">
              <a:buNone/>
              <a:defRPr sz="5669"/>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A4506FEA-E201-4AAC-9445-5E73DC8C1B07}" type="datetimeFigureOut">
              <a:rPr lang="es-AR" smtClean="0"/>
              <a:t>30/7/2025</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963CF245-3487-40E5-B1AC-AD9CD8D1FB0E}" type="slidenum">
              <a:rPr lang="es-AR" smtClean="0"/>
              <a:t>‹Nº›</a:t>
            </a:fld>
            <a:endParaRPr lang="es-AR"/>
          </a:p>
        </p:txBody>
      </p:sp>
    </p:spTree>
    <p:extLst>
      <p:ext uri="{BB962C8B-B14F-4D97-AF65-F5344CB8AC3E}">
        <p14:creationId xmlns:p14="http://schemas.microsoft.com/office/powerpoint/2010/main" val="3429940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4506FEA-E201-4AAC-9445-5E73DC8C1B07}" type="datetimeFigureOut">
              <a:rPr lang="es-AR" smtClean="0"/>
              <a:t>30/7/2025</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963CF245-3487-40E5-B1AC-AD9CD8D1FB0E}" type="slidenum">
              <a:rPr lang="es-AR" smtClean="0"/>
              <a:t>‹Nº›</a:t>
            </a:fld>
            <a:endParaRPr lang="es-AR"/>
          </a:p>
        </p:txBody>
      </p:sp>
    </p:spTree>
    <p:extLst>
      <p:ext uri="{BB962C8B-B14F-4D97-AF65-F5344CB8AC3E}">
        <p14:creationId xmlns:p14="http://schemas.microsoft.com/office/powerpoint/2010/main" val="3874063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185742" y="2300034"/>
            <a:ext cx="6986096" cy="36610544"/>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227453" y="2300034"/>
            <a:ext cx="20553298" cy="36610544"/>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4506FEA-E201-4AAC-9445-5E73DC8C1B07}" type="datetimeFigureOut">
              <a:rPr lang="es-AR" smtClean="0"/>
              <a:t>30/7/2025</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963CF245-3487-40E5-B1AC-AD9CD8D1FB0E}" type="slidenum">
              <a:rPr lang="es-AR" smtClean="0"/>
              <a:t>‹Nº›</a:t>
            </a:fld>
            <a:endParaRPr lang="es-AR"/>
          </a:p>
        </p:txBody>
      </p:sp>
    </p:spTree>
    <p:extLst>
      <p:ext uri="{BB962C8B-B14F-4D97-AF65-F5344CB8AC3E}">
        <p14:creationId xmlns:p14="http://schemas.microsoft.com/office/powerpoint/2010/main" val="1331823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4506FEA-E201-4AAC-9445-5E73DC8C1B07}" type="datetimeFigureOut">
              <a:rPr lang="es-AR" smtClean="0"/>
              <a:t>30/7/2025</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963CF245-3487-40E5-B1AC-AD9CD8D1FB0E}" type="slidenum">
              <a:rPr lang="es-AR" smtClean="0"/>
              <a:t>‹Nº›</a:t>
            </a:fld>
            <a:endParaRPr lang="es-AR"/>
          </a:p>
        </p:txBody>
      </p:sp>
    </p:spTree>
    <p:extLst>
      <p:ext uri="{BB962C8B-B14F-4D97-AF65-F5344CB8AC3E}">
        <p14:creationId xmlns:p14="http://schemas.microsoft.com/office/powerpoint/2010/main" val="2835945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210578" y="10770172"/>
            <a:ext cx="27944386" cy="17970262"/>
          </a:xfrm>
        </p:spPr>
        <p:txBody>
          <a:bodyPr anchor="b"/>
          <a:lstStyle>
            <a:lvl1pPr>
              <a:defRPr sz="21259"/>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210578" y="28910440"/>
            <a:ext cx="27944386" cy="9450136"/>
          </a:xfrm>
        </p:spPr>
        <p:txBody>
          <a:bodyPr/>
          <a:lstStyle>
            <a:lvl1pPr marL="0" indent="0">
              <a:buNone/>
              <a:defRPr sz="8504">
                <a:solidFill>
                  <a:schemeClr val="tx1"/>
                </a:solidFill>
              </a:defRPr>
            </a:lvl1pPr>
            <a:lvl2pPr marL="1619951" indent="0">
              <a:buNone/>
              <a:defRPr sz="7086">
                <a:solidFill>
                  <a:schemeClr val="tx1">
                    <a:tint val="75000"/>
                  </a:schemeClr>
                </a:solidFill>
              </a:defRPr>
            </a:lvl2pPr>
            <a:lvl3pPr marL="3239902" indent="0">
              <a:buNone/>
              <a:defRPr sz="6378">
                <a:solidFill>
                  <a:schemeClr val="tx1">
                    <a:tint val="75000"/>
                  </a:schemeClr>
                </a:solidFill>
              </a:defRPr>
            </a:lvl3pPr>
            <a:lvl4pPr marL="4859853" indent="0">
              <a:buNone/>
              <a:defRPr sz="5669">
                <a:solidFill>
                  <a:schemeClr val="tx1">
                    <a:tint val="75000"/>
                  </a:schemeClr>
                </a:solidFill>
              </a:defRPr>
            </a:lvl4pPr>
            <a:lvl5pPr marL="6479804" indent="0">
              <a:buNone/>
              <a:defRPr sz="5669">
                <a:solidFill>
                  <a:schemeClr val="tx1">
                    <a:tint val="75000"/>
                  </a:schemeClr>
                </a:solidFill>
              </a:defRPr>
            </a:lvl5pPr>
            <a:lvl6pPr marL="8099755" indent="0">
              <a:buNone/>
              <a:defRPr sz="5669">
                <a:solidFill>
                  <a:schemeClr val="tx1">
                    <a:tint val="75000"/>
                  </a:schemeClr>
                </a:solidFill>
              </a:defRPr>
            </a:lvl6pPr>
            <a:lvl7pPr marL="9719706" indent="0">
              <a:buNone/>
              <a:defRPr sz="5669">
                <a:solidFill>
                  <a:schemeClr val="tx1">
                    <a:tint val="75000"/>
                  </a:schemeClr>
                </a:solidFill>
              </a:defRPr>
            </a:lvl7pPr>
            <a:lvl8pPr marL="11339657" indent="0">
              <a:buNone/>
              <a:defRPr sz="5669">
                <a:solidFill>
                  <a:schemeClr val="tx1">
                    <a:tint val="75000"/>
                  </a:schemeClr>
                </a:solidFill>
              </a:defRPr>
            </a:lvl8pPr>
            <a:lvl9pPr marL="12959608" indent="0">
              <a:buNone/>
              <a:defRPr sz="5669">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A4506FEA-E201-4AAC-9445-5E73DC8C1B07}" type="datetimeFigureOut">
              <a:rPr lang="es-AR" smtClean="0"/>
              <a:t>30/7/2025</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963CF245-3487-40E5-B1AC-AD9CD8D1FB0E}" type="slidenum">
              <a:rPr lang="es-AR" smtClean="0"/>
              <a:t>‹Nº›</a:t>
            </a:fld>
            <a:endParaRPr lang="es-AR"/>
          </a:p>
        </p:txBody>
      </p:sp>
    </p:spTree>
    <p:extLst>
      <p:ext uri="{BB962C8B-B14F-4D97-AF65-F5344CB8AC3E}">
        <p14:creationId xmlns:p14="http://schemas.microsoft.com/office/powerpoint/2010/main" val="22593089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227451" y="11500170"/>
            <a:ext cx="13769697" cy="2741040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16402140" y="11500170"/>
            <a:ext cx="13769697" cy="2741040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A4506FEA-E201-4AAC-9445-5E73DC8C1B07}" type="datetimeFigureOut">
              <a:rPr lang="es-AR" smtClean="0"/>
              <a:t>30/7/2025</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963CF245-3487-40E5-B1AC-AD9CD8D1FB0E}" type="slidenum">
              <a:rPr lang="es-AR" smtClean="0"/>
              <a:t>‹Nº›</a:t>
            </a:fld>
            <a:endParaRPr lang="es-AR"/>
          </a:p>
        </p:txBody>
      </p:sp>
    </p:spTree>
    <p:extLst>
      <p:ext uri="{BB962C8B-B14F-4D97-AF65-F5344CB8AC3E}">
        <p14:creationId xmlns:p14="http://schemas.microsoft.com/office/powerpoint/2010/main" val="1009307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231671" y="2300044"/>
            <a:ext cx="27944386" cy="8350126"/>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231675" y="10590160"/>
            <a:ext cx="13706415" cy="5190073"/>
          </a:xfrm>
        </p:spPr>
        <p:txBody>
          <a:bodyPr anchor="b"/>
          <a:lstStyle>
            <a:lvl1pPr marL="0" indent="0">
              <a:buNone/>
              <a:defRPr sz="8504" b="1"/>
            </a:lvl1pPr>
            <a:lvl2pPr marL="1619951" indent="0">
              <a:buNone/>
              <a:defRPr sz="7086" b="1"/>
            </a:lvl2pPr>
            <a:lvl3pPr marL="3239902" indent="0">
              <a:buNone/>
              <a:defRPr sz="6378" b="1"/>
            </a:lvl3pPr>
            <a:lvl4pPr marL="4859853" indent="0">
              <a:buNone/>
              <a:defRPr sz="5669" b="1"/>
            </a:lvl4pPr>
            <a:lvl5pPr marL="6479804" indent="0">
              <a:buNone/>
              <a:defRPr sz="5669" b="1"/>
            </a:lvl5pPr>
            <a:lvl6pPr marL="8099755" indent="0">
              <a:buNone/>
              <a:defRPr sz="5669" b="1"/>
            </a:lvl6pPr>
            <a:lvl7pPr marL="9719706" indent="0">
              <a:buNone/>
              <a:defRPr sz="5669" b="1"/>
            </a:lvl7pPr>
            <a:lvl8pPr marL="11339657" indent="0">
              <a:buNone/>
              <a:defRPr sz="5669" b="1"/>
            </a:lvl8pPr>
            <a:lvl9pPr marL="12959608" indent="0">
              <a:buNone/>
              <a:defRPr sz="5669" b="1"/>
            </a:lvl9pPr>
          </a:lstStyle>
          <a:p>
            <a:pPr lvl="0"/>
            <a:r>
              <a:rPr lang="es-ES"/>
              <a:t>Haga clic para modificar los estilos de texto del patrón</a:t>
            </a:r>
          </a:p>
        </p:txBody>
      </p:sp>
      <p:sp>
        <p:nvSpPr>
          <p:cNvPr id="4" name="Content Placeholder 3"/>
          <p:cNvSpPr>
            <a:spLocks noGrp="1"/>
          </p:cNvSpPr>
          <p:nvPr>
            <p:ph sz="half" idx="2"/>
          </p:nvPr>
        </p:nvSpPr>
        <p:spPr>
          <a:xfrm>
            <a:off x="2231675" y="15780233"/>
            <a:ext cx="13706415" cy="2321034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16402142" y="10590160"/>
            <a:ext cx="13773917" cy="5190073"/>
          </a:xfrm>
        </p:spPr>
        <p:txBody>
          <a:bodyPr anchor="b"/>
          <a:lstStyle>
            <a:lvl1pPr marL="0" indent="0">
              <a:buNone/>
              <a:defRPr sz="8504" b="1"/>
            </a:lvl1pPr>
            <a:lvl2pPr marL="1619951" indent="0">
              <a:buNone/>
              <a:defRPr sz="7086" b="1"/>
            </a:lvl2pPr>
            <a:lvl3pPr marL="3239902" indent="0">
              <a:buNone/>
              <a:defRPr sz="6378" b="1"/>
            </a:lvl3pPr>
            <a:lvl4pPr marL="4859853" indent="0">
              <a:buNone/>
              <a:defRPr sz="5669" b="1"/>
            </a:lvl4pPr>
            <a:lvl5pPr marL="6479804" indent="0">
              <a:buNone/>
              <a:defRPr sz="5669" b="1"/>
            </a:lvl5pPr>
            <a:lvl6pPr marL="8099755" indent="0">
              <a:buNone/>
              <a:defRPr sz="5669" b="1"/>
            </a:lvl6pPr>
            <a:lvl7pPr marL="9719706" indent="0">
              <a:buNone/>
              <a:defRPr sz="5669" b="1"/>
            </a:lvl7pPr>
            <a:lvl8pPr marL="11339657" indent="0">
              <a:buNone/>
              <a:defRPr sz="5669" b="1"/>
            </a:lvl8pPr>
            <a:lvl9pPr marL="12959608" indent="0">
              <a:buNone/>
              <a:defRPr sz="5669" b="1"/>
            </a:lvl9pPr>
          </a:lstStyle>
          <a:p>
            <a:pPr lvl="0"/>
            <a:r>
              <a:rPr lang="es-ES"/>
              <a:t>Haga clic para modificar los estilos de texto del patrón</a:t>
            </a:r>
          </a:p>
        </p:txBody>
      </p:sp>
      <p:sp>
        <p:nvSpPr>
          <p:cNvPr id="6" name="Content Placeholder 5"/>
          <p:cNvSpPr>
            <a:spLocks noGrp="1"/>
          </p:cNvSpPr>
          <p:nvPr>
            <p:ph sz="quarter" idx="4"/>
          </p:nvPr>
        </p:nvSpPr>
        <p:spPr>
          <a:xfrm>
            <a:off x="16402142" y="15780233"/>
            <a:ext cx="13773917" cy="2321034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A4506FEA-E201-4AAC-9445-5E73DC8C1B07}" type="datetimeFigureOut">
              <a:rPr lang="es-AR" smtClean="0"/>
              <a:t>30/7/2025</a:t>
            </a:fld>
            <a:endParaRPr lang="es-AR"/>
          </a:p>
        </p:txBody>
      </p:sp>
      <p:sp>
        <p:nvSpPr>
          <p:cNvPr id="8" name="Footer Placeholder 7"/>
          <p:cNvSpPr>
            <a:spLocks noGrp="1"/>
          </p:cNvSpPr>
          <p:nvPr>
            <p:ph type="ftr" sz="quarter" idx="11"/>
          </p:nvPr>
        </p:nvSpPr>
        <p:spPr/>
        <p:txBody>
          <a:bodyPr/>
          <a:lstStyle/>
          <a:p>
            <a:endParaRPr lang="es-AR"/>
          </a:p>
        </p:txBody>
      </p:sp>
      <p:sp>
        <p:nvSpPr>
          <p:cNvPr id="9" name="Slide Number Placeholder 8"/>
          <p:cNvSpPr>
            <a:spLocks noGrp="1"/>
          </p:cNvSpPr>
          <p:nvPr>
            <p:ph type="sldNum" sz="quarter" idx="12"/>
          </p:nvPr>
        </p:nvSpPr>
        <p:spPr/>
        <p:txBody>
          <a:bodyPr/>
          <a:lstStyle/>
          <a:p>
            <a:fld id="{963CF245-3487-40E5-B1AC-AD9CD8D1FB0E}" type="slidenum">
              <a:rPr lang="es-AR" smtClean="0"/>
              <a:t>‹Nº›</a:t>
            </a:fld>
            <a:endParaRPr lang="es-AR"/>
          </a:p>
        </p:txBody>
      </p:sp>
    </p:spTree>
    <p:extLst>
      <p:ext uri="{BB962C8B-B14F-4D97-AF65-F5344CB8AC3E}">
        <p14:creationId xmlns:p14="http://schemas.microsoft.com/office/powerpoint/2010/main" val="4127738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A4506FEA-E201-4AAC-9445-5E73DC8C1B07}" type="datetimeFigureOut">
              <a:rPr lang="es-AR" smtClean="0"/>
              <a:t>30/7/2025</a:t>
            </a:fld>
            <a:endParaRPr lang="es-AR"/>
          </a:p>
        </p:txBody>
      </p:sp>
      <p:sp>
        <p:nvSpPr>
          <p:cNvPr id="4" name="Footer Placeholder 3"/>
          <p:cNvSpPr>
            <a:spLocks noGrp="1"/>
          </p:cNvSpPr>
          <p:nvPr>
            <p:ph type="ftr" sz="quarter" idx="11"/>
          </p:nvPr>
        </p:nvSpPr>
        <p:spPr/>
        <p:txBody>
          <a:bodyPr/>
          <a:lstStyle/>
          <a:p>
            <a:endParaRPr lang="es-AR"/>
          </a:p>
        </p:txBody>
      </p:sp>
      <p:sp>
        <p:nvSpPr>
          <p:cNvPr id="5" name="Slide Number Placeholder 4"/>
          <p:cNvSpPr>
            <a:spLocks noGrp="1"/>
          </p:cNvSpPr>
          <p:nvPr>
            <p:ph type="sldNum" sz="quarter" idx="12"/>
          </p:nvPr>
        </p:nvSpPr>
        <p:spPr/>
        <p:txBody>
          <a:bodyPr/>
          <a:lstStyle/>
          <a:p>
            <a:fld id="{963CF245-3487-40E5-B1AC-AD9CD8D1FB0E}" type="slidenum">
              <a:rPr lang="es-AR" smtClean="0"/>
              <a:t>‹Nº›</a:t>
            </a:fld>
            <a:endParaRPr lang="es-AR"/>
          </a:p>
        </p:txBody>
      </p:sp>
    </p:spTree>
    <p:extLst>
      <p:ext uri="{BB962C8B-B14F-4D97-AF65-F5344CB8AC3E}">
        <p14:creationId xmlns:p14="http://schemas.microsoft.com/office/powerpoint/2010/main" val="2534100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506FEA-E201-4AAC-9445-5E73DC8C1B07}" type="datetimeFigureOut">
              <a:rPr lang="es-AR" smtClean="0"/>
              <a:t>30/7/2025</a:t>
            </a:fld>
            <a:endParaRPr lang="es-AR"/>
          </a:p>
        </p:txBody>
      </p:sp>
      <p:sp>
        <p:nvSpPr>
          <p:cNvPr id="3" name="Footer Placeholder 2"/>
          <p:cNvSpPr>
            <a:spLocks noGrp="1"/>
          </p:cNvSpPr>
          <p:nvPr>
            <p:ph type="ftr" sz="quarter" idx="11"/>
          </p:nvPr>
        </p:nvSpPr>
        <p:spPr/>
        <p:txBody>
          <a:bodyPr/>
          <a:lstStyle/>
          <a:p>
            <a:endParaRPr lang="es-AR"/>
          </a:p>
        </p:txBody>
      </p:sp>
      <p:sp>
        <p:nvSpPr>
          <p:cNvPr id="4" name="Slide Number Placeholder 3"/>
          <p:cNvSpPr>
            <a:spLocks noGrp="1"/>
          </p:cNvSpPr>
          <p:nvPr>
            <p:ph type="sldNum" sz="quarter" idx="12"/>
          </p:nvPr>
        </p:nvSpPr>
        <p:spPr/>
        <p:txBody>
          <a:bodyPr/>
          <a:lstStyle/>
          <a:p>
            <a:fld id="{963CF245-3487-40E5-B1AC-AD9CD8D1FB0E}" type="slidenum">
              <a:rPr lang="es-AR" smtClean="0"/>
              <a:t>‹Nº›</a:t>
            </a:fld>
            <a:endParaRPr lang="es-AR"/>
          </a:p>
        </p:txBody>
      </p:sp>
    </p:spTree>
    <p:extLst>
      <p:ext uri="{BB962C8B-B14F-4D97-AF65-F5344CB8AC3E}">
        <p14:creationId xmlns:p14="http://schemas.microsoft.com/office/powerpoint/2010/main" val="39272303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231671" y="2880042"/>
            <a:ext cx="10449614" cy="10080149"/>
          </a:xfrm>
        </p:spPr>
        <p:txBody>
          <a:bodyPr anchor="b"/>
          <a:lstStyle>
            <a:lvl1pPr>
              <a:defRPr sz="11338"/>
            </a:lvl1pPr>
          </a:lstStyle>
          <a:p>
            <a:r>
              <a:rPr lang="es-ES"/>
              <a:t>Haga clic para modificar el estilo de título del patrón</a:t>
            </a:r>
            <a:endParaRPr lang="en-US" dirty="0"/>
          </a:p>
        </p:txBody>
      </p:sp>
      <p:sp>
        <p:nvSpPr>
          <p:cNvPr id="3" name="Content Placeholder 2"/>
          <p:cNvSpPr>
            <a:spLocks noGrp="1"/>
          </p:cNvSpPr>
          <p:nvPr>
            <p:ph idx="1"/>
          </p:nvPr>
        </p:nvSpPr>
        <p:spPr>
          <a:xfrm>
            <a:off x="13773917" y="6220102"/>
            <a:ext cx="16402140" cy="30700453"/>
          </a:xfrm>
        </p:spPr>
        <p:txBody>
          <a:bodyPr/>
          <a:lstStyle>
            <a:lvl1pPr>
              <a:defRPr sz="11338"/>
            </a:lvl1pPr>
            <a:lvl2pPr>
              <a:defRPr sz="9921"/>
            </a:lvl2pPr>
            <a:lvl3pPr>
              <a:defRPr sz="8504"/>
            </a:lvl3pPr>
            <a:lvl4pPr>
              <a:defRPr sz="7086"/>
            </a:lvl4pPr>
            <a:lvl5pPr>
              <a:defRPr sz="7086"/>
            </a:lvl5pPr>
            <a:lvl6pPr>
              <a:defRPr sz="7086"/>
            </a:lvl6pPr>
            <a:lvl7pPr>
              <a:defRPr sz="7086"/>
            </a:lvl7pPr>
            <a:lvl8pPr>
              <a:defRPr sz="7086"/>
            </a:lvl8pPr>
            <a:lvl9pPr>
              <a:defRPr sz="7086"/>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231671" y="12960191"/>
            <a:ext cx="10449614" cy="24010358"/>
          </a:xfrm>
        </p:spPr>
        <p:txBody>
          <a:bodyPr/>
          <a:lstStyle>
            <a:lvl1pPr marL="0" indent="0">
              <a:buNone/>
              <a:defRPr sz="5669"/>
            </a:lvl1pPr>
            <a:lvl2pPr marL="1619951" indent="0">
              <a:buNone/>
              <a:defRPr sz="4960"/>
            </a:lvl2pPr>
            <a:lvl3pPr marL="3239902" indent="0">
              <a:buNone/>
              <a:defRPr sz="4252"/>
            </a:lvl3pPr>
            <a:lvl4pPr marL="4859853" indent="0">
              <a:buNone/>
              <a:defRPr sz="3543"/>
            </a:lvl4pPr>
            <a:lvl5pPr marL="6479804" indent="0">
              <a:buNone/>
              <a:defRPr sz="3543"/>
            </a:lvl5pPr>
            <a:lvl6pPr marL="8099755" indent="0">
              <a:buNone/>
              <a:defRPr sz="3543"/>
            </a:lvl6pPr>
            <a:lvl7pPr marL="9719706" indent="0">
              <a:buNone/>
              <a:defRPr sz="3543"/>
            </a:lvl7pPr>
            <a:lvl8pPr marL="11339657" indent="0">
              <a:buNone/>
              <a:defRPr sz="3543"/>
            </a:lvl8pPr>
            <a:lvl9pPr marL="12959608" indent="0">
              <a:buNone/>
              <a:defRPr sz="3543"/>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A4506FEA-E201-4AAC-9445-5E73DC8C1B07}" type="datetimeFigureOut">
              <a:rPr lang="es-AR" smtClean="0"/>
              <a:t>30/7/2025</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963CF245-3487-40E5-B1AC-AD9CD8D1FB0E}" type="slidenum">
              <a:rPr lang="es-AR" smtClean="0"/>
              <a:t>‹Nº›</a:t>
            </a:fld>
            <a:endParaRPr lang="es-AR"/>
          </a:p>
        </p:txBody>
      </p:sp>
    </p:spTree>
    <p:extLst>
      <p:ext uri="{BB962C8B-B14F-4D97-AF65-F5344CB8AC3E}">
        <p14:creationId xmlns:p14="http://schemas.microsoft.com/office/powerpoint/2010/main" val="2786576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231671" y="2880042"/>
            <a:ext cx="10449614" cy="10080149"/>
          </a:xfrm>
        </p:spPr>
        <p:txBody>
          <a:bodyPr anchor="b"/>
          <a:lstStyle>
            <a:lvl1pPr>
              <a:defRPr sz="11338"/>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3773917" y="6220102"/>
            <a:ext cx="16402140" cy="30700453"/>
          </a:xfrm>
        </p:spPr>
        <p:txBody>
          <a:bodyPr anchor="t"/>
          <a:lstStyle>
            <a:lvl1pPr marL="0" indent="0">
              <a:buNone/>
              <a:defRPr sz="11338"/>
            </a:lvl1pPr>
            <a:lvl2pPr marL="1619951" indent="0">
              <a:buNone/>
              <a:defRPr sz="9921"/>
            </a:lvl2pPr>
            <a:lvl3pPr marL="3239902" indent="0">
              <a:buNone/>
              <a:defRPr sz="8504"/>
            </a:lvl3pPr>
            <a:lvl4pPr marL="4859853" indent="0">
              <a:buNone/>
              <a:defRPr sz="7086"/>
            </a:lvl4pPr>
            <a:lvl5pPr marL="6479804" indent="0">
              <a:buNone/>
              <a:defRPr sz="7086"/>
            </a:lvl5pPr>
            <a:lvl6pPr marL="8099755" indent="0">
              <a:buNone/>
              <a:defRPr sz="7086"/>
            </a:lvl6pPr>
            <a:lvl7pPr marL="9719706" indent="0">
              <a:buNone/>
              <a:defRPr sz="7086"/>
            </a:lvl7pPr>
            <a:lvl8pPr marL="11339657" indent="0">
              <a:buNone/>
              <a:defRPr sz="7086"/>
            </a:lvl8pPr>
            <a:lvl9pPr marL="12959608" indent="0">
              <a:buNone/>
              <a:defRPr sz="7086"/>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231671" y="12960191"/>
            <a:ext cx="10449614" cy="24010358"/>
          </a:xfrm>
        </p:spPr>
        <p:txBody>
          <a:bodyPr/>
          <a:lstStyle>
            <a:lvl1pPr marL="0" indent="0">
              <a:buNone/>
              <a:defRPr sz="5669"/>
            </a:lvl1pPr>
            <a:lvl2pPr marL="1619951" indent="0">
              <a:buNone/>
              <a:defRPr sz="4960"/>
            </a:lvl2pPr>
            <a:lvl3pPr marL="3239902" indent="0">
              <a:buNone/>
              <a:defRPr sz="4252"/>
            </a:lvl3pPr>
            <a:lvl4pPr marL="4859853" indent="0">
              <a:buNone/>
              <a:defRPr sz="3543"/>
            </a:lvl4pPr>
            <a:lvl5pPr marL="6479804" indent="0">
              <a:buNone/>
              <a:defRPr sz="3543"/>
            </a:lvl5pPr>
            <a:lvl6pPr marL="8099755" indent="0">
              <a:buNone/>
              <a:defRPr sz="3543"/>
            </a:lvl6pPr>
            <a:lvl7pPr marL="9719706" indent="0">
              <a:buNone/>
              <a:defRPr sz="3543"/>
            </a:lvl7pPr>
            <a:lvl8pPr marL="11339657" indent="0">
              <a:buNone/>
              <a:defRPr sz="3543"/>
            </a:lvl8pPr>
            <a:lvl9pPr marL="12959608" indent="0">
              <a:buNone/>
              <a:defRPr sz="3543"/>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A4506FEA-E201-4AAC-9445-5E73DC8C1B07}" type="datetimeFigureOut">
              <a:rPr lang="es-AR" smtClean="0"/>
              <a:t>30/7/2025</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963CF245-3487-40E5-B1AC-AD9CD8D1FB0E}" type="slidenum">
              <a:rPr lang="es-AR" smtClean="0"/>
              <a:t>‹Nº›</a:t>
            </a:fld>
            <a:endParaRPr lang="es-AR"/>
          </a:p>
        </p:txBody>
      </p:sp>
    </p:spTree>
    <p:extLst>
      <p:ext uri="{BB962C8B-B14F-4D97-AF65-F5344CB8AC3E}">
        <p14:creationId xmlns:p14="http://schemas.microsoft.com/office/powerpoint/2010/main" val="16580653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27451" y="2300044"/>
            <a:ext cx="27944386" cy="8350126"/>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227451" y="11500170"/>
            <a:ext cx="27944386" cy="2741040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2227451" y="40040601"/>
            <a:ext cx="7289840" cy="2300034"/>
          </a:xfrm>
          <a:prstGeom prst="rect">
            <a:avLst/>
          </a:prstGeom>
        </p:spPr>
        <p:txBody>
          <a:bodyPr vert="horz" lIns="91440" tIns="45720" rIns="91440" bIns="45720" rtlCol="0" anchor="ctr"/>
          <a:lstStyle>
            <a:lvl1pPr algn="l">
              <a:defRPr sz="4252">
                <a:solidFill>
                  <a:schemeClr val="tx1">
                    <a:tint val="75000"/>
                  </a:schemeClr>
                </a:solidFill>
              </a:defRPr>
            </a:lvl1pPr>
          </a:lstStyle>
          <a:p>
            <a:fld id="{A4506FEA-E201-4AAC-9445-5E73DC8C1B07}" type="datetimeFigureOut">
              <a:rPr lang="es-AR" smtClean="0"/>
              <a:t>30/7/2025</a:t>
            </a:fld>
            <a:endParaRPr lang="es-AR"/>
          </a:p>
        </p:txBody>
      </p:sp>
      <p:sp>
        <p:nvSpPr>
          <p:cNvPr id="5" name="Footer Placeholder 4"/>
          <p:cNvSpPr>
            <a:spLocks noGrp="1"/>
          </p:cNvSpPr>
          <p:nvPr>
            <p:ph type="ftr" sz="quarter" idx="3"/>
          </p:nvPr>
        </p:nvSpPr>
        <p:spPr>
          <a:xfrm>
            <a:off x="10732264" y="40040601"/>
            <a:ext cx="10934760" cy="2300034"/>
          </a:xfrm>
          <a:prstGeom prst="rect">
            <a:avLst/>
          </a:prstGeom>
        </p:spPr>
        <p:txBody>
          <a:bodyPr vert="horz" lIns="91440" tIns="45720" rIns="91440" bIns="45720" rtlCol="0" anchor="ctr"/>
          <a:lstStyle>
            <a:lvl1pPr algn="ctr">
              <a:defRPr sz="4252">
                <a:solidFill>
                  <a:schemeClr val="tx1">
                    <a:tint val="75000"/>
                  </a:schemeClr>
                </a:solidFill>
              </a:defRPr>
            </a:lvl1pPr>
          </a:lstStyle>
          <a:p>
            <a:endParaRPr lang="es-AR"/>
          </a:p>
        </p:txBody>
      </p:sp>
      <p:sp>
        <p:nvSpPr>
          <p:cNvPr id="6" name="Slide Number Placeholder 5"/>
          <p:cNvSpPr>
            <a:spLocks noGrp="1"/>
          </p:cNvSpPr>
          <p:nvPr>
            <p:ph type="sldNum" sz="quarter" idx="4"/>
          </p:nvPr>
        </p:nvSpPr>
        <p:spPr>
          <a:xfrm>
            <a:off x="22881997" y="40040601"/>
            <a:ext cx="7289840" cy="2300034"/>
          </a:xfrm>
          <a:prstGeom prst="rect">
            <a:avLst/>
          </a:prstGeom>
        </p:spPr>
        <p:txBody>
          <a:bodyPr vert="horz" lIns="91440" tIns="45720" rIns="91440" bIns="45720" rtlCol="0" anchor="ctr"/>
          <a:lstStyle>
            <a:lvl1pPr algn="r">
              <a:defRPr sz="4252">
                <a:solidFill>
                  <a:schemeClr val="tx1">
                    <a:tint val="75000"/>
                  </a:schemeClr>
                </a:solidFill>
              </a:defRPr>
            </a:lvl1pPr>
          </a:lstStyle>
          <a:p>
            <a:fld id="{963CF245-3487-40E5-B1AC-AD9CD8D1FB0E}" type="slidenum">
              <a:rPr lang="es-AR" smtClean="0"/>
              <a:t>‹Nº›</a:t>
            </a:fld>
            <a:endParaRPr lang="es-AR"/>
          </a:p>
        </p:txBody>
      </p:sp>
    </p:spTree>
    <p:extLst>
      <p:ext uri="{BB962C8B-B14F-4D97-AF65-F5344CB8AC3E}">
        <p14:creationId xmlns:p14="http://schemas.microsoft.com/office/powerpoint/2010/main" val="330611475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239902" rtl="0" eaLnBrk="1" latinLnBrk="0" hangingPunct="1">
        <a:lnSpc>
          <a:spcPct val="90000"/>
        </a:lnSpc>
        <a:spcBef>
          <a:spcPct val="0"/>
        </a:spcBef>
        <a:buNone/>
        <a:defRPr sz="15590" kern="1200">
          <a:solidFill>
            <a:schemeClr val="tx1"/>
          </a:solidFill>
          <a:latin typeface="+mj-lt"/>
          <a:ea typeface="+mj-ea"/>
          <a:cs typeface="+mj-cs"/>
        </a:defRPr>
      </a:lvl1pPr>
    </p:titleStyle>
    <p:bodyStyle>
      <a:lvl1pPr marL="809976" indent="-809976" algn="l" defTabSz="3239902" rtl="0" eaLnBrk="1" latinLnBrk="0" hangingPunct="1">
        <a:lnSpc>
          <a:spcPct val="90000"/>
        </a:lnSpc>
        <a:spcBef>
          <a:spcPts val="3543"/>
        </a:spcBef>
        <a:buFont typeface="Arial" panose="020B0604020202020204" pitchFamily="34" charset="0"/>
        <a:buChar char="•"/>
        <a:defRPr sz="9921" kern="1200">
          <a:solidFill>
            <a:schemeClr val="tx1"/>
          </a:solidFill>
          <a:latin typeface="+mn-lt"/>
          <a:ea typeface="+mn-ea"/>
          <a:cs typeface="+mn-cs"/>
        </a:defRPr>
      </a:lvl1pPr>
      <a:lvl2pPr marL="2429927" indent="-809976" algn="l" defTabSz="3239902" rtl="0" eaLnBrk="1" latinLnBrk="0" hangingPunct="1">
        <a:lnSpc>
          <a:spcPct val="90000"/>
        </a:lnSpc>
        <a:spcBef>
          <a:spcPts val="1772"/>
        </a:spcBef>
        <a:buFont typeface="Arial" panose="020B0604020202020204" pitchFamily="34" charset="0"/>
        <a:buChar char="•"/>
        <a:defRPr sz="8504" kern="1200">
          <a:solidFill>
            <a:schemeClr val="tx1"/>
          </a:solidFill>
          <a:latin typeface="+mn-lt"/>
          <a:ea typeface="+mn-ea"/>
          <a:cs typeface="+mn-cs"/>
        </a:defRPr>
      </a:lvl2pPr>
      <a:lvl3pPr marL="4049878" indent="-809976" algn="l" defTabSz="3239902" rtl="0" eaLnBrk="1" latinLnBrk="0" hangingPunct="1">
        <a:lnSpc>
          <a:spcPct val="90000"/>
        </a:lnSpc>
        <a:spcBef>
          <a:spcPts val="1772"/>
        </a:spcBef>
        <a:buFont typeface="Arial" panose="020B0604020202020204" pitchFamily="34" charset="0"/>
        <a:buChar char="•"/>
        <a:defRPr sz="7086" kern="1200">
          <a:solidFill>
            <a:schemeClr val="tx1"/>
          </a:solidFill>
          <a:latin typeface="+mn-lt"/>
          <a:ea typeface="+mn-ea"/>
          <a:cs typeface="+mn-cs"/>
        </a:defRPr>
      </a:lvl3pPr>
      <a:lvl4pPr marL="5669829"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4pPr>
      <a:lvl5pPr marL="7289780"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5pPr>
      <a:lvl6pPr marL="8909731"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6pPr>
      <a:lvl7pPr marL="10529682"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7pPr>
      <a:lvl8pPr marL="12149633"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8pPr>
      <a:lvl9pPr marL="13769584"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9pPr>
    </p:bodyStyle>
    <p:otherStyle>
      <a:defPPr>
        <a:defRPr lang="en-US"/>
      </a:defPPr>
      <a:lvl1pPr marL="0" algn="l" defTabSz="3239902" rtl="0" eaLnBrk="1" latinLnBrk="0" hangingPunct="1">
        <a:defRPr sz="6378" kern="1200">
          <a:solidFill>
            <a:schemeClr val="tx1"/>
          </a:solidFill>
          <a:latin typeface="+mn-lt"/>
          <a:ea typeface="+mn-ea"/>
          <a:cs typeface="+mn-cs"/>
        </a:defRPr>
      </a:lvl1pPr>
      <a:lvl2pPr marL="1619951" algn="l" defTabSz="3239902" rtl="0" eaLnBrk="1" latinLnBrk="0" hangingPunct="1">
        <a:defRPr sz="6378" kern="1200">
          <a:solidFill>
            <a:schemeClr val="tx1"/>
          </a:solidFill>
          <a:latin typeface="+mn-lt"/>
          <a:ea typeface="+mn-ea"/>
          <a:cs typeface="+mn-cs"/>
        </a:defRPr>
      </a:lvl2pPr>
      <a:lvl3pPr marL="3239902" algn="l" defTabSz="3239902" rtl="0" eaLnBrk="1" latinLnBrk="0" hangingPunct="1">
        <a:defRPr sz="6378" kern="1200">
          <a:solidFill>
            <a:schemeClr val="tx1"/>
          </a:solidFill>
          <a:latin typeface="+mn-lt"/>
          <a:ea typeface="+mn-ea"/>
          <a:cs typeface="+mn-cs"/>
        </a:defRPr>
      </a:lvl3pPr>
      <a:lvl4pPr marL="4859853" algn="l" defTabSz="3239902" rtl="0" eaLnBrk="1" latinLnBrk="0" hangingPunct="1">
        <a:defRPr sz="6378" kern="1200">
          <a:solidFill>
            <a:schemeClr val="tx1"/>
          </a:solidFill>
          <a:latin typeface="+mn-lt"/>
          <a:ea typeface="+mn-ea"/>
          <a:cs typeface="+mn-cs"/>
        </a:defRPr>
      </a:lvl4pPr>
      <a:lvl5pPr marL="6479804" algn="l" defTabSz="3239902" rtl="0" eaLnBrk="1" latinLnBrk="0" hangingPunct="1">
        <a:defRPr sz="6378" kern="1200">
          <a:solidFill>
            <a:schemeClr val="tx1"/>
          </a:solidFill>
          <a:latin typeface="+mn-lt"/>
          <a:ea typeface="+mn-ea"/>
          <a:cs typeface="+mn-cs"/>
        </a:defRPr>
      </a:lvl5pPr>
      <a:lvl6pPr marL="8099755" algn="l" defTabSz="3239902" rtl="0" eaLnBrk="1" latinLnBrk="0" hangingPunct="1">
        <a:defRPr sz="6378" kern="1200">
          <a:solidFill>
            <a:schemeClr val="tx1"/>
          </a:solidFill>
          <a:latin typeface="+mn-lt"/>
          <a:ea typeface="+mn-ea"/>
          <a:cs typeface="+mn-cs"/>
        </a:defRPr>
      </a:lvl6pPr>
      <a:lvl7pPr marL="9719706" algn="l" defTabSz="3239902" rtl="0" eaLnBrk="1" latinLnBrk="0" hangingPunct="1">
        <a:defRPr sz="6378" kern="1200">
          <a:solidFill>
            <a:schemeClr val="tx1"/>
          </a:solidFill>
          <a:latin typeface="+mn-lt"/>
          <a:ea typeface="+mn-ea"/>
          <a:cs typeface="+mn-cs"/>
        </a:defRPr>
      </a:lvl7pPr>
      <a:lvl8pPr marL="11339657" algn="l" defTabSz="3239902" rtl="0" eaLnBrk="1" latinLnBrk="0" hangingPunct="1">
        <a:defRPr sz="6378" kern="1200">
          <a:solidFill>
            <a:schemeClr val="tx1"/>
          </a:solidFill>
          <a:latin typeface="+mn-lt"/>
          <a:ea typeface="+mn-ea"/>
          <a:cs typeface="+mn-cs"/>
        </a:defRPr>
      </a:lvl8pPr>
      <a:lvl9pPr marL="12959608" algn="l" defTabSz="3239902" rtl="0" eaLnBrk="1" latinLnBrk="0" hangingPunct="1">
        <a:defRPr sz="637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image" Target="../media/image3.jpeg"/><Relationship Id="rId7" Type="http://schemas.openxmlformats.org/officeDocument/2006/relationships/image" Target="../media/image6.png"/><Relationship Id="rId12"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png"/><Relationship Id="rId11" Type="http://schemas.openxmlformats.org/officeDocument/2006/relationships/image" Target="../media/image2.png"/><Relationship Id="rId5" Type="http://schemas.microsoft.com/office/2007/relationships/hdphoto" Target="../media/hdphoto1.wdp"/><Relationship Id="rId10" Type="http://schemas.openxmlformats.org/officeDocument/2006/relationships/oleObject" Target="../embeddings/oleObject2.bin"/><Relationship Id="rId4" Type="http://schemas.openxmlformats.org/officeDocument/2006/relationships/image" Target="../media/image4.png"/><Relationship Id="rId9"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46D9E78F-8B65-43B7-A8FB-6196491CE4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133" y="0"/>
            <a:ext cx="32399288" cy="43198035"/>
          </a:xfrm>
          <a:prstGeom prst="rect">
            <a:avLst/>
          </a:prstGeom>
        </p:spPr>
      </p:pic>
      <p:sp>
        <p:nvSpPr>
          <p:cNvPr id="7" name="TextBox 39">
            <a:extLst>
              <a:ext uri="{FF2B5EF4-FFF2-40B4-BE49-F238E27FC236}">
                <a16:creationId xmlns:a16="http://schemas.microsoft.com/office/drawing/2014/main" id="{FF45ADF1-58CA-412C-BC75-6E52FC9872E6}"/>
              </a:ext>
            </a:extLst>
          </p:cNvPr>
          <p:cNvSpPr txBox="1"/>
          <p:nvPr/>
        </p:nvSpPr>
        <p:spPr>
          <a:xfrm>
            <a:off x="26133" y="9544720"/>
            <a:ext cx="32239388" cy="1292662"/>
          </a:xfrm>
          <a:prstGeom prst="rect">
            <a:avLst/>
          </a:prstGeom>
          <a:noFill/>
        </p:spPr>
        <p:txBody>
          <a:bodyPr wrap="square">
            <a:spAutoFit/>
          </a:bodyPr>
          <a:lstStyle/>
          <a:p>
            <a:pPr algn="ctr" eaLnBrk="1" fontAlgn="auto" hangingPunct="1">
              <a:spcBef>
                <a:spcPts val="0"/>
              </a:spcBef>
              <a:spcAft>
                <a:spcPts val="0"/>
              </a:spcAft>
              <a:defRPr/>
            </a:pPr>
            <a:r>
              <a:rPr lang="es-AR" altLang="ko-KR" sz="7800" dirty="0">
                <a:solidFill>
                  <a:srgbClr val="30507A"/>
                </a:solidFill>
                <a:effectLst>
                  <a:glow rad="63500">
                    <a:schemeClr val="accent3">
                      <a:satMod val="175000"/>
                      <a:alpha val="40000"/>
                    </a:schemeClr>
                  </a:glow>
                </a:effectLst>
                <a:latin typeface="Stencil" panose="040409050D0802020404" pitchFamily="82" charset="0"/>
                <a:cs typeface="Arial" pitchFamily="34" charset="0"/>
              </a:rPr>
              <a:t>PRODUCCION LOCAL DE PARTES DE AEROGENERADORES EÓLICOS</a:t>
            </a:r>
          </a:p>
        </p:txBody>
      </p:sp>
      <p:sp>
        <p:nvSpPr>
          <p:cNvPr id="8" name="Rectángulo 7">
            <a:extLst>
              <a:ext uri="{FF2B5EF4-FFF2-40B4-BE49-F238E27FC236}">
                <a16:creationId xmlns:a16="http://schemas.microsoft.com/office/drawing/2014/main" id="{F8F18AE1-DCE6-48B7-85CA-928FF791BB8E}"/>
              </a:ext>
            </a:extLst>
          </p:cNvPr>
          <p:cNvSpPr/>
          <p:nvPr/>
        </p:nvSpPr>
        <p:spPr>
          <a:xfrm>
            <a:off x="298617" y="11414491"/>
            <a:ext cx="31801329" cy="2908489"/>
          </a:xfrm>
          <a:prstGeom prst="rect">
            <a:avLst/>
          </a:prstGeom>
        </p:spPr>
        <p:txBody>
          <a:bodyPr wrap="square">
            <a:spAutoFit/>
          </a:bodyPr>
          <a:lstStyle/>
          <a:p>
            <a:pPr algn="ctr" eaLnBrk="1" fontAlgn="auto" hangingPunct="1">
              <a:spcBef>
                <a:spcPts val="0"/>
              </a:spcBef>
              <a:spcAft>
                <a:spcPts val="0"/>
              </a:spcAft>
              <a:defRPr/>
            </a:pPr>
            <a:r>
              <a:rPr lang="es-AR" sz="4800" b="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Universidad Tecnológica Nacional</a:t>
            </a:r>
          </a:p>
          <a:p>
            <a:pPr algn="ctr" eaLnBrk="1" fontAlgn="auto" hangingPunct="1">
              <a:spcBef>
                <a:spcPts val="0"/>
              </a:spcBef>
              <a:spcAft>
                <a:spcPts val="0"/>
              </a:spcAft>
              <a:defRPr/>
            </a:pPr>
            <a:r>
              <a:rPr lang="es-AR" sz="4800" b="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Facultad Regional Córdoba</a:t>
            </a:r>
          </a:p>
          <a:p>
            <a:pPr algn="ctr" eaLnBrk="1" fontAlgn="auto" hangingPunct="1">
              <a:spcBef>
                <a:spcPts val="0"/>
              </a:spcBef>
              <a:spcAft>
                <a:spcPts val="0"/>
              </a:spcAft>
              <a:defRPr/>
            </a:pPr>
            <a:r>
              <a:rPr lang="es-AR" sz="4000" b="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Grupo de Investigación en Control Avanzado de Procesos y Producción</a:t>
            </a:r>
          </a:p>
          <a:p>
            <a:pPr algn="ctr" eaLnBrk="1" fontAlgn="auto" hangingPunct="1">
              <a:spcBef>
                <a:spcPts val="0"/>
              </a:spcBef>
              <a:spcAft>
                <a:spcPts val="0"/>
              </a:spcAft>
              <a:defRPr/>
            </a:pPr>
            <a:r>
              <a:rPr lang="es-AR" sz="700" b="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p>
            <a:pPr algn="ctr" eaLnBrk="1" fontAlgn="auto" hangingPunct="1">
              <a:spcBef>
                <a:spcPts val="0"/>
              </a:spcBef>
              <a:spcAft>
                <a:spcPts val="0"/>
              </a:spcAft>
              <a:defRPr/>
            </a:pPr>
            <a:r>
              <a:rPr lang="es-AR" sz="4000" b="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Algañaraz M. E.</a:t>
            </a:r>
            <a:r>
              <a:rPr lang="es-AR" sz="4000" b="1" baseline="30000"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1,</a:t>
            </a:r>
            <a:r>
              <a:rPr lang="es-AR" sz="4000" b="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r>
              <a:rPr lang="es-AR" sz="4000" b="1" dirty="0" err="1">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Bastus</a:t>
            </a:r>
            <a:r>
              <a:rPr lang="es-AR" sz="4000" b="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M. F., </a:t>
            </a:r>
            <a:r>
              <a:rPr lang="es-AR" sz="4000" b="1" dirty="0" err="1">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Bonaiuti</a:t>
            </a:r>
            <a:r>
              <a:rPr lang="es-AR" sz="4000" b="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R., García J. A., </a:t>
            </a:r>
            <a:r>
              <a:rPr lang="es-AR" sz="4000" b="1" dirty="0" err="1">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Nacuse</a:t>
            </a:r>
            <a:r>
              <a:rPr lang="es-AR" sz="4000" b="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N. O., Nirich Ronga S., Soldano M. A.</a:t>
            </a:r>
            <a:r>
              <a:rPr lang="es-AR" sz="4000" b="1" baseline="30000"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2</a:t>
            </a:r>
            <a:endParaRPr lang="es-AR" sz="4000"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p:txBody>
      </p:sp>
      <p:grpSp>
        <p:nvGrpSpPr>
          <p:cNvPr id="13" name="Grupo 12">
            <a:extLst>
              <a:ext uri="{FF2B5EF4-FFF2-40B4-BE49-F238E27FC236}">
                <a16:creationId xmlns:a16="http://schemas.microsoft.com/office/drawing/2014/main" id="{6ADDD2B7-3ED9-4689-BE18-B5757813C85D}"/>
              </a:ext>
            </a:extLst>
          </p:cNvPr>
          <p:cNvGrpSpPr/>
          <p:nvPr/>
        </p:nvGrpSpPr>
        <p:grpSpPr>
          <a:xfrm>
            <a:off x="152400" y="10273011"/>
            <a:ext cx="4421266" cy="5231045"/>
            <a:chOff x="161297" y="10123255"/>
            <a:chExt cx="5397674" cy="6386287"/>
          </a:xfrm>
        </p:grpSpPr>
        <p:pic>
          <p:nvPicPr>
            <p:cNvPr id="9" name="Imagen 10">
              <a:extLst>
                <a:ext uri="{FF2B5EF4-FFF2-40B4-BE49-F238E27FC236}">
                  <a16:creationId xmlns:a16="http://schemas.microsoft.com/office/drawing/2014/main" id="{D4DD3A41-3049-49AF-A479-C53F0AB45BCB}"/>
                </a:ext>
              </a:extLst>
            </p:cNvPr>
            <p:cNvPicPr>
              <a:picLocks noChangeAspect="1" noChangeArrowheads="1"/>
            </p:cNvPicPr>
            <p:nvPr/>
          </p:nvPicPr>
          <p:blipFill>
            <a:blip r:embed="rId4">
              <a:duotone>
                <a:schemeClr val="accent1">
                  <a:shade val="45000"/>
                  <a:satMod val="135000"/>
                </a:schemeClr>
                <a:prstClr val="white"/>
              </a:duotone>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324605" y="10123255"/>
              <a:ext cx="4626117" cy="63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4">
              <a:extLst>
                <a:ext uri="{FF2B5EF4-FFF2-40B4-BE49-F238E27FC236}">
                  <a16:creationId xmlns:a16="http://schemas.microsoft.com/office/drawing/2014/main" id="{FCBF7C3A-D1BE-4DA7-A8E4-977B3E65997B}"/>
                </a:ext>
              </a:extLst>
            </p:cNvPr>
            <p:cNvPicPr>
              <a:picLocks noChangeAspect="1" noChangeArrowheads="1"/>
            </p:cNvPicPr>
            <p:nvPr/>
          </p:nvPicPr>
          <p:blipFill>
            <a:blip r:embed="rId6">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61297" y="10123255"/>
              <a:ext cx="5397674" cy="5712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Rectángulo 5">
            <a:extLst>
              <a:ext uri="{FF2B5EF4-FFF2-40B4-BE49-F238E27FC236}">
                <a16:creationId xmlns:a16="http://schemas.microsoft.com/office/drawing/2014/main" id="{834210C7-9785-4299-9EE5-2CB46BE0BC64}"/>
              </a:ext>
            </a:extLst>
          </p:cNvPr>
          <p:cNvSpPr>
            <a:spLocks noChangeArrowheads="1"/>
          </p:cNvSpPr>
          <p:nvPr/>
        </p:nvSpPr>
        <p:spPr bwMode="auto">
          <a:xfrm>
            <a:off x="24882794" y="14191504"/>
            <a:ext cx="92012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s-AR" altLang="es-AR" sz="2400" baseline="30000" dirty="0">
                <a:ea typeface="Calibri" panose="020F0502020204030204" pitchFamily="34" charset="0"/>
                <a:cs typeface="Times New Roman" panose="02020603050405020304" pitchFamily="18" charset="0"/>
              </a:rPr>
              <a:t>1</a:t>
            </a:r>
            <a:r>
              <a:rPr lang="es-AR" altLang="es-AR" sz="2400" dirty="0">
                <a:ea typeface="Calibri" panose="020F0502020204030204" pitchFamily="34" charset="0"/>
                <a:cs typeface="Times New Roman" panose="02020603050405020304" pitchFamily="18" charset="0"/>
              </a:rPr>
              <a:t>marielalgaaraz@outlook.com </a:t>
            </a:r>
            <a:r>
              <a:rPr lang="es-AR" altLang="es-AR" sz="2400" baseline="30000" dirty="0">
                <a:ea typeface="Calibri" panose="020F0502020204030204" pitchFamily="34" charset="0"/>
                <a:cs typeface="Times New Roman" panose="02020603050405020304" pitchFamily="18" charset="0"/>
              </a:rPr>
              <a:t>2</a:t>
            </a:r>
            <a:r>
              <a:rPr lang="es-AR" altLang="es-AR" sz="2400" dirty="0">
                <a:ea typeface="Calibri" panose="020F0502020204030204" pitchFamily="34" charset="0"/>
                <a:cs typeface="Times New Roman" panose="02020603050405020304" pitchFamily="18" charset="0"/>
              </a:rPr>
              <a:t>mauri.soldano@gmail.com </a:t>
            </a:r>
          </a:p>
        </p:txBody>
      </p:sp>
      <p:sp>
        <p:nvSpPr>
          <p:cNvPr id="14" name="Rectángulo 13">
            <a:extLst>
              <a:ext uri="{FF2B5EF4-FFF2-40B4-BE49-F238E27FC236}">
                <a16:creationId xmlns:a16="http://schemas.microsoft.com/office/drawing/2014/main" id="{4197AEB0-6300-40D8-A10A-03DEFC65CFD3}"/>
              </a:ext>
            </a:extLst>
          </p:cNvPr>
          <p:cNvSpPr/>
          <p:nvPr/>
        </p:nvSpPr>
        <p:spPr>
          <a:xfrm>
            <a:off x="161297" y="15075375"/>
            <a:ext cx="3823034" cy="923330"/>
          </a:xfrm>
          <a:prstGeom prst="rect">
            <a:avLst/>
          </a:prstGeom>
        </p:spPr>
        <p:txBody>
          <a:bodyPr wrap="none">
            <a:spAutoFit/>
          </a:bodyPr>
          <a:lstStyle/>
          <a:p>
            <a:pPr algn="ctr" eaLnBrk="1" fontAlgn="auto" hangingPunct="1">
              <a:spcBef>
                <a:spcPts val="0"/>
              </a:spcBef>
              <a:spcAft>
                <a:spcPts val="0"/>
              </a:spcAft>
              <a:defRPr/>
            </a:pPr>
            <a:r>
              <a:rPr lang="es-AR" altLang="ko-KR" sz="5400" b="1" dirty="0">
                <a:solidFill>
                  <a:srgbClr val="38568E"/>
                </a:solidFill>
                <a:latin typeface="+mn-lt"/>
                <a:cs typeface="Arial" pitchFamily="34" charset="0"/>
              </a:rPr>
              <a:t>Introducción</a:t>
            </a:r>
            <a:endParaRPr lang="es-AR" altLang="ko-KR" sz="4800" b="1" dirty="0">
              <a:solidFill>
                <a:srgbClr val="38568E"/>
              </a:solidFill>
              <a:latin typeface="+mn-lt"/>
              <a:cs typeface="Arial" pitchFamily="34" charset="0"/>
            </a:endParaRPr>
          </a:p>
        </p:txBody>
      </p:sp>
      <p:sp>
        <p:nvSpPr>
          <p:cNvPr id="15" name="Rectángulo 29">
            <a:extLst>
              <a:ext uri="{FF2B5EF4-FFF2-40B4-BE49-F238E27FC236}">
                <a16:creationId xmlns:a16="http://schemas.microsoft.com/office/drawing/2014/main" id="{1EE798B4-6092-40AF-8B29-F1C42A1B90C4}"/>
              </a:ext>
            </a:extLst>
          </p:cNvPr>
          <p:cNvSpPr>
            <a:spLocks noChangeArrowheads="1"/>
          </p:cNvSpPr>
          <p:nvPr/>
        </p:nvSpPr>
        <p:spPr bwMode="auto">
          <a:xfrm>
            <a:off x="324605" y="16233644"/>
            <a:ext cx="15696160"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457200" algn="l"/>
              </a:tabLst>
              <a:defRPr>
                <a:solidFill>
                  <a:schemeClr val="tx1"/>
                </a:solidFill>
                <a:latin typeface="Calibri" panose="020F0502020204030204" pitchFamily="34" charset="0"/>
              </a:defRPr>
            </a:lvl1pPr>
            <a:lvl2pPr marL="742950" indent="-285750">
              <a:tabLst>
                <a:tab pos="457200" algn="l"/>
              </a:tabLst>
              <a:defRPr>
                <a:solidFill>
                  <a:schemeClr val="tx1"/>
                </a:solidFill>
                <a:latin typeface="Calibri" panose="020F0502020204030204" pitchFamily="34" charset="0"/>
              </a:defRPr>
            </a:lvl2pPr>
            <a:lvl3pPr marL="1143000" indent="-228600">
              <a:tabLst>
                <a:tab pos="457200" algn="l"/>
              </a:tabLst>
              <a:defRPr>
                <a:solidFill>
                  <a:schemeClr val="tx1"/>
                </a:solidFill>
                <a:latin typeface="Calibri" panose="020F0502020204030204" pitchFamily="34" charset="0"/>
              </a:defRPr>
            </a:lvl3pPr>
            <a:lvl4pPr marL="1600200" indent="-228600">
              <a:tabLst>
                <a:tab pos="457200" algn="l"/>
              </a:tabLst>
              <a:defRPr>
                <a:solidFill>
                  <a:schemeClr val="tx1"/>
                </a:solidFill>
                <a:latin typeface="Calibri" panose="020F0502020204030204" pitchFamily="34" charset="0"/>
              </a:defRPr>
            </a:lvl4pPr>
            <a:lvl5pPr marL="2057400" indent="-228600">
              <a:tabLst>
                <a:tab pos="457200" algn="l"/>
              </a:tabLst>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tabLst>
                <a:tab pos="457200" algn="l"/>
              </a:tabLs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tabLst>
                <a:tab pos="457200" algn="l"/>
              </a:tabLs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tabLst>
                <a:tab pos="457200" algn="l"/>
              </a:tabLs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tabLst>
                <a:tab pos="457200" algn="l"/>
              </a:tabLst>
              <a:defRPr>
                <a:solidFill>
                  <a:schemeClr val="tx1"/>
                </a:solidFill>
                <a:latin typeface="Calibri" panose="020F0502020204030204" pitchFamily="34" charset="0"/>
              </a:defRPr>
            </a:lvl9pPr>
          </a:lstStyle>
          <a:p>
            <a:pPr algn="just" eaLnBrk="1" hangingPunct="1">
              <a:buSzPts val="1000"/>
            </a:pPr>
            <a:r>
              <a:rPr lang="es-AR" altLang="es-AR" sz="3600" dirty="0">
                <a:ea typeface="Calibri" panose="020F0502020204030204" pitchFamily="34" charset="0"/>
                <a:cs typeface="Times New Roman" panose="02020603050405020304" pitchFamily="18" charset="0"/>
              </a:rPr>
              <a:t>	En el actual escenario energético y de acuerdo a las proyecciones que realizan los </a:t>
            </a:r>
            <a:r>
              <a:rPr lang="es-AR" altLang="es-AR" sz="3600" dirty="0" err="1">
                <a:ea typeface="Calibri" panose="020F0502020204030204" pitchFamily="34" charset="0"/>
                <a:cs typeface="Times New Roman" panose="02020603050405020304" pitchFamily="18" charset="0"/>
              </a:rPr>
              <a:t>escenaristas</a:t>
            </a:r>
            <a:r>
              <a:rPr lang="es-AR" altLang="es-AR" sz="3600" dirty="0">
                <a:ea typeface="Calibri" panose="020F0502020204030204" pitchFamily="34" charset="0"/>
                <a:cs typeface="Times New Roman" panose="02020603050405020304" pitchFamily="18" charset="0"/>
              </a:rPr>
              <a:t> al año 2030, se prevé que el uso de fuentes renovables de energía aumente exponencialmente para la Republica Argentina.</a:t>
            </a:r>
          </a:p>
          <a:p>
            <a:pPr algn="just" eaLnBrk="1" hangingPunct="1">
              <a:buSzPts val="1000"/>
            </a:pPr>
            <a:r>
              <a:rPr lang="es-AR" altLang="es-AR" sz="3600" dirty="0">
                <a:ea typeface="Calibri" panose="020F0502020204030204" pitchFamily="34" charset="0"/>
                <a:cs typeface="Times New Roman" panose="02020603050405020304" pitchFamily="18" charset="0"/>
              </a:rPr>
              <a:t>	El objetivo de éste proyecto es el de desarrollar para el rubro metalmecánico de la provincia de Córdoba una herramienta de detección de la oportunidad de ofertar en el mercado de partes de aerogeneradores eólicos a los fines de detectar cuál será la estrategia de cada industria en particular frente a la ley 27.191 de Fomento de Energías Renovables que prevé una sustitución progresiva de la fuente energética.</a:t>
            </a:r>
          </a:p>
        </p:txBody>
      </p:sp>
      <p:sp>
        <p:nvSpPr>
          <p:cNvPr id="16" name="Rectángulo 15">
            <a:extLst>
              <a:ext uri="{FF2B5EF4-FFF2-40B4-BE49-F238E27FC236}">
                <a16:creationId xmlns:a16="http://schemas.microsoft.com/office/drawing/2014/main" id="{9E71DF1D-BEC7-4A81-802F-1B10FE6FD658}"/>
              </a:ext>
            </a:extLst>
          </p:cNvPr>
          <p:cNvSpPr/>
          <p:nvPr/>
        </p:nvSpPr>
        <p:spPr>
          <a:xfrm>
            <a:off x="16173511" y="15075375"/>
            <a:ext cx="3048400" cy="923330"/>
          </a:xfrm>
          <a:prstGeom prst="rect">
            <a:avLst/>
          </a:prstGeom>
        </p:spPr>
        <p:txBody>
          <a:bodyPr wrap="none">
            <a:spAutoFit/>
          </a:bodyPr>
          <a:lstStyle/>
          <a:p>
            <a:pPr algn="ctr" eaLnBrk="1" fontAlgn="auto" hangingPunct="1">
              <a:spcBef>
                <a:spcPts val="0"/>
              </a:spcBef>
              <a:spcAft>
                <a:spcPts val="0"/>
              </a:spcAft>
              <a:defRPr/>
            </a:pPr>
            <a:r>
              <a:rPr lang="es-AR" altLang="ko-KR" sz="5400" b="1" dirty="0">
                <a:solidFill>
                  <a:srgbClr val="38568E"/>
                </a:solidFill>
                <a:latin typeface="+mn-lt"/>
                <a:cs typeface="Arial" pitchFamily="34" charset="0"/>
              </a:rPr>
              <a:t>Resultado</a:t>
            </a:r>
            <a:endParaRPr lang="es-AR" altLang="ko-KR" sz="4800" b="1" dirty="0">
              <a:solidFill>
                <a:srgbClr val="38568E"/>
              </a:solidFill>
              <a:latin typeface="+mn-lt"/>
              <a:cs typeface="Arial" pitchFamily="34" charset="0"/>
            </a:endParaRPr>
          </a:p>
        </p:txBody>
      </p:sp>
      <p:sp>
        <p:nvSpPr>
          <p:cNvPr id="17" name="Rectángulo 29">
            <a:extLst>
              <a:ext uri="{FF2B5EF4-FFF2-40B4-BE49-F238E27FC236}">
                <a16:creationId xmlns:a16="http://schemas.microsoft.com/office/drawing/2014/main" id="{FC11365C-0D25-4199-83CD-F69B8E075333}"/>
              </a:ext>
            </a:extLst>
          </p:cNvPr>
          <p:cNvSpPr>
            <a:spLocks noChangeArrowheads="1"/>
          </p:cNvSpPr>
          <p:nvPr/>
        </p:nvSpPr>
        <p:spPr bwMode="auto">
          <a:xfrm>
            <a:off x="16199281" y="16233644"/>
            <a:ext cx="15396818" cy="5283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457200" algn="l"/>
              </a:tabLst>
              <a:defRPr>
                <a:solidFill>
                  <a:schemeClr val="tx1"/>
                </a:solidFill>
                <a:latin typeface="Calibri" panose="020F0502020204030204" pitchFamily="34" charset="0"/>
              </a:defRPr>
            </a:lvl1pPr>
            <a:lvl2pPr marL="742950" indent="-285750">
              <a:tabLst>
                <a:tab pos="457200" algn="l"/>
              </a:tabLst>
              <a:defRPr>
                <a:solidFill>
                  <a:schemeClr val="tx1"/>
                </a:solidFill>
                <a:latin typeface="Calibri" panose="020F0502020204030204" pitchFamily="34" charset="0"/>
              </a:defRPr>
            </a:lvl2pPr>
            <a:lvl3pPr marL="1143000" indent="-228600">
              <a:tabLst>
                <a:tab pos="457200" algn="l"/>
              </a:tabLst>
              <a:defRPr>
                <a:solidFill>
                  <a:schemeClr val="tx1"/>
                </a:solidFill>
                <a:latin typeface="Calibri" panose="020F0502020204030204" pitchFamily="34" charset="0"/>
              </a:defRPr>
            </a:lvl3pPr>
            <a:lvl4pPr marL="1600200" indent="-228600">
              <a:tabLst>
                <a:tab pos="457200" algn="l"/>
              </a:tabLst>
              <a:defRPr>
                <a:solidFill>
                  <a:schemeClr val="tx1"/>
                </a:solidFill>
                <a:latin typeface="Calibri" panose="020F0502020204030204" pitchFamily="34" charset="0"/>
              </a:defRPr>
            </a:lvl4pPr>
            <a:lvl5pPr marL="2057400" indent="-228600">
              <a:tabLst>
                <a:tab pos="457200" algn="l"/>
              </a:tabLst>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tabLst>
                <a:tab pos="457200" algn="l"/>
              </a:tabLs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tabLst>
                <a:tab pos="457200" algn="l"/>
              </a:tabLs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tabLst>
                <a:tab pos="457200" algn="l"/>
              </a:tabLs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tabLst>
                <a:tab pos="457200" algn="l"/>
              </a:tabLst>
              <a:defRPr>
                <a:solidFill>
                  <a:schemeClr val="tx1"/>
                </a:solidFill>
                <a:latin typeface="Calibri" panose="020F0502020204030204" pitchFamily="34" charset="0"/>
              </a:defRPr>
            </a:lvl9pPr>
          </a:lstStyle>
          <a:p>
            <a:pPr algn="just" eaLnBrk="1" hangingPunct="1">
              <a:spcBef>
                <a:spcPts val="200"/>
              </a:spcBef>
              <a:spcAft>
                <a:spcPts val="200"/>
              </a:spcAft>
              <a:buSzPts val="1000"/>
              <a:defRPr/>
            </a:pPr>
            <a:r>
              <a:rPr lang="es-AR" altLang="es-AR" sz="3600" dirty="0">
                <a:ea typeface="Calibri" panose="020F0502020204030204" pitchFamily="34" charset="0"/>
                <a:cs typeface="Times New Roman" panose="02020603050405020304" pitchFamily="18" charset="0"/>
              </a:rPr>
              <a:t>	Se espera como obtener como resultados, una vez concluido el proyecto de investigación:</a:t>
            </a:r>
          </a:p>
          <a:p>
            <a:pPr indent="-342900" algn="just" eaLnBrk="1" hangingPunct="1">
              <a:spcBef>
                <a:spcPts val="200"/>
              </a:spcBef>
              <a:spcAft>
                <a:spcPts val="200"/>
              </a:spcAft>
              <a:buSzPct val="100000"/>
              <a:buFont typeface="Arial" panose="020B0604020202020204" pitchFamily="34" charset="0"/>
              <a:buChar char="•"/>
              <a:defRPr/>
            </a:pPr>
            <a:r>
              <a:rPr lang="es-AR" altLang="es-AR" sz="3600" dirty="0">
                <a:ea typeface="Calibri" panose="020F0502020204030204" pitchFamily="34" charset="0"/>
                <a:cs typeface="Times New Roman" panose="02020603050405020304" pitchFamily="18" charset="0"/>
              </a:rPr>
              <a:t>Una herramienta de evaluación de los recursos tecnológicos de las </a:t>
            </a:r>
            <a:r>
              <a:rPr lang="es-AR" altLang="es-AR" sz="3600" dirty="0" err="1">
                <a:ea typeface="Calibri" panose="020F0502020204030204" pitchFamily="34" charset="0"/>
                <a:cs typeface="Times New Roman" panose="02020603050405020304" pitchFamily="18" charset="0"/>
              </a:rPr>
              <a:t>PyMEs</a:t>
            </a:r>
            <a:r>
              <a:rPr lang="es-AR" altLang="es-AR" sz="3600" dirty="0">
                <a:ea typeface="Calibri" panose="020F0502020204030204" pitchFamily="34" charset="0"/>
                <a:cs typeface="Times New Roman" panose="02020603050405020304" pitchFamily="18" charset="0"/>
              </a:rPr>
              <a:t> metalmecánicas.</a:t>
            </a:r>
          </a:p>
          <a:p>
            <a:pPr indent="-342900" algn="just" eaLnBrk="1" hangingPunct="1">
              <a:spcBef>
                <a:spcPts val="200"/>
              </a:spcBef>
              <a:spcAft>
                <a:spcPts val="200"/>
              </a:spcAft>
              <a:buSzPct val="100000"/>
              <a:buFont typeface="Arial" panose="020B0604020202020204" pitchFamily="34" charset="0"/>
              <a:buChar char="•"/>
              <a:defRPr/>
            </a:pPr>
            <a:r>
              <a:rPr lang="es-AR" altLang="es-AR" sz="3600" dirty="0">
                <a:ea typeface="Calibri" panose="020F0502020204030204" pitchFamily="34" charset="0"/>
                <a:cs typeface="Times New Roman" panose="02020603050405020304" pitchFamily="18" charset="0"/>
              </a:rPr>
              <a:t>Una herramienta de detección de las oportunidades de negocio.</a:t>
            </a:r>
          </a:p>
          <a:p>
            <a:pPr indent="-342900" algn="just" eaLnBrk="1" hangingPunct="1">
              <a:spcBef>
                <a:spcPts val="200"/>
              </a:spcBef>
              <a:spcAft>
                <a:spcPts val="200"/>
              </a:spcAft>
              <a:buSzPct val="100000"/>
              <a:buFont typeface="Arial" panose="020B0604020202020204" pitchFamily="34" charset="0"/>
              <a:buChar char="•"/>
              <a:defRPr/>
            </a:pPr>
            <a:r>
              <a:rPr lang="es-AR" altLang="es-AR" sz="3600" dirty="0">
                <a:ea typeface="Calibri" panose="020F0502020204030204" pitchFamily="34" charset="0"/>
                <a:cs typeface="Times New Roman" panose="02020603050405020304" pitchFamily="18" charset="0"/>
              </a:rPr>
              <a:t>Detectar carencias en los recursos en la </a:t>
            </a:r>
            <a:r>
              <a:rPr lang="es-AR" altLang="es-AR" sz="3600" dirty="0" err="1">
                <a:ea typeface="Calibri" panose="020F0502020204030204" pitchFamily="34" charset="0"/>
                <a:cs typeface="Times New Roman" panose="02020603050405020304" pitchFamily="18" charset="0"/>
              </a:rPr>
              <a:t>PyMEs</a:t>
            </a:r>
            <a:r>
              <a:rPr lang="es-AR" altLang="es-AR" sz="3600" dirty="0">
                <a:ea typeface="Calibri" panose="020F0502020204030204" pitchFamily="34" charset="0"/>
                <a:cs typeface="Times New Roman" panose="02020603050405020304" pitchFamily="18" charset="0"/>
              </a:rPr>
              <a:t>.</a:t>
            </a:r>
          </a:p>
          <a:p>
            <a:pPr indent="-342900" algn="just" eaLnBrk="1" hangingPunct="1">
              <a:spcBef>
                <a:spcPts val="200"/>
              </a:spcBef>
              <a:spcAft>
                <a:spcPts val="200"/>
              </a:spcAft>
              <a:buSzPct val="100000"/>
              <a:buFont typeface="Arial" panose="020B0604020202020204" pitchFamily="34" charset="0"/>
              <a:buChar char="•"/>
              <a:defRPr/>
            </a:pPr>
            <a:r>
              <a:rPr lang="es-AR" altLang="es-AR" sz="3600" dirty="0">
                <a:ea typeface="Calibri" panose="020F0502020204030204" pitchFamily="34" charset="0"/>
                <a:cs typeface="Times New Roman" panose="02020603050405020304" pitchFamily="18" charset="0"/>
              </a:rPr>
              <a:t>Poner a disposición las tendencias obtenidas, en el ámbito científico gubernamental a los fines de contribuir a la  planificación estratégica de incentivos a la producción.</a:t>
            </a:r>
          </a:p>
        </p:txBody>
      </p:sp>
      <p:sp>
        <p:nvSpPr>
          <p:cNvPr id="18" name="Rectángulo 17">
            <a:extLst>
              <a:ext uri="{FF2B5EF4-FFF2-40B4-BE49-F238E27FC236}">
                <a16:creationId xmlns:a16="http://schemas.microsoft.com/office/drawing/2014/main" id="{C4F8C674-756C-4AA9-BCB2-0FA906B07647}"/>
              </a:ext>
            </a:extLst>
          </p:cNvPr>
          <p:cNvSpPr/>
          <p:nvPr/>
        </p:nvSpPr>
        <p:spPr>
          <a:xfrm>
            <a:off x="310440" y="21888682"/>
            <a:ext cx="3864904" cy="923330"/>
          </a:xfrm>
          <a:prstGeom prst="rect">
            <a:avLst/>
          </a:prstGeom>
        </p:spPr>
        <p:txBody>
          <a:bodyPr wrap="none">
            <a:spAutoFit/>
          </a:bodyPr>
          <a:lstStyle/>
          <a:p>
            <a:pPr algn="ctr" eaLnBrk="1" fontAlgn="auto" hangingPunct="1">
              <a:spcBef>
                <a:spcPts val="0"/>
              </a:spcBef>
              <a:spcAft>
                <a:spcPts val="0"/>
              </a:spcAft>
              <a:defRPr/>
            </a:pPr>
            <a:r>
              <a:rPr lang="es-AR" altLang="ko-KR" sz="5400" b="1" dirty="0">
                <a:solidFill>
                  <a:srgbClr val="38568E"/>
                </a:solidFill>
                <a:latin typeface="+mn-lt"/>
                <a:cs typeface="Arial" pitchFamily="34" charset="0"/>
              </a:rPr>
              <a:t>Metodología</a:t>
            </a:r>
            <a:endParaRPr lang="es-AR" altLang="ko-KR" sz="4800" b="1" dirty="0">
              <a:solidFill>
                <a:srgbClr val="38568E"/>
              </a:solidFill>
              <a:latin typeface="+mn-lt"/>
              <a:cs typeface="Arial" pitchFamily="34" charset="0"/>
            </a:endParaRPr>
          </a:p>
        </p:txBody>
      </p:sp>
      <p:sp>
        <p:nvSpPr>
          <p:cNvPr id="19" name="Rectángulo 55">
            <a:extLst>
              <a:ext uri="{FF2B5EF4-FFF2-40B4-BE49-F238E27FC236}">
                <a16:creationId xmlns:a16="http://schemas.microsoft.com/office/drawing/2014/main" id="{8F97F8F5-C884-411E-BFE5-04E90FAF40C8}"/>
              </a:ext>
            </a:extLst>
          </p:cNvPr>
          <p:cNvSpPr>
            <a:spLocks noChangeArrowheads="1"/>
          </p:cNvSpPr>
          <p:nvPr/>
        </p:nvSpPr>
        <p:spPr bwMode="auto">
          <a:xfrm>
            <a:off x="324605" y="23239879"/>
            <a:ext cx="15696160" cy="618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buSzPts val="1000"/>
            </a:pPr>
            <a:r>
              <a:rPr lang="es-AR" altLang="es-AR" sz="3600" dirty="0">
                <a:ea typeface="Calibri" panose="020F0502020204030204" pitchFamily="34" charset="0"/>
                <a:cs typeface="Times New Roman" panose="02020603050405020304" pitchFamily="18" charset="0"/>
              </a:rPr>
              <a:t>	Un sistema de indicadores y listas de verificación realizadas a partir de la comparativa entre recursos requeridos y recursos existentes que arroja  un nivel de compatibilidad con la posibilidad de diversificación de los componentes que produce en presente la metalmecánica, versus los que podría producir para el sector. </a:t>
            </a:r>
          </a:p>
          <a:p>
            <a:pPr algn="just" eaLnBrk="1" hangingPunct="1">
              <a:buSzPts val="1000"/>
            </a:pPr>
            <a:r>
              <a:rPr lang="es-AR" altLang="es-AR" sz="3600" dirty="0">
                <a:ea typeface="Calibri" panose="020F0502020204030204" pitchFamily="34" charset="0"/>
                <a:cs typeface="Times New Roman" panose="02020603050405020304" pitchFamily="18" charset="0"/>
              </a:rPr>
              <a:t>	Para su desarrollo se partió de descomponer, distinguir y discriminar las partes del aerogenerador en subsistemas de naturaleza mecánica a partir de la teoría de sistemas, en una segunda etapa, identificar los aspectos tecnológicos a los fines de su manufactura para proceder en una tercera etapa al contraste, a través de involucrar a las </a:t>
            </a:r>
            <a:r>
              <a:rPr lang="es-AR" altLang="es-AR" sz="3600" dirty="0" err="1">
                <a:ea typeface="Calibri" panose="020F0502020204030204" pitchFamily="34" charset="0"/>
                <a:cs typeface="Times New Roman" panose="02020603050405020304" pitchFamily="18" charset="0"/>
              </a:rPr>
              <a:t>PyMEs</a:t>
            </a:r>
            <a:r>
              <a:rPr lang="es-AR" altLang="es-AR" sz="3600" dirty="0">
                <a:ea typeface="Calibri" panose="020F0502020204030204" pitchFamily="34" charset="0"/>
                <a:cs typeface="Times New Roman" panose="02020603050405020304" pitchFamily="18" charset="0"/>
              </a:rPr>
              <a:t> metalmecánicas en la ciudad de Córdoba y 20 Km. por fuera del anillo de circunvalación en una primera etapa de validación de la herramienta. </a:t>
            </a:r>
          </a:p>
        </p:txBody>
      </p:sp>
      <p:grpSp>
        <p:nvGrpSpPr>
          <p:cNvPr id="20" name="Grupo 8">
            <a:extLst>
              <a:ext uri="{FF2B5EF4-FFF2-40B4-BE49-F238E27FC236}">
                <a16:creationId xmlns:a16="http://schemas.microsoft.com/office/drawing/2014/main" id="{505D28A7-2BF1-4260-9839-CD9B12CF4A20}"/>
              </a:ext>
            </a:extLst>
          </p:cNvPr>
          <p:cNvGrpSpPr>
            <a:grpSpLocks/>
          </p:cNvGrpSpPr>
          <p:nvPr/>
        </p:nvGrpSpPr>
        <p:grpSpPr bwMode="auto">
          <a:xfrm>
            <a:off x="16371503" y="21752080"/>
            <a:ext cx="15224596" cy="8463103"/>
            <a:chOff x="7843838" y="9745042"/>
            <a:chExt cx="7527925" cy="4184650"/>
          </a:xfrm>
        </p:grpSpPr>
        <p:pic>
          <p:nvPicPr>
            <p:cNvPr id="21" name="Imagen 4">
              <a:extLst>
                <a:ext uri="{FF2B5EF4-FFF2-40B4-BE49-F238E27FC236}">
                  <a16:creationId xmlns:a16="http://schemas.microsoft.com/office/drawing/2014/main" id="{C13147A5-66A3-4D4A-8653-F815FC205EA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t="2652"/>
            <a:stretch>
              <a:fillRect/>
            </a:stretch>
          </p:blipFill>
          <p:spPr bwMode="auto">
            <a:xfrm>
              <a:off x="7843838" y="9745042"/>
              <a:ext cx="7527925" cy="418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ángulo 7">
              <a:extLst>
                <a:ext uri="{FF2B5EF4-FFF2-40B4-BE49-F238E27FC236}">
                  <a16:creationId xmlns:a16="http://schemas.microsoft.com/office/drawing/2014/main" id="{488C0D3D-6DE9-481D-91A0-5A0FDEE1EBF1}"/>
                </a:ext>
              </a:extLst>
            </p:cNvPr>
            <p:cNvSpPr>
              <a:spLocks noChangeArrowheads="1"/>
            </p:cNvSpPr>
            <p:nvPr/>
          </p:nvSpPr>
          <p:spPr bwMode="auto">
            <a:xfrm>
              <a:off x="7871495" y="10147649"/>
              <a:ext cx="301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s-AR" altLang="es-AR">
                  <a:cs typeface="Times New Roman" panose="02020603050405020304" pitchFamily="18" charset="0"/>
                </a:rPr>
                <a:t>1</a:t>
              </a:r>
              <a:endParaRPr lang="es-AR" altLang="es-AR"/>
            </a:p>
          </p:txBody>
        </p:sp>
        <p:sp>
          <p:nvSpPr>
            <p:cNvPr id="23" name="Rectángulo 29">
              <a:extLst>
                <a:ext uri="{FF2B5EF4-FFF2-40B4-BE49-F238E27FC236}">
                  <a16:creationId xmlns:a16="http://schemas.microsoft.com/office/drawing/2014/main" id="{C29D74EF-0191-4C82-A4D9-FC73D959321B}"/>
                </a:ext>
              </a:extLst>
            </p:cNvPr>
            <p:cNvSpPr>
              <a:spLocks noChangeArrowheads="1"/>
            </p:cNvSpPr>
            <p:nvPr/>
          </p:nvSpPr>
          <p:spPr bwMode="auto">
            <a:xfrm>
              <a:off x="7871495" y="10993035"/>
              <a:ext cx="301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s-AR" altLang="es-AR">
                  <a:cs typeface="Times New Roman" panose="02020603050405020304" pitchFamily="18" charset="0"/>
                </a:rPr>
                <a:t>2</a:t>
              </a:r>
              <a:endParaRPr lang="es-AR" altLang="es-AR"/>
            </a:p>
          </p:txBody>
        </p:sp>
        <p:sp>
          <p:nvSpPr>
            <p:cNvPr id="24" name="Rectángulo 30">
              <a:extLst>
                <a:ext uri="{FF2B5EF4-FFF2-40B4-BE49-F238E27FC236}">
                  <a16:creationId xmlns:a16="http://schemas.microsoft.com/office/drawing/2014/main" id="{9B428E5F-7F68-41DA-9CA2-0C000463DF93}"/>
                </a:ext>
              </a:extLst>
            </p:cNvPr>
            <p:cNvSpPr>
              <a:spLocks noChangeArrowheads="1"/>
            </p:cNvSpPr>
            <p:nvPr/>
          </p:nvSpPr>
          <p:spPr bwMode="auto">
            <a:xfrm>
              <a:off x="7871495" y="11498629"/>
              <a:ext cx="301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s-AR" altLang="es-AR">
                  <a:cs typeface="Times New Roman" panose="02020603050405020304" pitchFamily="18" charset="0"/>
                </a:rPr>
                <a:t>3</a:t>
              </a:r>
              <a:endParaRPr lang="es-AR" altLang="es-AR"/>
            </a:p>
          </p:txBody>
        </p:sp>
        <p:sp>
          <p:nvSpPr>
            <p:cNvPr id="25" name="Rectángulo 31">
              <a:extLst>
                <a:ext uri="{FF2B5EF4-FFF2-40B4-BE49-F238E27FC236}">
                  <a16:creationId xmlns:a16="http://schemas.microsoft.com/office/drawing/2014/main" id="{F5F5D6EB-D594-4B44-8F24-C332393B5551}"/>
                </a:ext>
              </a:extLst>
            </p:cNvPr>
            <p:cNvSpPr>
              <a:spLocks noChangeArrowheads="1"/>
            </p:cNvSpPr>
            <p:nvPr/>
          </p:nvSpPr>
          <p:spPr bwMode="auto">
            <a:xfrm>
              <a:off x="7871495" y="11672525"/>
              <a:ext cx="301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s-AR" altLang="es-AR">
                  <a:cs typeface="Times New Roman" panose="02020603050405020304" pitchFamily="18" charset="0"/>
                </a:rPr>
                <a:t>4</a:t>
              </a:r>
              <a:endParaRPr lang="es-AR" altLang="es-AR"/>
            </a:p>
          </p:txBody>
        </p:sp>
        <p:sp>
          <p:nvSpPr>
            <p:cNvPr id="26" name="Rectángulo 32">
              <a:extLst>
                <a:ext uri="{FF2B5EF4-FFF2-40B4-BE49-F238E27FC236}">
                  <a16:creationId xmlns:a16="http://schemas.microsoft.com/office/drawing/2014/main" id="{E3E9990C-2915-45DA-80A0-711934E3F352}"/>
                </a:ext>
              </a:extLst>
            </p:cNvPr>
            <p:cNvSpPr>
              <a:spLocks noChangeArrowheads="1"/>
            </p:cNvSpPr>
            <p:nvPr/>
          </p:nvSpPr>
          <p:spPr bwMode="auto">
            <a:xfrm>
              <a:off x="7871495" y="11869898"/>
              <a:ext cx="301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s-AR" altLang="es-AR">
                  <a:cs typeface="Times New Roman" panose="02020603050405020304" pitchFamily="18" charset="0"/>
                </a:rPr>
                <a:t>5</a:t>
              </a:r>
              <a:endParaRPr lang="es-AR" altLang="es-AR"/>
            </a:p>
          </p:txBody>
        </p:sp>
        <p:sp>
          <p:nvSpPr>
            <p:cNvPr id="27" name="Rectángulo 33">
              <a:extLst>
                <a:ext uri="{FF2B5EF4-FFF2-40B4-BE49-F238E27FC236}">
                  <a16:creationId xmlns:a16="http://schemas.microsoft.com/office/drawing/2014/main" id="{EBB08382-9189-4BAA-A971-1B68631C7C05}"/>
                </a:ext>
              </a:extLst>
            </p:cNvPr>
            <p:cNvSpPr>
              <a:spLocks noChangeArrowheads="1"/>
            </p:cNvSpPr>
            <p:nvPr/>
          </p:nvSpPr>
          <p:spPr bwMode="auto">
            <a:xfrm>
              <a:off x="10199241" y="10115660"/>
              <a:ext cx="301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s-AR" altLang="es-AR">
                  <a:cs typeface="Times New Roman" panose="02020603050405020304" pitchFamily="18" charset="0"/>
                </a:rPr>
                <a:t>6</a:t>
              </a:r>
              <a:endParaRPr lang="es-AR" altLang="es-AR"/>
            </a:p>
          </p:txBody>
        </p:sp>
        <p:sp>
          <p:nvSpPr>
            <p:cNvPr id="28" name="Rectángulo 36">
              <a:extLst>
                <a:ext uri="{FF2B5EF4-FFF2-40B4-BE49-F238E27FC236}">
                  <a16:creationId xmlns:a16="http://schemas.microsoft.com/office/drawing/2014/main" id="{416D5668-5975-43E0-8492-BA88C1EA6021}"/>
                </a:ext>
              </a:extLst>
            </p:cNvPr>
            <p:cNvSpPr>
              <a:spLocks noChangeArrowheads="1"/>
            </p:cNvSpPr>
            <p:nvPr/>
          </p:nvSpPr>
          <p:spPr bwMode="auto">
            <a:xfrm>
              <a:off x="10599322" y="10114422"/>
              <a:ext cx="301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s-AR" altLang="es-AR">
                  <a:cs typeface="Times New Roman" panose="02020603050405020304" pitchFamily="18" charset="0"/>
                </a:rPr>
                <a:t>7</a:t>
              </a:r>
              <a:endParaRPr lang="es-AR" altLang="es-AR"/>
            </a:p>
          </p:txBody>
        </p:sp>
        <p:sp>
          <p:nvSpPr>
            <p:cNvPr id="29" name="Rectángulo 37">
              <a:extLst>
                <a:ext uri="{FF2B5EF4-FFF2-40B4-BE49-F238E27FC236}">
                  <a16:creationId xmlns:a16="http://schemas.microsoft.com/office/drawing/2014/main" id="{B86042C8-BE07-46EC-B3F7-5DDCF4585FC1}"/>
                </a:ext>
              </a:extLst>
            </p:cNvPr>
            <p:cNvSpPr>
              <a:spLocks noChangeArrowheads="1"/>
            </p:cNvSpPr>
            <p:nvPr/>
          </p:nvSpPr>
          <p:spPr bwMode="auto">
            <a:xfrm>
              <a:off x="10804140" y="10114422"/>
              <a:ext cx="301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s-AR" altLang="es-AR">
                  <a:cs typeface="Times New Roman" panose="02020603050405020304" pitchFamily="18" charset="0"/>
                </a:rPr>
                <a:t>8</a:t>
              </a:r>
              <a:endParaRPr lang="es-AR" altLang="es-AR"/>
            </a:p>
          </p:txBody>
        </p:sp>
        <p:sp>
          <p:nvSpPr>
            <p:cNvPr id="30" name="Rectángulo 39">
              <a:extLst>
                <a:ext uri="{FF2B5EF4-FFF2-40B4-BE49-F238E27FC236}">
                  <a16:creationId xmlns:a16="http://schemas.microsoft.com/office/drawing/2014/main" id="{59C43F9D-0FBD-4951-867A-5E143229512E}"/>
                </a:ext>
              </a:extLst>
            </p:cNvPr>
            <p:cNvSpPr>
              <a:spLocks noChangeArrowheads="1"/>
            </p:cNvSpPr>
            <p:nvPr/>
          </p:nvSpPr>
          <p:spPr bwMode="auto">
            <a:xfrm>
              <a:off x="11105230" y="10113976"/>
              <a:ext cx="301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s-AR" altLang="es-AR">
                  <a:cs typeface="Times New Roman" panose="02020603050405020304" pitchFamily="18" charset="0"/>
                </a:rPr>
                <a:t>9</a:t>
              </a:r>
              <a:endParaRPr lang="es-AR" altLang="es-AR"/>
            </a:p>
          </p:txBody>
        </p:sp>
        <p:sp>
          <p:nvSpPr>
            <p:cNvPr id="31" name="Rectángulo 42">
              <a:extLst>
                <a:ext uri="{FF2B5EF4-FFF2-40B4-BE49-F238E27FC236}">
                  <a16:creationId xmlns:a16="http://schemas.microsoft.com/office/drawing/2014/main" id="{E1387783-A813-4DF7-A58C-204EDC886140}"/>
                </a:ext>
              </a:extLst>
            </p:cNvPr>
            <p:cNvSpPr>
              <a:spLocks noChangeArrowheads="1"/>
            </p:cNvSpPr>
            <p:nvPr/>
          </p:nvSpPr>
          <p:spPr bwMode="auto">
            <a:xfrm>
              <a:off x="11327559" y="10108417"/>
              <a:ext cx="4187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s-AR" altLang="es-AR">
                  <a:cs typeface="Times New Roman" panose="02020603050405020304" pitchFamily="18" charset="0"/>
                </a:rPr>
                <a:t>10</a:t>
              </a:r>
              <a:endParaRPr lang="es-AR" altLang="es-AR"/>
            </a:p>
          </p:txBody>
        </p:sp>
        <p:sp>
          <p:nvSpPr>
            <p:cNvPr id="32" name="Rectángulo 43">
              <a:extLst>
                <a:ext uri="{FF2B5EF4-FFF2-40B4-BE49-F238E27FC236}">
                  <a16:creationId xmlns:a16="http://schemas.microsoft.com/office/drawing/2014/main" id="{213BA8BC-52E1-4F61-AF00-4697C1F76EE7}"/>
                </a:ext>
              </a:extLst>
            </p:cNvPr>
            <p:cNvSpPr>
              <a:spLocks noChangeArrowheads="1"/>
            </p:cNvSpPr>
            <p:nvPr/>
          </p:nvSpPr>
          <p:spPr bwMode="auto">
            <a:xfrm>
              <a:off x="12141810" y="10102857"/>
              <a:ext cx="4187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s-AR" altLang="es-AR">
                  <a:cs typeface="Times New Roman" panose="02020603050405020304" pitchFamily="18" charset="0"/>
                </a:rPr>
                <a:t>11</a:t>
              </a:r>
              <a:endParaRPr lang="es-AR" altLang="es-AR"/>
            </a:p>
          </p:txBody>
        </p:sp>
        <p:sp>
          <p:nvSpPr>
            <p:cNvPr id="33" name="Rectángulo 44">
              <a:extLst>
                <a:ext uri="{FF2B5EF4-FFF2-40B4-BE49-F238E27FC236}">
                  <a16:creationId xmlns:a16="http://schemas.microsoft.com/office/drawing/2014/main" id="{8BF69784-8187-4CDC-9C0E-D4FDFBB84D99}"/>
                </a:ext>
              </a:extLst>
            </p:cNvPr>
            <p:cNvSpPr>
              <a:spLocks noChangeArrowheads="1"/>
            </p:cNvSpPr>
            <p:nvPr/>
          </p:nvSpPr>
          <p:spPr bwMode="auto">
            <a:xfrm>
              <a:off x="12928557" y="10115650"/>
              <a:ext cx="4187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s-AR" altLang="es-AR">
                  <a:cs typeface="Times New Roman" panose="02020603050405020304" pitchFamily="18" charset="0"/>
                </a:rPr>
                <a:t>12</a:t>
              </a:r>
              <a:endParaRPr lang="es-AR" altLang="es-AR"/>
            </a:p>
          </p:txBody>
        </p:sp>
        <p:sp>
          <p:nvSpPr>
            <p:cNvPr id="34" name="Rectángulo 45">
              <a:extLst>
                <a:ext uri="{FF2B5EF4-FFF2-40B4-BE49-F238E27FC236}">
                  <a16:creationId xmlns:a16="http://schemas.microsoft.com/office/drawing/2014/main" id="{919D4EA5-9423-4EA0-A262-2F0117E73394}"/>
                </a:ext>
              </a:extLst>
            </p:cNvPr>
            <p:cNvSpPr>
              <a:spLocks noChangeArrowheads="1"/>
            </p:cNvSpPr>
            <p:nvPr/>
          </p:nvSpPr>
          <p:spPr bwMode="auto">
            <a:xfrm>
              <a:off x="13841931" y="10111585"/>
              <a:ext cx="4187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s-AR" altLang="es-AR">
                  <a:cs typeface="Times New Roman" panose="02020603050405020304" pitchFamily="18" charset="0"/>
                </a:rPr>
                <a:t>13</a:t>
              </a:r>
              <a:endParaRPr lang="es-AR" altLang="es-AR"/>
            </a:p>
          </p:txBody>
        </p:sp>
        <p:sp>
          <p:nvSpPr>
            <p:cNvPr id="35" name="Rectángulo 46">
              <a:extLst>
                <a:ext uri="{FF2B5EF4-FFF2-40B4-BE49-F238E27FC236}">
                  <a16:creationId xmlns:a16="http://schemas.microsoft.com/office/drawing/2014/main" id="{892C0BF5-8333-4858-AD03-4FB5482D7C39}"/>
                </a:ext>
              </a:extLst>
            </p:cNvPr>
            <p:cNvSpPr>
              <a:spLocks noChangeArrowheads="1"/>
            </p:cNvSpPr>
            <p:nvPr/>
          </p:nvSpPr>
          <p:spPr bwMode="auto">
            <a:xfrm>
              <a:off x="14282861" y="10103188"/>
              <a:ext cx="4187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s-AR" altLang="es-AR">
                  <a:cs typeface="Times New Roman" panose="02020603050405020304" pitchFamily="18" charset="0"/>
                </a:rPr>
                <a:t>14</a:t>
              </a:r>
              <a:endParaRPr lang="es-AR" altLang="es-AR"/>
            </a:p>
          </p:txBody>
        </p:sp>
        <p:sp>
          <p:nvSpPr>
            <p:cNvPr id="36" name="Rectángulo 47">
              <a:extLst>
                <a:ext uri="{FF2B5EF4-FFF2-40B4-BE49-F238E27FC236}">
                  <a16:creationId xmlns:a16="http://schemas.microsoft.com/office/drawing/2014/main" id="{A46C76BB-3916-428C-AF8B-2B53B24A846F}"/>
                </a:ext>
              </a:extLst>
            </p:cNvPr>
            <p:cNvSpPr>
              <a:spLocks noChangeArrowheads="1"/>
            </p:cNvSpPr>
            <p:nvPr/>
          </p:nvSpPr>
          <p:spPr bwMode="auto">
            <a:xfrm>
              <a:off x="14578386" y="10103188"/>
              <a:ext cx="4187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s-AR" altLang="es-AR">
                  <a:cs typeface="Times New Roman" panose="02020603050405020304" pitchFamily="18" charset="0"/>
                </a:rPr>
                <a:t>15</a:t>
              </a:r>
              <a:endParaRPr lang="es-AR" altLang="es-AR"/>
            </a:p>
          </p:txBody>
        </p:sp>
        <p:sp>
          <p:nvSpPr>
            <p:cNvPr id="37" name="Rectángulo 48">
              <a:extLst>
                <a:ext uri="{FF2B5EF4-FFF2-40B4-BE49-F238E27FC236}">
                  <a16:creationId xmlns:a16="http://schemas.microsoft.com/office/drawing/2014/main" id="{327DF588-A985-4EDC-9282-44FAF63ABB29}"/>
                </a:ext>
              </a:extLst>
            </p:cNvPr>
            <p:cNvSpPr>
              <a:spLocks noChangeArrowheads="1"/>
            </p:cNvSpPr>
            <p:nvPr/>
          </p:nvSpPr>
          <p:spPr bwMode="auto">
            <a:xfrm>
              <a:off x="14282861" y="13249947"/>
              <a:ext cx="4187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s-AR" altLang="es-AR">
                  <a:cs typeface="Times New Roman" panose="02020603050405020304" pitchFamily="18" charset="0"/>
                </a:rPr>
                <a:t>16</a:t>
              </a:r>
              <a:endParaRPr lang="es-AR" altLang="es-AR"/>
            </a:p>
          </p:txBody>
        </p:sp>
        <p:sp>
          <p:nvSpPr>
            <p:cNvPr id="38" name="Rectángulo 49">
              <a:extLst>
                <a:ext uri="{FF2B5EF4-FFF2-40B4-BE49-F238E27FC236}">
                  <a16:creationId xmlns:a16="http://schemas.microsoft.com/office/drawing/2014/main" id="{0320B927-56CB-44AA-B2F7-2D63C7B2C0F7}"/>
                </a:ext>
              </a:extLst>
            </p:cNvPr>
            <p:cNvSpPr>
              <a:spLocks noChangeArrowheads="1"/>
            </p:cNvSpPr>
            <p:nvPr/>
          </p:nvSpPr>
          <p:spPr bwMode="auto">
            <a:xfrm>
              <a:off x="13089285" y="13201426"/>
              <a:ext cx="4187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s-AR" altLang="es-AR">
                  <a:cs typeface="Times New Roman" panose="02020603050405020304" pitchFamily="18" charset="0"/>
                </a:rPr>
                <a:t>17</a:t>
              </a:r>
              <a:endParaRPr lang="es-AR" altLang="es-AR"/>
            </a:p>
          </p:txBody>
        </p:sp>
        <p:sp>
          <p:nvSpPr>
            <p:cNvPr id="39" name="Rectángulo 50">
              <a:extLst>
                <a:ext uri="{FF2B5EF4-FFF2-40B4-BE49-F238E27FC236}">
                  <a16:creationId xmlns:a16="http://schemas.microsoft.com/office/drawing/2014/main" id="{5BF99666-BA85-4CBF-866A-509C573D3F19}"/>
                </a:ext>
              </a:extLst>
            </p:cNvPr>
            <p:cNvSpPr>
              <a:spLocks noChangeArrowheads="1"/>
            </p:cNvSpPr>
            <p:nvPr/>
          </p:nvSpPr>
          <p:spPr bwMode="auto">
            <a:xfrm>
              <a:off x="10435294" y="13112283"/>
              <a:ext cx="4187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s-AR" altLang="es-AR">
                  <a:cs typeface="Times New Roman" panose="02020603050405020304" pitchFamily="18" charset="0"/>
                </a:rPr>
                <a:t>18</a:t>
              </a:r>
              <a:endParaRPr lang="es-AR" altLang="es-AR"/>
            </a:p>
          </p:txBody>
        </p:sp>
      </p:grpSp>
      <p:sp>
        <p:nvSpPr>
          <p:cNvPr id="40" name="Rectángulo 55">
            <a:extLst>
              <a:ext uri="{FF2B5EF4-FFF2-40B4-BE49-F238E27FC236}">
                <a16:creationId xmlns:a16="http://schemas.microsoft.com/office/drawing/2014/main" id="{BA327BEE-A203-401E-A101-A491EA36FE83}"/>
              </a:ext>
            </a:extLst>
          </p:cNvPr>
          <p:cNvSpPr>
            <a:spLocks noChangeArrowheads="1"/>
          </p:cNvSpPr>
          <p:nvPr/>
        </p:nvSpPr>
        <p:spPr bwMode="auto">
          <a:xfrm>
            <a:off x="16211611" y="29944785"/>
            <a:ext cx="16315104" cy="10064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2">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668919" indent="-668919" algn="just" eaLnBrk="1" fontAlgn="auto" hangingPunct="1">
              <a:spcBef>
                <a:spcPts val="0"/>
              </a:spcBef>
              <a:spcAft>
                <a:spcPts val="0"/>
              </a:spcAft>
              <a:buClr>
                <a:srgbClr val="0C74BA"/>
              </a:buClr>
              <a:buSzPct val="90000"/>
              <a:buFont typeface="+mj-lt"/>
              <a:buAutoNum type="arabicPeriod"/>
              <a:defRPr/>
            </a:pPr>
            <a:r>
              <a:rPr lang="es-AR" altLang="es-AR" sz="3600" dirty="0">
                <a:ea typeface="Calibri" panose="020F0502020204030204" pitchFamily="34" charset="0"/>
                <a:cs typeface="Times New Roman" panose="02020603050405020304" pitchFamily="18" charset="0"/>
              </a:rPr>
              <a:t>Pala</a:t>
            </a:r>
          </a:p>
          <a:p>
            <a:pPr marL="668919" indent="-668919" algn="just" eaLnBrk="1" fontAlgn="auto" hangingPunct="1">
              <a:spcBef>
                <a:spcPts val="0"/>
              </a:spcBef>
              <a:spcAft>
                <a:spcPts val="0"/>
              </a:spcAft>
              <a:buClr>
                <a:srgbClr val="0C74BA"/>
              </a:buClr>
              <a:buSzPct val="90000"/>
              <a:buFont typeface="+mj-lt"/>
              <a:buAutoNum type="arabicPeriod"/>
              <a:defRPr/>
            </a:pPr>
            <a:r>
              <a:rPr lang="es-AR" altLang="es-AR" sz="3600" dirty="0">
                <a:ea typeface="Calibri" panose="020F0502020204030204" pitchFamily="34" charset="0"/>
                <a:cs typeface="Times New Roman" panose="02020603050405020304" pitchFamily="18" charset="0"/>
              </a:rPr>
              <a:t>Soporte de la pala</a:t>
            </a:r>
          </a:p>
          <a:p>
            <a:pPr marL="668919" indent="-668919" algn="just" eaLnBrk="1" fontAlgn="auto" hangingPunct="1">
              <a:spcBef>
                <a:spcPts val="0"/>
              </a:spcBef>
              <a:spcAft>
                <a:spcPts val="0"/>
              </a:spcAft>
              <a:buClr>
                <a:srgbClr val="0C74BA"/>
              </a:buClr>
              <a:buSzPct val="90000"/>
              <a:buFont typeface="+mj-lt"/>
              <a:buAutoNum type="arabicPeriod"/>
              <a:defRPr/>
            </a:pPr>
            <a:r>
              <a:rPr lang="es-AR" altLang="es-AR" sz="3600" dirty="0">
                <a:ea typeface="Calibri" panose="020F0502020204030204" pitchFamily="34" charset="0"/>
                <a:cs typeface="Times New Roman" panose="02020603050405020304" pitchFamily="18" charset="0"/>
              </a:rPr>
              <a:t>Mecanismo ángulo de paso</a:t>
            </a:r>
          </a:p>
          <a:p>
            <a:pPr marL="668919" indent="-668919" algn="just" eaLnBrk="1" fontAlgn="auto" hangingPunct="1">
              <a:spcBef>
                <a:spcPts val="0"/>
              </a:spcBef>
              <a:spcAft>
                <a:spcPts val="0"/>
              </a:spcAft>
              <a:buClr>
                <a:srgbClr val="0C74BA"/>
              </a:buClr>
              <a:buSzPct val="90000"/>
              <a:buFont typeface="+mj-lt"/>
              <a:buAutoNum type="arabicPeriod"/>
              <a:defRPr/>
            </a:pPr>
            <a:r>
              <a:rPr lang="es-AR" altLang="es-AR" sz="3600" dirty="0">
                <a:ea typeface="Calibri" panose="020F0502020204030204" pitchFamily="34" charset="0"/>
                <a:cs typeface="Times New Roman" panose="02020603050405020304" pitchFamily="18" charset="0"/>
              </a:rPr>
              <a:t>Buje</a:t>
            </a:r>
          </a:p>
          <a:p>
            <a:pPr marL="668919" indent="-668919" algn="just" eaLnBrk="1" fontAlgn="auto" hangingPunct="1">
              <a:spcBef>
                <a:spcPts val="0"/>
              </a:spcBef>
              <a:spcAft>
                <a:spcPts val="0"/>
              </a:spcAft>
              <a:buClr>
                <a:srgbClr val="0C74BA"/>
              </a:buClr>
              <a:buSzPct val="90000"/>
              <a:buFont typeface="+mj-lt"/>
              <a:buAutoNum type="arabicPeriod"/>
              <a:defRPr/>
            </a:pPr>
            <a:r>
              <a:rPr lang="es-AR" altLang="es-AR" sz="3600" dirty="0">
                <a:ea typeface="Calibri" panose="020F0502020204030204" pitchFamily="34" charset="0"/>
                <a:cs typeface="Times New Roman" panose="02020603050405020304" pitchFamily="18" charset="0"/>
              </a:rPr>
              <a:t>Cubierta o nariz</a:t>
            </a:r>
          </a:p>
          <a:p>
            <a:pPr marL="668919" indent="-668919" algn="just" eaLnBrk="1" fontAlgn="auto" hangingPunct="1">
              <a:spcBef>
                <a:spcPts val="0"/>
              </a:spcBef>
              <a:spcAft>
                <a:spcPts val="0"/>
              </a:spcAft>
              <a:buClr>
                <a:srgbClr val="0C74BA"/>
              </a:buClr>
              <a:buSzPct val="90000"/>
              <a:buFont typeface="+mj-lt"/>
              <a:buAutoNum type="arabicPeriod"/>
              <a:defRPr/>
            </a:pPr>
            <a:r>
              <a:rPr lang="es-AR" altLang="es-AR" sz="3600" dirty="0">
                <a:ea typeface="Calibri" panose="020F0502020204030204" pitchFamily="34" charset="0"/>
                <a:cs typeface="Times New Roman" panose="02020603050405020304" pitchFamily="18" charset="0"/>
              </a:rPr>
              <a:t>Soporte del eje de alta</a:t>
            </a:r>
          </a:p>
          <a:p>
            <a:pPr marL="668919" indent="-668919" algn="just" eaLnBrk="1" fontAlgn="auto" hangingPunct="1">
              <a:spcBef>
                <a:spcPts val="0"/>
              </a:spcBef>
              <a:spcAft>
                <a:spcPts val="0"/>
              </a:spcAft>
              <a:buClr>
                <a:srgbClr val="0C74BA"/>
              </a:buClr>
              <a:buSzPct val="90000"/>
              <a:buFont typeface="+mj-lt"/>
              <a:buAutoNum type="arabicPeriod"/>
              <a:defRPr/>
            </a:pPr>
            <a:r>
              <a:rPr lang="es-AR" altLang="es-AR" sz="3600" dirty="0">
                <a:ea typeface="Calibri" panose="020F0502020204030204" pitchFamily="34" charset="0"/>
                <a:cs typeface="Times New Roman" panose="02020603050405020304" pitchFamily="18" charset="0"/>
              </a:rPr>
              <a:t>Eje de alta</a:t>
            </a:r>
          </a:p>
          <a:p>
            <a:pPr marL="668919" indent="-668919" algn="just" eaLnBrk="1" fontAlgn="auto" hangingPunct="1">
              <a:spcBef>
                <a:spcPts val="0"/>
              </a:spcBef>
              <a:spcAft>
                <a:spcPts val="0"/>
              </a:spcAft>
              <a:buClr>
                <a:srgbClr val="0C74BA"/>
              </a:buClr>
              <a:buSzPct val="90000"/>
              <a:buFont typeface="+mj-lt"/>
              <a:buAutoNum type="arabicPeriod"/>
              <a:defRPr/>
            </a:pPr>
            <a:r>
              <a:rPr lang="es-AR" altLang="es-AR" sz="3600" dirty="0">
                <a:ea typeface="Calibri" panose="020F0502020204030204" pitchFamily="34" charset="0"/>
                <a:cs typeface="Times New Roman" panose="02020603050405020304" pitchFamily="18" charset="0"/>
              </a:rPr>
              <a:t>Luces de señalización</a:t>
            </a:r>
          </a:p>
          <a:p>
            <a:pPr marL="668919" indent="-668919" algn="just" eaLnBrk="1" fontAlgn="auto" hangingPunct="1">
              <a:spcBef>
                <a:spcPts val="0"/>
              </a:spcBef>
              <a:spcAft>
                <a:spcPts val="0"/>
              </a:spcAft>
              <a:buClr>
                <a:srgbClr val="0C74BA"/>
              </a:buClr>
              <a:buSzPct val="90000"/>
              <a:buFont typeface="+mj-lt"/>
              <a:buAutoNum type="arabicPeriod"/>
              <a:defRPr/>
            </a:pPr>
            <a:r>
              <a:rPr lang="es-AR" altLang="es-AR" sz="3600" dirty="0">
                <a:ea typeface="Calibri" panose="020F0502020204030204" pitchFamily="34" charset="0"/>
                <a:cs typeface="Times New Roman" panose="02020603050405020304" pitchFamily="18" charset="0"/>
              </a:rPr>
              <a:t>Multiplicadora</a:t>
            </a:r>
          </a:p>
          <a:p>
            <a:pPr marL="668919" indent="-668919" algn="just" eaLnBrk="1" fontAlgn="auto" hangingPunct="1">
              <a:spcBef>
                <a:spcPts val="0"/>
              </a:spcBef>
              <a:spcAft>
                <a:spcPts val="0"/>
              </a:spcAft>
              <a:buClr>
                <a:srgbClr val="0C74BA"/>
              </a:buClr>
              <a:buSzPct val="90000"/>
              <a:buFont typeface="+mj-lt"/>
              <a:buAutoNum type="arabicPeriod"/>
              <a:defRPr/>
            </a:pPr>
            <a:endParaRPr lang="es-AR" altLang="es-AR" sz="3600" dirty="0">
              <a:ea typeface="Calibri" panose="020F0502020204030204" pitchFamily="34" charset="0"/>
              <a:cs typeface="Times New Roman" panose="02020603050405020304" pitchFamily="18" charset="0"/>
            </a:endParaRPr>
          </a:p>
          <a:p>
            <a:pPr marL="668919" indent="-668919" algn="just" eaLnBrk="1" fontAlgn="auto" hangingPunct="1">
              <a:spcBef>
                <a:spcPts val="0"/>
              </a:spcBef>
              <a:spcAft>
                <a:spcPts val="0"/>
              </a:spcAft>
              <a:buClr>
                <a:srgbClr val="0C74BA"/>
              </a:buClr>
              <a:buSzPct val="90000"/>
              <a:buFont typeface="+mj-lt"/>
              <a:buAutoNum type="arabicPeriod"/>
              <a:defRPr/>
            </a:pPr>
            <a:endParaRPr lang="es-AR" altLang="es-AR" sz="3600" dirty="0">
              <a:ea typeface="Calibri" panose="020F0502020204030204" pitchFamily="34" charset="0"/>
              <a:cs typeface="Times New Roman" panose="02020603050405020304" pitchFamily="18" charset="0"/>
            </a:endParaRPr>
          </a:p>
          <a:p>
            <a:pPr marL="668919" indent="-668919" algn="just" eaLnBrk="1" fontAlgn="auto" hangingPunct="1">
              <a:spcBef>
                <a:spcPts val="0"/>
              </a:spcBef>
              <a:spcAft>
                <a:spcPts val="0"/>
              </a:spcAft>
              <a:buClr>
                <a:srgbClr val="0C74BA"/>
              </a:buClr>
              <a:buSzPct val="90000"/>
              <a:buFont typeface="+mj-lt"/>
              <a:buAutoNum type="arabicPeriod"/>
              <a:defRPr/>
            </a:pPr>
            <a:endParaRPr lang="es-AR" altLang="es-AR" sz="3600" dirty="0">
              <a:ea typeface="Calibri" panose="020F0502020204030204" pitchFamily="34" charset="0"/>
              <a:cs typeface="Times New Roman" panose="02020603050405020304" pitchFamily="18" charset="0"/>
            </a:endParaRPr>
          </a:p>
          <a:p>
            <a:pPr marL="668919" indent="-668919" algn="just" eaLnBrk="1" fontAlgn="auto" hangingPunct="1">
              <a:spcBef>
                <a:spcPts val="0"/>
              </a:spcBef>
              <a:spcAft>
                <a:spcPts val="0"/>
              </a:spcAft>
              <a:buClr>
                <a:srgbClr val="0C74BA"/>
              </a:buClr>
              <a:buSzPct val="90000"/>
              <a:buFont typeface="+mj-lt"/>
              <a:buAutoNum type="arabicPeriod"/>
              <a:defRPr/>
            </a:pPr>
            <a:endParaRPr lang="es-AR" altLang="es-AR" sz="3600" dirty="0">
              <a:ea typeface="Calibri" panose="020F0502020204030204" pitchFamily="34" charset="0"/>
              <a:cs typeface="Times New Roman" panose="02020603050405020304" pitchFamily="18" charset="0"/>
            </a:endParaRPr>
          </a:p>
          <a:p>
            <a:pPr marL="668919" indent="-668919" algn="just" eaLnBrk="1" fontAlgn="auto" hangingPunct="1">
              <a:spcBef>
                <a:spcPts val="0"/>
              </a:spcBef>
              <a:spcAft>
                <a:spcPts val="0"/>
              </a:spcAft>
              <a:buClr>
                <a:srgbClr val="0C74BA"/>
              </a:buClr>
              <a:buSzPct val="90000"/>
              <a:buFont typeface="+mj-lt"/>
              <a:buAutoNum type="arabicPeriod"/>
              <a:defRPr/>
            </a:pPr>
            <a:endParaRPr lang="es-AR" altLang="es-AR" sz="3600" dirty="0">
              <a:ea typeface="Calibri" panose="020F0502020204030204" pitchFamily="34" charset="0"/>
              <a:cs typeface="Times New Roman" panose="02020603050405020304" pitchFamily="18" charset="0"/>
            </a:endParaRPr>
          </a:p>
          <a:p>
            <a:pPr marL="668919" indent="-668919" algn="just" eaLnBrk="1" fontAlgn="auto" hangingPunct="1">
              <a:spcBef>
                <a:spcPts val="0"/>
              </a:spcBef>
              <a:spcAft>
                <a:spcPts val="0"/>
              </a:spcAft>
              <a:buClr>
                <a:srgbClr val="0C74BA"/>
              </a:buClr>
              <a:buSzPct val="90000"/>
              <a:buFont typeface="+mj-lt"/>
              <a:buAutoNum type="arabicPeriod"/>
              <a:defRPr/>
            </a:pPr>
            <a:endParaRPr lang="es-AR" altLang="es-AR" sz="3600" dirty="0">
              <a:ea typeface="Calibri" panose="020F0502020204030204" pitchFamily="34" charset="0"/>
              <a:cs typeface="Times New Roman" panose="02020603050405020304" pitchFamily="18" charset="0"/>
            </a:endParaRPr>
          </a:p>
          <a:p>
            <a:pPr marL="668919" indent="-668919" algn="just" eaLnBrk="1" fontAlgn="auto" hangingPunct="1">
              <a:spcBef>
                <a:spcPts val="0"/>
              </a:spcBef>
              <a:spcAft>
                <a:spcPts val="0"/>
              </a:spcAft>
              <a:buClr>
                <a:srgbClr val="0C74BA"/>
              </a:buClr>
              <a:buSzPct val="90000"/>
              <a:buFont typeface="+mj-lt"/>
              <a:buAutoNum type="arabicPeriod"/>
              <a:defRPr/>
            </a:pPr>
            <a:endParaRPr lang="es-AR" altLang="es-AR" sz="3600" dirty="0">
              <a:ea typeface="Calibri" panose="020F0502020204030204" pitchFamily="34" charset="0"/>
              <a:cs typeface="Times New Roman" panose="02020603050405020304" pitchFamily="18" charset="0"/>
            </a:endParaRPr>
          </a:p>
          <a:p>
            <a:pPr marL="668919" indent="-668919" algn="just" eaLnBrk="1" fontAlgn="auto" hangingPunct="1">
              <a:spcBef>
                <a:spcPts val="0"/>
              </a:spcBef>
              <a:spcAft>
                <a:spcPts val="0"/>
              </a:spcAft>
              <a:buClr>
                <a:srgbClr val="0C74BA"/>
              </a:buClr>
              <a:buSzPct val="90000"/>
              <a:buFont typeface="+mj-lt"/>
              <a:buAutoNum type="arabicPeriod"/>
              <a:defRPr/>
            </a:pPr>
            <a:endParaRPr lang="es-AR" altLang="es-AR" sz="3600" dirty="0">
              <a:ea typeface="Calibri" panose="020F0502020204030204" pitchFamily="34" charset="0"/>
              <a:cs typeface="Times New Roman" panose="02020603050405020304" pitchFamily="18" charset="0"/>
            </a:endParaRPr>
          </a:p>
          <a:p>
            <a:pPr marL="668919" indent="-668919" algn="just" eaLnBrk="1" fontAlgn="auto" hangingPunct="1">
              <a:spcBef>
                <a:spcPts val="0"/>
              </a:spcBef>
              <a:spcAft>
                <a:spcPts val="0"/>
              </a:spcAft>
              <a:buClr>
                <a:srgbClr val="0C74BA"/>
              </a:buClr>
              <a:buSzPct val="90000"/>
              <a:buFont typeface="+mj-lt"/>
              <a:buAutoNum type="arabicPeriod"/>
              <a:defRPr/>
            </a:pPr>
            <a:endParaRPr lang="es-AR" altLang="es-AR" sz="3600" dirty="0">
              <a:ea typeface="Calibri" panose="020F0502020204030204" pitchFamily="34" charset="0"/>
              <a:cs typeface="Times New Roman" panose="02020603050405020304" pitchFamily="18" charset="0"/>
            </a:endParaRPr>
          </a:p>
          <a:p>
            <a:pPr marL="668919" indent="-668919" algn="just" eaLnBrk="1" fontAlgn="auto" hangingPunct="1">
              <a:spcBef>
                <a:spcPts val="0"/>
              </a:spcBef>
              <a:spcAft>
                <a:spcPts val="0"/>
              </a:spcAft>
              <a:buClr>
                <a:srgbClr val="0C74BA"/>
              </a:buClr>
              <a:buSzPct val="90000"/>
              <a:buFont typeface="+mj-lt"/>
              <a:buAutoNum type="arabicPeriod"/>
              <a:defRPr/>
            </a:pPr>
            <a:r>
              <a:rPr lang="es-AR" altLang="es-AR" sz="3600" dirty="0">
                <a:ea typeface="Calibri" panose="020F0502020204030204" pitchFamily="34" charset="0"/>
                <a:cs typeface="Times New Roman" panose="02020603050405020304" pitchFamily="18" charset="0"/>
              </a:rPr>
              <a:t>Dispositivos de refrigeración</a:t>
            </a:r>
          </a:p>
          <a:p>
            <a:pPr marL="668919" indent="-668919" algn="just" eaLnBrk="1" fontAlgn="auto" hangingPunct="1">
              <a:spcBef>
                <a:spcPts val="0"/>
              </a:spcBef>
              <a:spcAft>
                <a:spcPts val="0"/>
              </a:spcAft>
              <a:buClr>
                <a:srgbClr val="0C74BA"/>
              </a:buClr>
              <a:buSzPct val="90000"/>
              <a:buFont typeface="+mj-lt"/>
              <a:buAutoNum type="arabicPeriod"/>
              <a:defRPr/>
            </a:pPr>
            <a:r>
              <a:rPr lang="es-AR" altLang="es-AR" sz="3600" dirty="0">
                <a:ea typeface="Calibri" panose="020F0502020204030204" pitchFamily="34" charset="0"/>
                <a:cs typeface="Times New Roman" panose="02020603050405020304" pitchFamily="18" charset="0"/>
              </a:rPr>
              <a:t>Freno mecánico</a:t>
            </a:r>
          </a:p>
          <a:p>
            <a:pPr marL="668919" indent="-668919" algn="just" eaLnBrk="1" fontAlgn="auto" hangingPunct="1">
              <a:spcBef>
                <a:spcPts val="0"/>
              </a:spcBef>
              <a:spcAft>
                <a:spcPts val="0"/>
              </a:spcAft>
              <a:buClr>
                <a:srgbClr val="0C74BA"/>
              </a:buClr>
              <a:buSzPct val="90000"/>
              <a:buFont typeface="+mj-lt"/>
              <a:buAutoNum type="arabicPeriod"/>
              <a:defRPr/>
            </a:pPr>
            <a:r>
              <a:rPr lang="es-AR" altLang="es-AR" sz="3600" dirty="0">
                <a:ea typeface="Calibri" panose="020F0502020204030204" pitchFamily="34" charset="0"/>
                <a:cs typeface="Times New Roman" panose="02020603050405020304" pitchFamily="18" charset="0"/>
              </a:rPr>
              <a:t>Alternador</a:t>
            </a:r>
          </a:p>
          <a:p>
            <a:pPr marL="668919" indent="-668919" algn="just" eaLnBrk="1" fontAlgn="auto" hangingPunct="1">
              <a:spcBef>
                <a:spcPts val="0"/>
              </a:spcBef>
              <a:spcAft>
                <a:spcPts val="0"/>
              </a:spcAft>
              <a:buClr>
                <a:srgbClr val="0C74BA"/>
              </a:buClr>
              <a:buSzPct val="90000"/>
              <a:buFont typeface="+mj-lt"/>
              <a:buAutoNum type="arabicPeriod"/>
              <a:defRPr/>
            </a:pPr>
            <a:r>
              <a:rPr lang="es-AR" altLang="es-AR" sz="3600" dirty="0">
                <a:ea typeface="Calibri" panose="020F0502020204030204" pitchFamily="34" charset="0"/>
                <a:cs typeface="Times New Roman" panose="02020603050405020304" pitchFamily="18" charset="0"/>
              </a:rPr>
              <a:t>Convertidor de potencia.</a:t>
            </a:r>
          </a:p>
          <a:p>
            <a:pPr marL="668919" indent="-668919" algn="just" eaLnBrk="1" fontAlgn="auto" hangingPunct="1">
              <a:spcBef>
                <a:spcPts val="0"/>
              </a:spcBef>
              <a:spcAft>
                <a:spcPts val="0"/>
              </a:spcAft>
              <a:buClr>
                <a:srgbClr val="0C74BA"/>
              </a:buClr>
              <a:buSzPct val="90000"/>
              <a:buFont typeface="+mj-lt"/>
              <a:buAutoNum type="arabicPeriod"/>
              <a:defRPr/>
            </a:pPr>
            <a:r>
              <a:rPr lang="es-AR" altLang="es-AR" sz="3600" dirty="0">
                <a:ea typeface="Calibri" panose="020F0502020204030204" pitchFamily="34" charset="0"/>
                <a:cs typeface="Times New Roman" panose="02020603050405020304" pitchFamily="18" charset="0"/>
              </a:rPr>
              <a:t>Transformador</a:t>
            </a:r>
          </a:p>
          <a:p>
            <a:pPr marL="668919" indent="-668919" algn="just" eaLnBrk="1" fontAlgn="auto" hangingPunct="1">
              <a:spcBef>
                <a:spcPts val="0"/>
              </a:spcBef>
              <a:spcAft>
                <a:spcPts val="0"/>
              </a:spcAft>
              <a:buClr>
                <a:srgbClr val="0C74BA"/>
              </a:buClr>
              <a:buSzPct val="90000"/>
              <a:buFont typeface="+mj-lt"/>
              <a:buAutoNum type="arabicPeriod"/>
              <a:defRPr/>
            </a:pPr>
            <a:r>
              <a:rPr lang="es-AR" altLang="es-AR" sz="3600" dirty="0">
                <a:ea typeface="Calibri" panose="020F0502020204030204" pitchFamily="34" charset="0"/>
                <a:cs typeface="Times New Roman" panose="02020603050405020304" pitchFamily="18" charset="0"/>
              </a:rPr>
              <a:t>Anemómetro</a:t>
            </a:r>
          </a:p>
          <a:p>
            <a:pPr marL="668919" indent="-668919" algn="just" eaLnBrk="1" fontAlgn="auto" hangingPunct="1">
              <a:spcBef>
                <a:spcPts val="0"/>
              </a:spcBef>
              <a:spcAft>
                <a:spcPts val="0"/>
              </a:spcAft>
              <a:buClr>
                <a:srgbClr val="0C74BA"/>
              </a:buClr>
              <a:buSzPct val="90000"/>
              <a:buFont typeface="+mj-lt"/>
              <a:buAutoNum type="arabicPeriod"/>
              <a:defRPr/>
            </a:pPr>
            <a:r>
              <a:rPr lang="es-AR" altLang="es-AR" sz="3600" dirty="0">
                <a:ea typeface="Calibri" panose="020F0502020204030204" pitchFamily="34" charset="0"/>
                <a:cs typeface="Times New Roman" panose="02020603050405020304" pitchFamily="18" charset="0"/>
              </a:rPr>
              <a:t>Estructura soporte </a:t>
            </a:r>
          </a:p>
          <a:p>
            <a:pPr marL="668919" indent="-668919" algn="just" eaLnBrk="1" fontAlgn="auto" hangingPunct="1">
              <a:spcBef>
                <a:spcPts val="0"/>
              </a:spcBef>
              <a:spcAft>
                <a:spcPts val="0"/>
              </a:spcAft>
              <a:buClr>
                <a:srgbClr val="0C74BA"/>
              </a:buClr>
              <a:buSzPct val="90000"/>
              <a:buFont typeface="+mj-lt"/>
              <a:buAutoNum type="arabicPeriod"/>
              <a:defRPr/>
            </a:pPr>
            <a:r>
              <a:rPr lang="es-AR" altLang="es-AR" sz="3600" dirty="0">
                <a:ea typeface="Calibri" panose="020F0502020204030204" pitchFamily="34" charset="0"/>
                <a:cs typeface="Times New Roman" panose="02020603050405020304" pitchFamily="18" charset="0"/>
              </a:rPr>
              <a:t>Torre de soporte</a:t>
            </a:r>
          </a:p>
          <a:p>
            <a:pPr marL="668919" indent="-668919" algn="just" eaLnBrk="1" fontAlgn="auto" hangingPunct="1">
              <a:spcBef>
                <a:spcPts val="0"/>
              </a:spcBef>
              <a:spcAft>
                <a:spcPts val="0"/>
              </a:spcAft>
              <a:buClr>
                <a:srgbClr val="0C74BA"/>
              </a:buClr>
              <a:buSzPct val="90000"/>
              <a:buFont typeface="+mj-lt"/>
              <a:buAutoNum type="arabicPeriod"/>
              <a:defRPr/>
            </a:pPr>
            <a:r>
              <a:rPr lang="es-AR" altLang="es-AR" sz="3600" dirty="0">
                <a:ea typeface="Calibri" panose="020F0502020204030204" pitchFamily="34" charset="0"/>
                <a:cs typeface="Times New Roman" panose="02020603050405020304" pitchFamily="18" charset="0"/>
              </a:rPr>
              <a:t>Mecanismo de orientación</a:t>
            </a:r>
          </a:p>
        </p:txBody>
      </p:sp>
      <p:graphicFrame>
        <p:nvGraphicFramePr>
          <p:cNvPr id="41" name="Gráfico 37">
            <a:extLst>
              <a:ext uri="{FF2B5EF4-FFF2-40B4-BE49-F238E27FC236}">
                <a16:creationId xmlns:a16="http://schemas.microsoft.com/office/drawing/2014/main" id="{6AE7364A-7366-4C97-9AD2-8F1FE21D71C5}"/>
              </a:ext>
            </a:extLst>
          </p:cNvPr>
          <p:cNvGraphicFramePr>
            <a:graphicFrameLocks/>
          </p:cNvGraphicFramePr>
          <p:nvPr>
            <p:extLst>
              <p:ext uri="{D42A27DB-BD31-4B8C-83A1-F6EECF244321}">
                <p14:modId xmlns:p14="http://schemas.microsoft.com/office/powerpoint/2010/main" val="1778081031"/>
              </p:ext>
            </p:extLst>
          </p:nvPr>
        </p:nvGraphicFramePr>
        <p:xfrm>
          <a:off x="26133" y="29239380"/>
          <a:ext cx="15841035" cy="6544316"/>
        </p:xfrm>
        <a:graphic>
          <a:graphicData uri="http://schemas.openxmlformats.org/presentationml/2006/ole">
            <mc:AlternateContent xmlns:mc="http://schemas.openxmlformats.org/markup-compatibility/2006">
              <mc:Choice xmlns:v="urn:schemas-microsoft-com:vml" Requires="v">
                <p:oleObj spid="_x0000_s1036" name="Chart" r:id="rId8" imgW="7699915" imgH="3188484" progId="Excel.Chart.8">
                  <p:embed/>
                </p:oleObj>
              </mc:Choice>
              <mc:Fallback>
                <p:oleObj name="Chart" r:id="rId8" imgW="7699915" imgH="3188484" progId="Excel.Chart.8">
                  <p:embed/>
                  <p:pic>
                    <p:nvPicPr>
                      <p:cNvPr id="2056" name="Gráfico 37">
                        <a:extLst>
                          <a:ext uri="{FF2B5EF4-FFF2-40B4-BE49-F238E27FC236}">
                            <a16:creationId xmlns:a16="http://schemas.microsoft.com/office/drawing/2014/main" id="{0D5CB55D-5061-4D0A-8CFF-EF85652E2966}"/>
                          </a:ext>
                        </a:extLst>
                      </p:cNvPr>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133" y="29239380"/>
                        <a:ext cx="15841035" cy="6544316"/>
                      </a:xfrm>
                      <a:prstGeom prst="rect">
                        <a:avLst/>
                      </a:prstGeom>
                      <a:noFill/>
                      <a:ln>
                        <a:noFill/>
                      </a:ln>
                    </p:spPr>
                  </p:pic>
                </p:oleObj>
              </mc:Fallback>
            </mc:AlternateContent>
          </a:graphicData>
        </a:graphic>
      </p:graphicFrame>
      <p:sp>
        <p:nvSpPr>
          <p:cNvPr id="42" name="Rectángulo 41">
            <a:extLst>
              <a:ext uri="{FF2B5EF4-FFF2-40B4-BE49-F238E27FC236}">
                <a16:creationId xmlns:a16="http://schemas.microsoft.com/office/drawing/2014/main" id="{9BEB64F0-E6E9-439D-BFED-96E12A1B3D16}"/>
              </a:ext>
            </a:extLst>
          </p:cNvPr>
          <p:cNvSpPr/>
          <p:nvPr/>
        </p:nvSpPr>
        <p:spPr>
          <a:xfrm>
            <a:off x="161297" y="35017313"/>
            <a:ext cx="8031173" cy="923330"/>
          </a:xfrm>
          <a:prstGeom prst="rect">
            <a:avLst/>
          </a:prstGeom>
        </p:spPr>
        <p:txBody>
          <a:bodyPr wrap="none">
            <a:spAutoFit/>
          </a:bodyPr>
          <a:lstStyle/>
          <a:p>
            <a:pPr algn="ctr" eaLnBrk="1" fontAlgn="auto" hangingPunct="1">
              <a:spcBef>
                <a:spcPts val="0"/>
              </a:spcBef>
              <a:spcAft>
                <a:spcPts val="0"/>
              </a:spcAft>
              <a:defRPr/>
            </a:pPr>
            <a:r>
              <a:rPr lang="es-AR" altLang="ko-KR" sz="5400" b="1" dirty="0">
                <a:solidFill>
                  <a:srgbClr val="38568E"/>
                </a:solidFill>
                <a:latin typeface="+mn-lt"/>
                <a:cs typeface="Arial" pitchFamily="34" charset="0"/>
              </a:rPr>
              <a:t>Discusiones y conclusiones</a:t>
            </a:r>
            <a:endParaRPr lang="es-AR" altLang="ko-KR" sz="4800" b="1" dirty="0">
              <a:solidFill>
                <a:srgbClr val="38568E"/>
              </a:solidFill>
              <a:latin typeface="+mn-lt"/>
              <a:cs typeface="Arial" pitchFamily="34" charset="0"/>
            </a:endParaRPr>
          </a:p>
        </p:txBody>
      </p:sp>
      <p:sp>
        <p:nvSpPr>
          <p:cNvPr id="44" name="Rectángulo 55">
            <a:extLst>
              <a:ext uri="{FF2B5EF4-FFF2-40B4-BE49-F238E27FC236}">
                <a16:creationId xmlns:a16="http://schemas.microsoft.com/office/drawing/2014/main" id="{0B951682-5C21-4B61-8225-26F081C934EF}"/>
              </a:ext>
            </a:extLst>
          </p:cNvPr>
          <p:cNvSpPr>
            <a:spLocks noChangeArrowheads="1"/>
          </p:cNvSpPr>
          <p:nvPr/>
        </p:nvSpPr>
        <p:spPr bwMode="auto">
          <a:xfrm>
            <a:off x="295063" y="35940643"/>
            <a:ext cx="27877166"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buSzPts val="1000"/>
            </a:pPr>
            <a:r>
              <a:rPr lang="es-AR" altLang="es-AR" sz="3600" dirty="0">
                <a:ea typeface="Calibri" panose="020F0502020204030204" pitchFamily="34" charset="0"/>
                <a:cs typeface="Times New Roman" panose="02020603050405020304" pitchFamily="18" charset="0"/>
              </a:rPr>
              <a:t>	Entre los componentes mecánicos de los que se obtuvieron resultados positivos en la primera etapa de análisis se encuentran:</a:t>
            </a:r>
          </a:p>
          <a:p>
            <a:pPr algn="just" eaLnBrk="1" hangingPunct="1">
              <a:buSzPts val="1000"/>
            </a:pPr>
            <a:endParaRPr lang="es-AR" altLang="es-AR" sz="3600" dirty="0">
              <a:ea typeface="Calibri" panose="020F0502020204030204" pitchFamily="34" charset="0"/>
              <a:cs typeface="Times New Roman" panose="02020603050405020304" pitchFamily="18" charset="0"/>
            </a:endParaRPr>
          </a:p>
          <a:p>
            <a:pPr algn="just" eaLnBrk="1" hangingPunct="1">
              <a:buSzPts val="1000"/>
            </a:pPr>
            <a:endParaRPr lang="es-AR" altLang="es-AR" sz="3600" dirty="0">
              <a:ea typeface="Calibri" panose="020F0502020204030204" pitchFamily="34" charset="0"/>
              <a:cs typeface="Times New Roman" panose="02020603050405020304" pitchFamily="18" charset="0"/>
            </a:endParaRPr>
          </a:p>
          <a:p>
            <a:pPr algn="just" eaLnBrk="1" hangingPunct="1">
              <a:buSzPts val="1000"/>
            </a:pPr>
            <a:endParaRPr lang="es-AR" altLang="es-AR" sz="3600" dirty="0">
              <a:ea typeface="Calibri" panose="020F0502020204030204" pitchFamily="34" charset="0"/>
              <a:cs typeface="Times New Roman" panose="02020603050405020304" pitchFamily="18" charset="0"/>
            </a:endParaRPr>
          </a:p>
          <a:p>
            <a:pPr algn="just" eaLnBrk="1" hangingPunct="1">
              <a:buSzPts val="1000"/>
            </a:pPr>
            <a:endParaRPr lang="es-AR" altLang="es-AR" sz="3600" dirty="0">
              <a:ea typeface="Calibri" panose="020F0502020204030204" pitchFamily="34" charset="0"/>
              <a:cs typeface="Times New Roman" panose="02020603050405020304" pitchFamily="18" charset="0"/>
            </a:endParaRPr>
          </a:p>
          <a:p>
            <a:pPr algn="just" eaLnBrk="1" hangingPunct="1">
              <a:buSzPts val="1000"/>
            </a:pPr>
            <a:r>
              <a:rPr lang="es-AR" altLang="es-AR" sz="3600" dirty="0">
                <a:ea typeface="Calibri" panose="020F0502020204030204" pitchFamily="34" charset="0"/>
                <a:cs typeface="Times New Roman" panose="02020603050405020304" pitchFamily="18" charset="0"/>
              </a:rPr>
              <a:t>	Pasando todos ellos a la etapa de contraste, en donde se procederá a la evaluación de los recursos disponibles.</a:t>
            </a:r>
          </a:p>
        </p:txBody>
      </p:sp>
      <p:sp>
        <p:nvSpPr>
          <p:cNvPr id="45" name="Rectángulo 44">
            <a:extLst>
              <a:ext uri="{FF2B5EF4-FFF2-40B4-BE49-F238E27FC236}">
                <a16:creationId xmlns:a16="http://schemas.microsoft.com/office/drawing/2014/main" id="{14E28FBC-715C-4C96-AC52-B263F10FE679}"/>
              </a:ext>
            </a:extLst>
          </p:cNvPr>
          <p:cNvSpPr/>
          <p:nvPr/>
        </p:nvSpPr>
        <p:spPr>
          <a:xfrm>
            <a:off x="2952299" y="36674561"/>
            <a:ext cx="15725701" cy="3970318"/>
          </a:xfrm>
          <a:prstGeom prst="rect">
            <a:avLst/>
          </a:prstGeom>
        </p:spPr>
        <p:txBody>
          <a:bodyPr wrap="square" numCol="3">
            <a:spAutoFit/>
          </a:bodyPr>
          <a:lstStyle/>
          <a:p>
            <a:pPr marL="557432" indent="-557432" eaLnBrk="1" fontAlgn="auto" hangingPunct="1">
              <a:spcBef>
                <a:spcPts val="0"/>
              </a:spcBef>
              <a:spcAft>
                <a:spcPts val="0"/>
              </a:spcAft>
              <a:buFont typeface="Arial" panose="020B0604020202020204" pitchFamily="34" charset="0"/>
              <a:buChar char="•"/>
              <a:defRPr/>
            </a:pPr>
            <a:r>
              <a:rPr lang="es-AR" sz="3600" dirty="0">
                <a:latin typeface="+mn-lt"/>
              </a:rPr>
              <a:t>Mecanismo de ángulo de paso</a:t>
            </a:r>
          </a:p>
          <a:p>
            <a:pPr marL="557432" indent="-557432" eaLnBrk="1" fontAlgn="auto" hangingPunct="1">
              <a:spcBef>
                <a:spcPts val="0"/>
              </a:spcBef>
              <a:spcAft>
                <a:spcPts val="0"/>
              </a:spcAft>
              <a:buFont typeface="Arial" panose="020B0604020202020204" pitchFamily="34" charset="0"/>
              <a:buChar char="•"/>
              <a:defRPr/>
            </a:pPr>
            <a:r>
              <a:rPr lang="es-AR" sz="3600" dirty="0">
                <a:latin typeface="+mn-lt"/>
              </a:rPr>
              <a:t>Ciertos bujes de acero</a:t>
            </a:r>
          </a:p>
          <a:p>
            <a:pPr marL="557432" indent="-557432" eaLnBrk="1" fontAlgn="auto" hangingPunct="1">
              <a:spcBef>
                <a:spcPts val="0"/>
              </a:spcBef>
              <a:spcAft>
                <a:spcPts val="0"/>
              </a:spcAft>
              <a:buFont typeface="Arial" panose="020B0604020202020204" pitchFamily="34" charset="0"/>
              <a:buChar char="•"/>
              <a:defRPr/>
            </a:pPr>
            <a:endParaRPr lang="es-AR" sz="3600" dirty="0">
              <a:latin typeface="+mn-lt"/>
            </a:endParaRPr>
          </a:p>
          <a:p>
            <a:pPr marL="557432" indent="-557432" eaLnBrk="1" fontAlgn="auto" hangingPunct="1">
              <a:spcBef>
                <a:spcPts val="0"/>
              </a:spcBef>
              <a:spcAft>
                <a:spcPts val="0"/>
              </a:spcAft>
              <a:buFont typeface="Arial" panose="020B0604020202020204" pitchFamily="34" charset="0"/>
              <a:buChar char="•"/>
              <a:defRPr/>
            </a:pPr>
            <a:endParaRPr lang="es-AR" sz="3600" dirty="0"/>
          </a:p>
          <a:p>
            <a:pPr marL="557432" indent="-557432" eaLnBrk="1" fontAlgn="auto" hangingPunct="1">
              <a:spcBef>
                <a:spcPts val="0"/>
              </a:spcBef>
              <a:spcAft>
                <a:spcPts val="0"/>
              </a:spcAft>
              <a:buFont typeface="Arial" panose="020B0604020202020204" pitchFamily="34" charset="0"/>
              <a:buChar char="•"/>
              <a:defRPr/>
            </a:pPr>
            <a:endParaRPr lang="es-AR" sz="3600" dirty="0">
              <a:latin typeface="+mn-lt"/>
            </a:endParaRPr>
          </a:p>
          <a:p>
            <a:pPr marL="557432" indent="-557432" eaLnBrk="1" fontAlgn="auto" hangingPunct="1">
              <a:spcBef>
                <a:spcPts val="0"/>
              </a:spcBef>
              <a:spcAft>
                <a:spcPts val="0"/>
              </a:spcAft>
              <a:buFont typeface="Arial" panose="020B0604020202020204" pitchFamily="34" charset="0"/>
              <a:buChar char="•"/>
              <a:defRPr/>
            </a:pPr>
            <a:endParaRPr lang="es-AR" sz="3600" dirty="0"/>
          </a:p>
          <a:p>
            <a:pPr marL="557432" indent="-557432" eaLnBrk="1" fontAlgn="auto" hangingPunct="1">
              <a:spcBef>
                <a:spcPts val="0"/>
              </a:spcBef>
              <a:spcAft>
                <a:spcPts val="0"/>
              </a:spcAft>
              <a:buFont typeface="Arial" panose="020B0604020202020204" pitchFamily="34" charset="0"/>
              <a:buChar char="•"/>
              <a:defRPr/>
            </a:pPr>
            <a:r>
              <a:rPr lang="es-AR" sz="3600" dirty="0">
                <a:latin typeface="+mn-lt"/>
              </a:rPr>
              <a:t>Nariz de góndola </a:t>
            </a:r>
          </a:p>
          <a:p>
            <a:pPr marL="557432" indent="-557432" eaLnBrk="1" fontAlgn="auto" hangingPunct="1">
              <a:spcBef>
                <a:spcPts val="0"/>
              </a:spcBef>
              <a:spcAft>
                <a:spcPts val="0"/>
              </a:spcAft>
              <a:buFont typeface="Arial" panose="020B0604020202020204" pitchFamily="34" charset="0"/>
              <a:buChar char="•"/>
              <a:defRPr/>
            </a:pPr>
            <a:r>
              <a:rPr lang="es-AR" sz="3600" dirty="0">
                <a:latin typeface="+mn-lt"/>
              </a:rPr>
              <a:t>Caja multiplicadora</a:t>
            </a:r>
          </a:p>
          <a:p>
            <a:pPr marL="557432" indent="-557432" eaLnBrk="1" fontAlgn="auto" hangingPunct="1">
              <a:spcBef>
                <a:spcPts val="0"/>
              </a:spcBef>
              <a:spcAft>
                <a:spcPts val="0"/>
              </a:spcAft>
              <a:buFont typeface="Arial" panose="020B0604020202020204" pitchFamily="34" charset="0"/>
              <a:buChar char="•"/>
              <a:defRPr/>
            </a:pPr>
            <a:r>
              <a:rPr lang="es-AR" sz="3600" dirty="0">
                <a:latin typeface="+mn-lt"/>
              </a:rPr>
              <a:t>Alternador</a:t>
            </a:r>
          </a:p>
          <a:p>
            <a:pPr marL="557432" indent="-557432" eaLnBrk="1" fontAlgn="auto" hangingPunct="1">
              <a:spcBef>
                <a:spcPts val="0"/>
              </a:spcBef>
              <a:spcAft>
                <a:spcPts val="0"/>
              </a:spcAft>
              <a:buFont typeface="Arial" panose="020B0604020202020204" pitchFamily="34" charset="0"/>
              <a:buChar char="•"/>
              <a:defRPr/>
            </a:pPr>
            <a:endParaRPr lang="es-AR" sz="3600" dirty="0">
              <a:latin typeface="+mn-lt"/>
            </a:endParaRPr>
          </a:p>
          <a:p>
            <a:pPr marL="557432" indent="-557432" eaLnBrk="1" fontAlgn="auto" hangingPunct="1">
              <a:spcBef>
                <a:spcPts val="0"/>
              </a:spcBef>
              <a:spcAft>
                <a:spcPts val="0"/>
              </a:spcAft>
              <a:buFont typeface="Arial" panose="020B0604020202020204" pitchFamily="34" charset="0"/>
              <a:buChar char="•"/>
              <a:defRPr/>
            </a:pPr>
            <a:endParaRPr lang="es-AR" sz="3600" dirty="0">
              <a:latin typeface="+mn-lt"/>
            </a:endParaRPr>
          </a:p>
          <a:p>
            <a:pPr marL="557432" indent="-557432" eaLnBrk="1" fontAlgn="auto" hangingPunct="1">
              <a:spcBef>
                <a:spcPts val="0"/>
              </a:spcBef>
              <a:spcAft>
                <a:spcPts val="0"/>
              </a:spcAft>
              <a:buFont typeface="Arial" panose="020B0604020202020204" pitchFamily="34" charset="0"/>
              <a:buChar char="•"/>
              <a:defRPr/>
            </a:pPr>
            <a:endParaRPr lang="es-AR" sz="3600" dirty="0">
              <a:latin typeface="+mn-lt"/>
            </a:endParaRPr>
          </a:p>
          <a:p>
            <a:pPr marL="557432" indent="-557432" eaLnBrk="1" fontAlgn="auto" hangingPunct="1">
              <a:spcBef>
                <a:spcPts val="0"/>
              </a:spcBef>
              <a:spcAft>
                <a:spcPts val="0"/>
              </a:spcAft>
              <a:buFont typeface="Arial" panose="020B0604020202020204" pitchFamily="34" charset="0"/>
              <a:buChar char="•"/>
              <a:defRPr/>
            </a:pPr>
            <a:endParaRPr lang="es-AR" sz="3600" dirty="0">
              <a:latin typeface="+mn-lt"/>
            </a:endParaRPr>
          </a:p>
          <a:p>
            <a:pPr marL="557432" indent="-557432" eaLnBrk="1" fontAlgn="auto" hangingPunct="1">
              <a:spcBef>
                <a:spcPts val="0"/>
              </a:spcBef>
              <a:spcAft>
                <a:spcPts val="0"/>
              </a:spcAft>
              <a:buFont typeface="Arial" panose="020B0604020202020204" pitchFamily="34" charset="0"/>
              <a:buChar char="•"/>
              <a:defRPr/>
            </a:pPr>
            <a:r>
              <a:rPr lang="es-AR" sz="3600" dirty="0">
                <a:latin typeface="+mn-lt"/>
              </a:rPr>
              <a:t>Engranajes varios </a:t>
            </a:r>
          </a:p>
          <a:p>
            <a:pPr marL="557432" indent="-557432" eaLnBrk="1" fontAlgn="auto" hangingPunct="1">
              <a:spcBef>
                <a:spcPts val="0"/>
              </a:spcBef>
              <a:spcAft>
                <a:spcPts val="0"/>
              </a:spcAft>
              <a:buFont typeface="Arial" panose="020B0604020202020204" pitchFamily="34" charset="0"/>
              <a:buChar char="•"/>
              <a:defRPr/>
            </a:pPr>
            <a:r>
              <a:rPr lang="es-AR" sz="3600" dirty="0">
                <a:latin typeface="+mn-lt"/>
              </a:rPr>
              <a:t>Anemómetro</a:t>
            </a:r>
          </a:p>
        </p:txBody>
      </p:sp>
      <p:graphicFrame>
        <p:nvGraphicFramePr>
          <p:cNvPr id="46" name="Gráfico 50">
            <a:extLst>
              <a:ext uri="{FF2B5EF4-FFF2-40B4-BE49-F238E27FC236}">
                <a16:creationId xmlns:a16="http://schemas.microsoft.com/office/drawing/2014/main" id="{DE8E5FCB-941D-4C11-8266-ADD6B8F2A808}"/>
              </a:ext>
            </a:extLst>
          </p:cNvPr>
          <p:cNvGraphicFramePr>
            <a:graphicFrameLocks/>
          </p:cNvGraphicFramePr>
          <p:nvPr>
            <p:extLst>
              <p:ext uri="{D42A27DB-BD31-4B8C-83A1-F6EECF244321}">
                <p14:modId xmlns:p14="http://schemas.microsoft.com/office/powerpoint/2010/main" val="1069861532"/>
              </p:ext>
            </p:extLst>
          </p:nvPr>
        </p:nvGraphicFramePr>
        <p:xfrm>
          <a:off x="25399877" y="35023603"/>
          <a:ext cx="5750784" cy="4526704"/>
        </p:xfrm>
        <a:graphic>
          <a:graphicData uri="http://schemas.openxmlformats.org/presentationml/2006/ole">
            <mc:AlternateContent xmlns:mc="http://schemas.openxmlformats.org/markup-compatibility/2006">
              <mc:Choice xmlns:v="urn:schemas-microsoft-com:vml" Requires="v">
                <p:oleObj spid="_x0000_s1037" name="Chart" r:id="rId10" imgW="4206605" imgH="3310415" progId="Excel.Chart.8">
                  <p:embed/>
                </p:oleObj>
              </mc:Choice>
              <mc:Fallback>
                <p:oleObj name="Chart" r:id="rId10" imgW="4206605" imgH="3310415" progId="Excel.Chart.8">
                  <p:embed/>
                  <p:pic>
                    <p:nvPicPr>
                      <p:cNvPr id="2068" name="Gráfico 50">
                        <a:extLst>
                          <a:ext uri="{FF2B5EF4-FFF2-40B4-BE49-F238E27FC236}">
                            <a16:creationId xmlns:a16="http://schemas.microsoft.com/office/drawing/2014/main" id="{BFE1311A-83DD-42EB-A912-40A6F7697E6B}"/>
                          </a:ext>
                        </a:extLst>
                      </p:cNvPr>
                      <p:cNvPicPr>
                        <a:picLocks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399877" y="35023603"/>
                        <a:ext cx="5750784" cy="4526704"/>
                      </a:xfrm>
                      <a:prstGeom prst="rect">
                        <a:avLst/>
                      </a:prstGeom>
                      <a:noFill/>
                      <a:ln>
                        <a:noFill/>
                      </a:ln>
                    </p:spPr>
                  </p:pic>
                </p:oleObj>
              </mc:Fallback>
            </mc:AlternateContent>
          </a:graphicData>
        </a:graphic>
      </p:graphicFrame>
      <p:sp>
        <p:nvSpPr>
          <p:cNvPr id="47" name="Rectángulo 46">
            <a:extLst>
              <a:ext uri="{FF2B5EF4-FFF2-40B4-BE49-F238E27FC236}">
                <a16:creationId xmlns:a16="http://schemas.microsoft.com/office/drawing/2014/main" id="{224F326E-4B6D-472E-8793-19BE9A642256}"/>
              </a:ext>
            </a:extLst>
          </p:cNvPr>
          <p:cNvSpPr/>
          <p:nvPr/>
        </p:nvSpPr>
        <p:spPr>
          <a:xfrm>
            <a:off x="23683521" y="39029550"/>
            <a:ext cx="7636386" cy="523220"/>
          </a:xfrm>
          <a:prstGeom prst="rect">
            <a:avLst/>
          </a:prstGeom>
        </p:spPr>
        <p:txBody>
          <a:bodyPr wrap="none">
            <a:spAutoFit/>
          </a:bodyPr>
          <a:lstStyle/>
          <a:p>
            <a:pPr algn="ctr" eaLnBrk="1" fontAlgn="auto" hangingPunct="1">
              <a:spcBef>
                <a:spcPts val="0"/>
              </a:spcBef>
              <a:spcAft>
                <a:spcPts val="0"/>
              </a:spcAft>
              <a:defRPr/>
            </a:pPr>
            <a:r>
              <a:rPr lang="es-AR" altLang="ko-KR" sz="2800" b="1" dirty="0">
                <a:solidFill>
                  <a:schemeClr val="accent1">
                    <a:lumMod val="50000"/>
                  </a:schemeClr>
                </a:solidFill>
                <a:latin typeface="+mn-lt"/>
                <a:cs typeface="Arial" pitchFamily="34" charset="0"/>
              </a:rPr>
              <a:t>Escenarios energéticos proyectados a 2030 CADER</a:t>
            </a:r>
            <a:endParaRPr lang="es-AR" altLang="ko-KR" sz="4400" b="1" dirty="0">
              <a:solidFill>
                <a:schemeClr val="accent1">
                  <a:lumMod val="50000"/>
                </a:schemeClr>
              </a:solidFill>
              <a:latin typeface="+mn-lt"/>
              <a:cs typeface="Arial" pitchFamily="34" charset="0"/>
            </a:endParaRPr>
          </a:p>
        </p:txBody>
      </p:sp>
      <p:sp>
        <p:nvSpPr>
          <p:cNvPr id="48" name="Rectángulo 47">
            <a:extLst>
              <a:ext uri="{FF2B5EF4-FFF2-40B4-BE49-F238E27FC236}">
                <a16:creationId xmlns:a16="http://schemas.microsoft.com/office/drawing/2014/main" id="{51DA4329-AAC4-4A02-B7D7-F0478BA7B373}"/>
              </a:ext>
            </a:extLst>
          </p:cNvPr>
          <p:cNvSpPr/>
          <p:nvPr/>
        </p:nvSpPr>
        <p:spPr>
          <a:xfrm>
            <a:off x="295062" y="39299816"/>
            <a:ext cx="7487563" cy="923330"/>
          </a:xfrm>
          <a:prstGeom prst="rect">
            <a:avLst/>
          </a:prstGeom>
        </p:spPr>
        <p:txBody>
          <a:bodyPr wrap="none">
            <a:spAutoFit/>
          </a:bodyPr>
          <a:lstStyle/>
          <a:p>
            <a:pPr algn="ctr" eaLnBrk="1" fontAlgn="auto" hangingPunct="1">
              <a:spcBef>
                <a:spcPts val="0"/>
              </a:spcBef>
              <a:spcAft>
                <a:spcPts val="0"/>
              </a:spcAft>
              <a:defRPr/>
            </a:pPr>
            <a:r>
              <a:rPr lang="es-AR" altLang="ko-KR" sz="5400" b="1" dirty="0">
                <a:solidFill>
                  <a:srgbClr val="38568E"/>
                </a:solidFill>
                <a:latin typeface="+mn-lt"/>
                <a:cs typeface="Arial" pitchFamily="34" charset="0"/>
              </a:rPr>
              <a:t>Referencias Bibliográficas</a:t>
            </a:r>
            <a:endParaRPr lang="es-AR" altLang="ko-KR" sz="4800" b="1" dirty="0">
              <a:solidFill>
                <a:srgbClr val="38568E"/>
              </a:solidFill>
              <a:latin typeface="+mn-lt"/>
              <a:cs typeface="Arial" pitchFamily="34" charset="0"/>
            </a:endParaRPr>
          </a:p>
        </p:txBody>
      </p:sp>
      <p:sp>
        <p:nvSpPr>
          <p:cNvPr id="49" name="Rectángulo 29">
            <a:extLst>
              <a:ext uri="{FF2B5EF4-FFF2-40B4-BE49-F238E27FC236}">
                <a16:creationId xmlns:a16="http://schemas.microsoft.com/office/drawing/2014/main" id="{453282CF-10F7-4F96-8B7D-8B84E67B042C}"/>
              </a:ext>
            </a:extLst>
          </p:cNvPr>
          <p:cNvSpPr>
            <a:spLocks noChangeArrowheads="1"/>
          </p:cNvSpPr>
          <p:nvPr/>
        </p:nvSpPr>
        <p:spPr bwMode="auto">
          <a:xfrm>
            <a:off x="310439" y="40226016"/>
            <a:ext cx="25974931"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tabLst>
                <a:tab pos="457200" algn="l"/>
              </a:tabLst>
              <a:defRPr>
                <a:solidFill>
                  <a:schemeClr val="tx1"/>
                </a:solidFill>
                <a:latin typeface="Calibri" panose="020F0502020204030204" pitchFamily="34" charset="0"/>
              </a:defRPr>
            </a:lvl1pPr>
            <a:lvl2pPr marL="742950" indent="-285750">
              <a:tabLst>
                <a:tab pos="457200" algn="l"/>
              </a:tabLst>
              <a:defRPr>
                <a:solidFill>
                  <a:schemeClr val="tx1"/>
                </a:solidFill>
                <a:latin typeface="Calibri" panose="020F0502020204030204" pitchFamily="34" charset="0"/>
              </a:defRPr>
            </a:lvl2pPr>
            <a:lvl3pPr marL="1143000" indent="-228600">
              <a:tabLst>
                <a:tab pos="457200" algn="l"/>
              </a:tabLst>
              <a:defRPr>
                <a:solidFill>
                  <a:schemeClr val="tx1"/>
                </a:solidFill>
                <a:latin typeface="Calibri" panose="020F0502020204030204" pitchFamily="34" charset="0"/>
              </a:defRPr>
            </a:lvl3pPr>
            <a:lvl4pPr marL="1600200" indent="-228600">
              <a:tabLst>
                <a:tab pos="457200" algn="l"/>
              </a:tabLst>
              <a:defRPr>
                <a:solidFill>
                  <a:schemeClr val="tx1"/>
                </a:solidFill>
                <a:latin typeface="Calibri" panose="020F0502020204030204" pitchFamily="34" charset="0"/>
              </a:defRPr>
            </a:lvl4pPr>
            <a:lvl5pPr marL="2057400" indent="-228600">
              <a:tabLst>
                <a:tab pos="457200" algn="l"/>
              </a:tabLst>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tabLst>
                <a:tab pos="457200" algn="l"/>
              </a:tabLs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tabLst>
                <a:tab pos="457200" algn="l"/>
              </a:tabLs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tabLst>
                <a:tab pos="457200" algn="l"/>
              </a:tabLs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tabLst>
                <a:tab pos="457200" algn="l"/>
              </a:tabLst>
              <a:defRPr>
                <a:solidFill>
                  <a:schemeClr val="tx1"/>
                </a:solidFill>
                <a:latin typeface="Calibri" panose="020F0502020204030204" pitchFamily="34" charset="0"/>
              </a:defRPr>
            </a:lvl9pPr>
          </a:lstStyle>
          <a:p>
            <a:pPr algn="just" eaLnBrk="1" hangingPunct="1">
              <a:buSzPct val="100000"/>
              <a:buFont typeface="Arial" panose="020B0604020202020204" pitchFamily="34" charset="0"/>
              <a:buChar char="•"/>
            </a:pPr>
            <a:r>
              <a:rPr lang="es-AR" altLang="es-AR" sz="3600" dirty="0" err="1">
                <a:ea typeface="Calibri" panose="020F0502020204030204" pitchFamily="34" charset="0"/>
                <a:cs typeface="Times New Roman" panose="02020603050405020304" pitchFamily="18" charset="0"/>
              </a:rPr>
              <a:t>Rittenhouse</a:t>
            </a:r>
            <a:r>
              <a:rPr lang="es-AR" altLang="es-AR" sz="3600" dirty="0">
                <a:ea typeface="Calibri" panose="020F0502020204030204" pitchFamily="34" charset="0"/>
                <a:cs typeface="Times New Roman" panose="02020603050405020304" pitchFamily="18" charset="0"/>
              </a:rPr>
              <a:t> D. - </a:t>
            </a:r>
            <a:r>
              <a:rPr lang="es-AR" altLang="es-AR" sz="3600" dirty="0" err="1">
                <a:ea typeface="Calibri" panose="020F0502020204030204" pitchFamily="34" charset="0"/>
                <a:cs typeface="Times New Roman" panose="02020603050405020304" pitchFamily="18" charset="0"/>
              </a:rPr>
              <a:t>Wind</a:t>
            </a:r>
            <a:r>
              <a:rPr lang="es-AR" altLang="es-AR" sz="3600" dirty="0">
                <a:ea typeface="Calibri" panose="020F0502020204030204" pitchFamily="34" charset="0"/>
                <a:cs typeface="Times New Roman" panose="02020603050405020304" pitchFamily="18" charset="0"/>
              </a:rPr>
              <a:t> </a:t>
            </a:r>
            <a:r>
              <a:rPr lang="es-AR" altLang="es-AR" sz="3600" dirty="0" err="1">
                <a:ea typeface="Calibri" panose="020F0502020204030204" pitchFamily="34" charset="0"/>
                <a:cs typeface="Times New Roman" panose="02020603050405020304" pitchFamily="18" charset="0"/>
              </a:rPr>
              <a:t>power</a:t>
            </a:r>
            <a:r>
              <a:rPr lang="es-AR" altLang="es-AR" sz="3600" dirty="0">
                <a:ea typeface="Calibri" panose="020F0502020204030204" pitchFamily="34" charset="0"/>
                <a:cs typeface="Times New Roman" panose="02020603050405020304" pitchFamily="18" charset="0"/>
              </a:rPr>
              <a:t> and </a:t>
            </a:r>
            <a:r>
              <a:rPr lang="es-AR" altLang="es-AR" sz="3600" dirty="0" err="1">
                <a:ea typeface="Calibri" panose="020F0502020204030204" pitchFamily="34" charset="0"/>
                <a:cs typeface="Times New Roman" panose="02020603050405020304" pitchFamily="18" charset="0"/>
              </a:rPr>
              <a:t>other</a:t>
            </a:r>
            <a:r>
              <a:rPr lang="es-AR" altLang="es-AR" sz="3600" dirty="0">
                <a:ea typeface="Calibri" panose="020F0502020204030204" pitchFamily="34" charset="0"/>
                <a:cs typeface="Times New Roman" panose="02020603050405020304" pitchFamily="18" charset="0"/>
              </a:rPr>
              <a:t> </a:t>
            </a:r>
            <a:r>
              <a:rPr lang="es-AR" altLang="es-AR" sz="3600" dirty="0" err="1">
                <a:ea typeface="Calibri" panose="020F0502020204030204" pitchFamily="34" charset="0"/>
                <a:cs typeface="Times New Roman" panose="02020603050405020304" pitchFamily="18" charset="0"/>
              </a:rPr>
              <a:t>energy</a:t>
            </a:r>
            <a:r>
              <a:rPr lang="es-AR" altLang="es-AR" sz="3600" dirty="0">
                <a:ea typeface="Calibri" panose="020F0502020204030204" pitchFamily="34" charset="0"/>
                <a:cs typeface="Times New Roman" panose="02020603050405020304" pitchFamily="18" charset="0"/>
              </a:rPr>
              <a:t> </a:t>
            </a:r>
            <a:r>
              <a:rPr lang="es-AR" altLang="es-AR" sz="3600" dirty="0" err="1">
                <a:ea typeface="Calibri" panose="020F0502020204030204" pitchFamily="34" charset="0"/>
                <a:cs typeface="Times New Roman" panose="02020603050405020304" pitchFamily="18" charset="0"/>
              </a:rPr>
              <a:t>options</a:t>
            </a:r>
            <a:r>
              <a:rPr lang="es-AR" altLang="es-AR" sz="3600" dirty="0">
                <a:ea typeface="Calibri" panose="020F0502020204030204" pitchFamily="34" charset="0"/>
                <a:cs typeface="Times New Roman" panose="02020603050405020304" pitchFamily="18" charset="0"/>
              </a:rPr>
              <a:t>- Editorial Fraterna.</a:t>
            </a:r>
          </a:p>
          <a:p>
            <a:pPr algn="just" eaLnBrk="1" hangingPunct="1">
              <a:buSzPct val="100000"/>
              <a:buFont typeface="Arial" panose="020B0604020202020204" pitchFamily="34" charset="0"/>
              <a:buChar char="•"/>
            </a:pPr>
            <a:r>
              <a:rPr lang="es-AR" altLang="es-AR" sz="3600" dirty="0">
                <a:ea typeface="Calibri" panose="020F0502020204030204" pitchFamily="34" charset="0"/>
                <a:cs typeface="Times New Roman" panose="02020603050405020304" pitchFamily="18" charset="0"/>
              </a:rPr>
              <a:t>Crespo, E. Migoya, R. Gómez-Elvira y -C. </a:t>
            </a:r>
            <a:r>
              <a:rPr lang="es-AR" altLang="es-AR" sz="3600" dirty="0" err="1">
                <a:ea typeface="Calibri" panose="020F0502020204030204" pitchFamily="34" charset="0"/>
                <a:cs typeface="Times New Roman" panose="02020603050405020304" pitchFamily="18" charset="0"/>
              </a:rPr>
              <a:t>Veganzones</a:t>
            </a:r>
            <a:r>
              <a:rPr lang="es-AR" altLang="es-AR" sz="3600" dirty="0">
                <a:ea typeface="Calibri" panose="020F0502020204030204" pitchFamily="34" charset="0"/>
                <a:cs typeface="Times New Roman" panose="02020603050405020304" pitchFamily="18" charset="0"/>
              </a:rPr>
              <a:t>.– Energías renovables para el desarrollo.</a:t>
            </a:r>
          </a:p>
          <a:p>
            <a:pPr algn="just" eaLnBrk="1" hangingPunct="1">
              <a:buSzPct val="100000"/>
              <a:buFont typeface="Arial" panose="020B0604020202020204" pitchFamily="34" charset="0"/>
              <a:buChar char="•"/>
            </a:pPr>
            <a:r>
              <a:rPr lang="es-AR" altLang="es-AR" sz="3600" dirty="0">
                <a:ea typeface="Calibri" panose="020F0502020204030204" pitchFamily="34" charset="0"/>
                <a:cs typeface="Times New Roman" panose="02020603050405020304" pitchFamily="18" charset="0"/>
              </a:rPr>
              <a:t>RES MEYM 275 E/2017 - Resumen de proyectos RENOVAR 2.</a:t>
            </a:r>
          </a:p>
          <a:p>
            <a:pPr eaLnBrk="1" hangingPunct="1">
              <a:buSzPct val="100000"/>
              <a:buFont typeface="Arial" panose="020B0604020202020204" pitchFamily="34" charset="0"/>
              <a:buChar char="•"/>
            </a:pPr>
            <a:r>
              <a:rPr lang="es-AR" altLang="es-AR" sz="3600" dirty="0">
                <a:ea typeface="Calibri" panose="020F0502020204030204" pitchFamily="34" charset="0"/>
                <a:cs typeface="Times New Roman" panose="02020603050405020304" pitchFamily="18" charset="0"/>
              </a:rPr>
              <a:t>Batlle, C.  - Análisis del impacto del incremento de la generación de energía renovable no convencional en los sistemas eléctricos latinoamericanos – Documento de discusión - BID DOCS.</a:t>
            </a:r>
          </a:p>
        </p:txBody>
      </p:sp>
      <p:pic>
        <p:nvPicPr>
          <p:cNvPr id="50" name="Imagen 12">
            <a:extLst>
              <a:ext uri="{FF2B5EF4-FFF2-40B4-BE49-F238E27FC236}">
                <a16:creationId xmlns:a16="http://schemas.microsoft.com/office/drawing/2014/main" id="{525B8524-0B19-4B9E-801D-7BD5B7F5D3D6}"/>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655869" y="41127110"/>
            <a:ext cx="940230" cy="1436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Rectángulo 55">
            <a:extLst>
              <a:ext uri="{FF2B5EF4-FFF2-40B4-BE49-F238E27FC236}">
                <a16:creationId xmlns:a16="http://schemas.microsoft.com/office/drawing/2014/main" id="{C38309A4-E697-475C-BE51-C4EA85B64553}"/>
              </a:ext>
            </a:extLst>
          </p:cNvPr>
          <p:cNvSpPr>
            <a:spLocks noChangeArrowheads="1"/>
          </p:cNvSpPr>
          <p:nvPr/>
        </p:nvSpPr>
        <p:spPr bwMode="auto">
          <a:xfrm>
            <a:off x="29991561" y="42568292"/>
            <a:ext cx="75723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buSzPts val="1000"/>
            </a:pPr>
            <a:r>
              <a:rPr lang="es-AR" altLang="es-AR" sz="2800" dirty="0">
                <a:ea typeface="Calibri" panose="020F0502020204030204" pitchFamily="34" charset="0"/>
                <a:cs typeface="Times New Roman" panose="02020603050405020304" pitchFamily="18" charset="0"/>
              </a:rPr>
              <a:t>Octubre, 2019 </a:t>
            </a:r>
          </a:p>
        </p:txBody>
      </p:sp>
    </p:spTree>
    <p:extLst>
      <p:ext uri="{BB962C8B-B14F-4D97-AF65-F5344CB8AC3E}">
        <p14:creationId xmlns:p14="http://schemas.microsoft.com/office/powerpoint/2010/main" val="3692365144"/>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TotalTime>
  <Words>594</Words>
  <Application>Microsoft Office PowerPoint</Application>
  <PresentationFormat>Personalizado</PresentationFormat>
  <Paragraphs>93</Paragraphs>
  <Slides>1</Slides>
  <Notes>0</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1</vt:i4>
      </vt:variant>
    </vt:vector>
  </HeadingPairs>
  <TitlesOfParts>
    <vt:vector size="9" baseType="lpstr">
      <vt:lpstr>맑은 고딕</vt:lpstr>
      <vt:lpstr>Arial</vt:lpstr>
      <vt:lpstr>Calibri</vt:lpstr>
      <vt:lpstr>Calibri Light</vt:lpstr>
      <vt:lpstr>Stencil</vt:lpstr>
      <vt:lpstr>Times New Roman</vt:lpstr>
      <vt:lpstr>Tema de Office</vt:lpstr>
      <vt:lpstr>Chart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Mauricio Soldano</dc:creator>
  <cp:lastModifiedBy>Jorge Elias Jazni</cp:lastModifiedBy>
  <cp:revision>7</cp:revision>
  <dcterms:created xsi:type="dcterms:W3CDTF">2019-10-26T21:35:46Z</dcterms:created>
  <dcterms:modified xsi:type="dcterms:W3CDTF">2025-07-30T21:42:22Z</dcterms:modified>
</cp:coreProperties>
</file>