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68.jpg" ContentType="image/jpg"/>
  <Override PartName="/ppt/media/image6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58" r:id="rId3"/>
    <p:sldId id="280" r:id="rId4"/>
    <p:sldId id="281" r:id="rId5"/>
    <p:sldId id="282" r:id="rId6"/>
    <p:sldId id="284" r:id="rId7"/>
    <p:sldId id="268" r:id="rId8"/>
    <p:sldId id="273" r:id="rId9"/>
    <p:sldId id="274" r:id="rId10"/>
    <p:sldId id="285" r:id="rId11"/>
    <p:sldId id="288" r:id="rId12"/>
    <p:sldId id="286" r:id="rId13"/>
    <p:sldId id="287" r:id="rId14"/>
    <p:sldId id="292" r:id="rId15"/>
    <p:sldId id="289" r:id="rId16"/>
    <p:sldId id="295" r:id="rId17"/>
    <p:sldId id="290" r:id="rId18"/>
    <p:sldId id="293" r:id="rId19"/>
    <p:sldId id="294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E2DE"/>
    <a:srgbClr val="C254AA"/>
    <a:srgbClr val="EAF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10/27/2022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605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10/27/2022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251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10/27/2022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345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10/27/2022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832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10/27/2022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22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10/27/2022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263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10/27/2022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054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10/27/2022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965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10/27/2022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533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28415" y="2260473"/>
            <a:ext cx="4535169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98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2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>
                <a:solidFill>
                  <a:prstClr val="black"/>
                </a:solidFill>
              </a:rPr>
              <a:pPr/>
              <a:t>10/27/2022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45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753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55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29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10/27/2022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489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>
                <a:solidFill>
                  <a:prstClr val="black"/>
                </a:solidFill>
              </a:rPr>
              <a:pPr/>
              <a:t>10/27/2022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55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10/27/2022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40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10/27/2022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936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10/27/2022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3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10/27/2022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691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10/27/2022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87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 defTabSz="457200"/>
              <a:t>10/27/2022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prstClr val="black"/>
                </a:solidFill>
              </a:rPr>
              <a:pPr defTabSz="457200"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64379" y="620649"/>
            <a:ext cx="2063241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16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10" Type="http://schemas.openxmlformats.org/officeDocument/2006/relationships/image" Target="../media/image23.jpeg"/><Relationship Id="rId4" Type="http://schemas.openxmlformats.org/officeDocument/2006/relationships/image" Target="../media/image17.emf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327" y="1100603"/>
            <a:ext cx="9022173" cy="505241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003860" y="537040"/>
            <a:ext cx="8176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n-US" sz="2400" b="1" dirty="0" smtClean="0">
                <a:solidFill>
                  <a:prstClr val="black"/>
                </a:solidFill>
              </a:rPr>
              <a:t>Minimización de la emisión de metano en la industria avícola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553380" y="6519446"/>
            <a:ext cx="23437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n-US" sz="1600" b="1" dirty="0" smtClean="0">
                <a:solidFill>
                  <a:prstClr val="black"/>
                </a:solidFill>
              </a:rPr>
              <a:t>Mg. Ing. Fernando Raffo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3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3" y="801511"/>
            <a:ext cx="2945383" cy="51891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79" y="801511"/>
            <a:ext cx="2996074" cy="51850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44" y="827407"/>
            <a:ext cx="3602567" cy="24745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44" y="3584830"/>
            <a:ext cx="3602567" cy="240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2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698" y="2997951"/>
            <a:ext cx="4540250" cy="299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662" y="620888"/>
            <a:ext cx="4540286" cy="267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772356" y="10933"/>
            <a:ext cx="9776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Frigorífico FADELSA. Pronunciamiento, Entre Ríos. 10 Has. Octubre 2015</a:t>
            </a:r>
            <a:endParaRPr lang="en-US" sz="20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45" y="3315935"/>
            <a:ext cx="4066724" cy="267546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45" y="620888"/>
            <a:ext cx="4086577" cy="26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7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67" y="726193"/>
            <a:ext cx="4864965" cy="253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088444" y="0"/>
            <a:ext cx="9776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Frigorífico CALISA. General. </a:t>
            </a:r>
            <a:r>
              <a:rPr lang="es-MX" sz="2000" b="1" dirty="0" err="1" smtClean="0"/>
              <a:t>Racedo</a:t>
            </a:r>
            <a:r>
              <a:rPr lang="es-MX" sz="2000" b="1" dirty="0" smtClean="0"/>
              <a:t>, Entre Ríos. 32 Has. Febrero 2019</a:t>
            </a:r>
            <a:endParaRPr lang="en-US" sz="2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67" y="3149600"/>
            <a:ext cx="4864965" cy="28805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55" y="3165491"/>
            <a:ext cx="4297967" cy="28646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55" y="726194"/>
            <a:ext cx="4297967" cy="243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6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56" y="789034"/>
            <a:ext cx="4551673" cy="263660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56" y="3433969"/>
            <a:ext cx="4551673" cy="263660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557867" y="0"/>
            <a:ext cx="8760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Criadero de Cerdos </a:t>
            </a:r>
            <a:r>
              <a:rPr lang="es-MX" sz="2000" b="1" dirty="0" err="1" smtClean="0"/>
              <a:t>Fadelsa</a:t>
            </a:r>
            <a:r>
              <a:rPr lang="es-MX" sz="2000" b="1" dirty="0" smtClean="0"/>
              <a:t>. C. del Uruguay, Entre Ríos. 6 Has. Octubre 2020</a:t>
            </a:r>
            <a:endParaRPr lang="en-US" sz="20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89" y="3393672"/>
            <a:ext cx="4150056" cy="267689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88" y="789034"/>
            <a:ext cx="4150056" cy="260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2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49688" y="0"/>
            <a:ext cx="8139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Frigorífico </a:t>
            </a:r>
            <a:r>
              <a:rPr lang="es-MX" sz="2000" b="1" dirty="0" err="1" smtClean="0"/>
              <a:t>Bonnin</a:t>
            </a:r>
            <a:r>
              <a:rPr lang="es-MX" sz="2000" b="1" dirty="0" smtClean="0"/>
              <a:t> Hnos. Colon, Entre Ríos. 10 Has. Febrero 2021</a:t>
            </a:r>
            <a:endParaRPr lang="en-US" sz="20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38" y="697574"/>
            <a:ext cx="4009007" cy="26688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38" y="3366455"/>
            <a:ext cx="4009007" cy="27295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7" y="3366455"/>
            <a:ext cx="4270828" cy="272954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7" y="697574"/>
            <a:ext cx="4270828" cy="266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1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30912" y="2683934"/>
            <a:ext cx="2703690" cy="392853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449972" y="0"/>
            <a:ext cx="929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Frigorífico </a:t>
            </a:r>
            <a:r>
              <a:rPr lang="es-MX" sz="2000" b="1" dirty="0" smtClean="0"/>
              <a:t>Avícola del Medio. </a:t>
            </a:r>
            <a:r>
              <a:rPr lang="es-MX" sz="2000" b="1" dirty="0" err="1" smtClean="0"/>
              <a:t>Guerrico</a:t>
            </a:r>
            <a:r>
              <a:rPr lang="es-MX" sz="2000" b="1" dirty="0" smtClean="0"/>
              <a:t>, Buenos Aires. 12 </a:t>
            </a:r>
            <a:r>
              <a:rPr lang="es-MX" sz="2000" b="1" dirty="0" smtClean="0"/>
              <a:t>Has. </a:t>
            </a:r>
            <a:r>
              <a:rPr lang="es-MX" sz="2000" b="1" dirty="0" smtClean="0"/>
              <a:t>Septiembre 2022</a:t>
            </a:r>
            <a:endParaRPr lang="en-US" sz="20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64" y="864642"/>
            <a:ext cx="3781777" cy="25206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64" y="3385271"/>
            <a:ext cx="3799362" cy="253290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077" y="864642"/>
            <a:ext cx="3872088" cy="252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8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695" y="884197"/>
            <a:ext cx="3417738" cy="2307488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726886" y="567608"/>
            <a:ext cx="1980000" cy="19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1600" dirty="0">
                <a:solidFill>
                  <a:prstClr val="white"/>
                </a:solidFill>
              </a:rPr>
              <a:t>Evaporan   </a:t>
            </a:r>
            <a:r>
              <a:rPr lang="es-AR" sz="1600" dirty="0" smtClean="0">
                <a:solidFill>
                  <a:prstClr val="white"/>
                </a:solidFill>
              </a:rPr>
              <a:t>300.000 </a:t>
            </a:r>
            <a:r>
              <a:rPr lang="es-AR" sz="1600" dirty="0">
                <a:solidFill>
                  <a:prstClr val="white"/>
                </a:solidFill>
              </a:rPr>
              <a:t>litros de H2O/día.</a:t>
            </a:r>
          </a:p>
        </p:txBody>
      </p:sp>
      <p:sp>
        <p:nvSpPr>
          <p:cNvPr id="4" name="Elipse 3"/>
          <p:cNvSpPr/>
          <p:nvPr/>
        </p:nvSpPr>
        <p:spPr>
          <a:xfrm>
            <a:off x="2411911" y="2344685"/>
            <a:ext cx="2196000" cy="2196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1600" dirty="0">
                <a:solidFill>
                  <a:prstClr val="white"/>
                </a:solidFill>
              </a:rPr>
              <a:t>Producen  </a:t>
            </a:r>
            <a:r>
              <a:rPr lang="es-AR" sz="1600" dirty="0" smtClean="0">
                <a:solidFill>
                  <a:prstClr val="white"/>
                </a:solidFill>
              </a:rPr>
              <a:t>1.800.000 </a:t>
            </a:r>
            <a:r>
              <a:rPr lang="es-AR" sz="1600" dirty="0">
                <a:solidFill>
                  <a:prstClr val="white"/>
                </a:solidFill>
              </a:rPr>
              <a:t>litros  de oxigeno (O₂). la cantidad de O₂ que necesitan </a:t>
            </a:r>
            <a:r>
              <a:rPr lang="es-AR" sz="1600" dirty="0" smtClean="0">
                <a:solidFill>
                  <a:prstClr val="white"/>
                </a:solidFill>
              </a:rPr>
              <a:t>2000 </a:t>
            </a:r>
            <a:r>
              <a:rPr lang="es-AR" sz="1600" dirty="0">
                <a:solidFill>
                  <a:prstClr val="white"/>
                </a:solidFill>
              </a:rPr>
              <a:t>personas para poder vivir</a:t>
            </a:r>
          </a:p>
        </p:txBody>
      </p:sp>
      <p:sp>
        <p:nvSpPr>
          <p:cNvPr id="5" name="Elipse 4"/>
          <p:cNvSpPr/>
          <p:nvPr/>
        </p:nvSpPr>
        <p:spPr>
          <a:xfrm>
            <a:off x="714695" y="4339052"/>
            <a:ext cx="1980000" cy="1980087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Potencial economico: U$D </a:t>
            </a:r>
            <a:r>
              <a:rPr lang="en-US" sz="1600" dirty="0" smtClean="0">
                <a:solidFill>
                  <a:prstClr val="white"/>
                </a:solidFill>
              </a:rPr>
              <a:t>35.000/</a:t>
            </a:r>
            <a:r>
              <a:rPr lang="en-US" sz="1600" dirty="0" err="1" smtClean="0">
                <a:solidFill>
                  <a:prstClr val="white"/>
                </a:solidFill>
              </a:rPr>
              <a:t>año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4460547" y="4253528"/>
            <a:ext cx="1980000" cy="198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1600" dirty="0">
                <a:solidFill>
                  <a:prstClr val="white"/>
                </a:solidFill>
              </a:rPr>
              <a:t>Fijan   </a:t>
            </a:r>
            <a:r>
              <a:rPr lang="es-AR" sz="1600" dirty="0" smtClean="0">
                <a:solidFill>
                  <a:prstClr val="white"/>
                </a:solidFill>
              </a:rPr>
              <a:t>775 ton/año. </a:t>
            </a:r>
            <a:r>
              <a:rPr lang="es-AR" sz="1600" dirty="0">
                <a:solidFill>
                  <a:prstClr val="white"/>
                </a:solidFill>
              </a:rPr>
              <a:t>de anhídrido carbónico (CO₂).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4474499" y="626761"/>
            <a:ext cx="1987069" cy="1980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1600" dirty="0">
                <a:solidFill>
                  <a:prstClr val="white"/>
                </a:solidFill>
              </a:rPr>
              <a:t>El balance hidráulico esta equilibrado para </a:t>
            </a:r>
            <a:r>
              <a:rPr lang="es-AR" sz="1600" dirty="0" smtClean="0">
                <a:solidFill>
                  <a:prstClr val="white"/>
                </a:solidFill>
              </a:rPr>
              <a:t>un </a:t>
            </a:r>
            <a:r>
              <a:rPr lang="es-AR" sz="1600" dirty="0">
                <a:solidFill>
                  <a:prstClr val="white"/>
                </a:solidFill>
              </a:rPr>
              <a:t>caudal de diseño </a:t>
            </a:r>
            <a:r>
              <a:rPr lang="es-AR" sz="1600" dirty="0" smtClean="0">
                <a:solidFill>
                  <a:prstClr val="white"/>
                </a:solidFill>
              </a:rPr>
              <a:t>de 1.000.000 l/d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305667" y="-30418"/>
            <a:ext cx="4617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n-US" sz="2400" b="1" dirty="0" smtClean="0">
                <a:solidFill>
                  <a:prstClr val="black"/>
                </a:solidFill>
              </a:rPr>
              <a:t>10 Hectáreas Forestales Bajo Riego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Flecha izquierda y derecha 8"/>
          <p:cNvSpPr/>
          <p:nvPr/>
        </p:nvSpPr>
        <p:spPr>
          <a:xfrm rot="19089458">
            <a:off x="2296156" y="4358901"/>
            <a:ext cx="532146" cy="157660"/>
          </a:xfrm>
          <a:prstGeom prst="left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echa izquierda y derecha 9"/>
          <p:cNvSpPr/>
          <p:nvPr/>
        </p:nvSpPr>
        <p:spPr>
          <a:xfrm rot="2603429">
            <a:off x="2319979" y="2377925"/>
            <a:ext cx="532146" cy="157660"/>
          </a:xfrm>
          <a:prstGeom prst="left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lecha izquierda y derecha 10"/>
          <p:cNvSpPr/>
          <p:nvPr/>
        </p:nvSpPr>
        <p:spPr>
          <a:xfrm rot="2593923">
            <a:off x="4194474" y="4381101"/>
            <a:ext cx="532146" cy="157660"/>
          </a:xfrm>
          <a:prstGeom prst="left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lecha izquierda y derecha 11"/>
          <p:cNvSpPr/>
          <p:nvPr/>
        </p:nvSpPr>
        <p:spPr>
          <a:xfrm rot="19050091">
            <a:off x="4234340" y="2432571"/>
            <a:ext cx="532146" cy="157660"/>
          </a:xfrm>
          <a:prstGeom prst="left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96" y="3457527"/>
            <a:ext cx="3417738" cy="234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7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411371"/>
              </p:ext>
            </p:extLst>
          </p:nvPr>
        </p:nvGraphicFramePr>
        <p:xfrm>
          <a:off x="3675946" y="953206"/>
          <a:ext cx="7296854" cy="19595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2411"/>
                <a:gridCol w="942411"/>
                <a:gridCol w="819487"/>
                <a:gridCol w="819487"/>
                <a:gridCol w="819487"/>
                <a:gridCol w="809244"/>
                <a:gridCol w="1051676"/>
                <a:gridCol w="1092651"/>
              </a:tblGrid>
              <a:tr h="6218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Gas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m3/</a:t>
                      </a:r>
                      <a:r>
                        <a:rPr lang="en-US" sz="1400" b="1" u="none" strike="noStrike" dirty="0" err="1">
                          <a:effectLst/>
                        </a:rPr>
                        <a:t>dia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err="1">
                          <a:effectLst/>
                        </a:rPr>
                        <a:t>Densidad</a:t>
                      </a:r>
                      <a:r>
                        <a:rPr lang="en-US" sz="1400" b="1" u="none" strike="noStrike" dirty="0">
                          <a:effectLst/>
                        </a:rPr>
                        <a:t/>
                      </a:r>
                      <a:br>
                        <a:rPr lang="en-US" sz="1400" b="1" u="none" strike="noStrike" dirty="0">
                          <a:effectLst/>
                        </a:rPr>
                      </a:br>
                      <a:r>
                        <a:rPr lang="en-US" sz="1400" b="1" u="none" strike="noStrike" dirty="0">
                          <a:effectLst/>
                        </a:rPr>
                        <a:t>(kg/m3)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Kg/</a:t>
                      </a:r>
                      <a:r>
                        <a:rPr lang="en-US" sz="1400" b="1" u="none" strike="noStrike" dirty="0" err="1">
                          <a:effectLst/>
                        </a:rPr>
                        <a:t>dia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Pot. </a:t>
                      </a:r>
                      <a:r>
                        <a:rPr lang="en-US" sz="1400" b="1" u="none" strike="noStrike" dirty="0" err="1">
                          <a:effectLst/>
                        </a:rPr>
                        <a:t>Calent</a:t>
                      </a:r>
                      <a:r>
                        <a:rPr lang="en-US" sz="1400" b="1" u="none" strike="noStrike" dirty="0">
                          <a:effectLst/>
                        </a:rPr>
                        <a:t>.</a:t>
                      </a:r>
                      <a:br>
                        <a:rPr lang="en-US" sz="1400" b="1" u="none" strike="noStrike" dirty="0">
                          <a:effectLst/>
                        </a:rPr>
                      </a:br>
                      <a:r>
                        <a:rPr lang="en-US" sz="1400" b="1" u="none" strike="noStrike" dirty="0">
                          <a:effectLst/>
                        </a:rPr>
                        <a:t>Global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Ton CO2 </a:t>
                      </a:r>
                      <a:r>
                        <a:rPr lang="en-US" sz="1400" b="1" u="none" strike="noStrike" dirty="0" err="1" smtClean="0">
                          <a:effectLst/>
                        </a:rPr>
                        <a:t>equiv</a:t>
                      </a:r>
                      <a:r>
                        <a:rPr lang="en-US" sz="1400" b="1" u="none" strike="noStrike" dirty="0" smtClean="0">
                          <a:effectLst/>
                        </a:rPr>
                        <a:t>/</a:t>
                      </a:r>
                      <a:r>
                        <a:rPr lang="en-US" sz="1400" b="1" u="none" strike="noStrike" dirty="0" err="1" smtClean="0">
                          <a:effectLst/>
                        </a:rPr>
                        <a:t>dia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Ton CO2 </a:t>
                      </a:r>
                      <a:r>
                        <a:rPr lang="en-US" sz="1400" b="1" u="none" strike="noStrike" dirty="0" err="1" smtClean="0">
                          <a:effectLst/>
                        </a:rPr>
                        <a:t>equiv</a:t>
                      </a:r>
                      <a:r>
                        <a:rPr lang="en-US" sz="1400" b="1" u="none" strike="noStrike" dirty="0" smtClean="0">
                          <a:effectLst/>
                        </a:rPr>
                        <a:t>/</a:t>
                      </a:r>
                      <a:r>
                        <a:rPr lang="en-US" sz="1400" b="1" u="none" strike="noStrike" dirty="0" err="1" smtClean="0">
                          <a:effectLst/>
                        </a:rPr>
                        <a:t>año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09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CH4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65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650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0.657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               427  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25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10.68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                    3,897  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627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C02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35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350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1.976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               692  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0.69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                       252  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0921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11.37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4,149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966612" y="953206"/>
            <a:ext cx="2709334" cy="1959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b="1" dirty="0" smtClean="0">
                <a:solidFill>
                  <a:prstClr val="white"/>
                </a:solidFill>
              </a:rPr>
              <a:t>Tomando un caudal </a:t>
            </a:r>
            <a:r>
              <a:rPr lang="es-AR" b="1" dirty="0">
                <a:solidFill>
                  <a:prstClr val="white"/>
                </a:solidFill>
              </a:rPr>
              <a:t>de diseño de 1.000.000 l/d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675946" y="0"/>
            <a:ext cx="46442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n-US" sz="2400" b="1" dirty="0" smtClean="0">
                <a:solidFill>
                  <a:prstClr val="black"/>
                </a:solidFill>
              </a:rPr>
              <a:t>Huella de carbono de la Industria 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80" y="2912744"/>
            <a:ext cx="4587520" cy="303765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66612" y="2912744"/>
            <a:ext cx="2709334" cy="30376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b="1" dirty="0" smtClean="0">
                <a:solidFill>
                  <a:prstClr val="white"/>
                </a:solidFill>
              </a:rPr>
              <a:t>Para mitigar las emisiones de  lagunas anaeróbicas sin cobertura se necesitan </a:t>
            </a:r>
          </a:p>
          <a:p>
            <a:pPr algn="ctr">
              <a:defRPr/>
            </a:pPr>
            <a:r>
              <a:rPr lang="es-AR" sz="2000" b="1" dirty="0" smtClean="0">
                <a:solidFill>
                  <a:prstClr val="white"/>
                </a:solidFill>
              </a:rPr>
              <a:t>50 hectáreas forestales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90" y="2912744"/>
            <a:ext cx="2713490" cy="303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5803" y="822960"/>
            <a:ext cx="4910328" cy="491032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98320" y="1764792"/>
            <a:ext cx="1153795" cy="2352675"/>
            <a:chOff x="1798320" y="1764792"/>
            <a:chExt cx="1153795" cy="2352675"/>
          </a:xfrm>
        </p:grpSpPr>
        <p:sp>
          <p:nvSpPr>
            <p:cNvPr id="4" name="object 4"/>
            <p:cNvSpPr/>
            <p:nvPr/>
          </p:nvSpPr>
          <p:spPr>
            <a:xfrm>
              <a:off x="1805940" y="2743073"/>
              <a:ext cx="1138555" cy="1367155"/>
            </a:xfrm>
            <a:custGeom>
              <a:avLst/>
              <a:gdLst/>
              <a:ahLst/>
              <a:cxnLst/>
              <a:rect l="l" t="t" r="r" b="b"/>
              <a:pathLst>
                <a:path w="1138555" h="1367154">
                  <a:moveTo>
                    <a:pt x="0" y="0"/>
                  </a:moveTo>
                  <a:lnTo>
                    <a:pt x="0" y="284606"/>
                  </a:lnTo>
                  <a:lnTo>
                    <a:pt x="1244" y="330196"/>
                  </a:lnTo>
                  <a:lnTo>
                    <a:pt x="4945" y="375329"/>
                  </a:lnTo>
                  <a:lnTo>
                    <a:pt x="11052" y="419954"/>
                  </a:lnTo>
                  <a:lnTo>
                    <a:pt x="19518" y="464015"/>
                  </a:lnTo>
                  <a:lnTo>
                    <a:pt x="30292" y="507459"/>
                  </a:lnTo>
                  <a:lnTo>
                    <a:pt x="43326" y="550231"/>
                  </a:lnTo>
                  <a:lnTo>
                    <a:pt x="58571" y="592278"/>
                  </a:lnTo>
                  <a:lnTo>
                    <a:pt x="75977" y="633546"/>
                  </a:lnTo>
                  <a:lnTo>
                    <a:pt x="95495" y="673980"/>
                  </a:lnTo>
                  <a:lnTo>
                    <a:pt x="117077" y="713527"/>
                  </a:lnTo>
                  <a:lnTo>
                    <a:pt x="140673" y="752133"/>
                  </a:lnTo>
                  <a:lnTo>
                    <a:pt x="166234" y="789744"/>
                  </a:lnTo>
                  <a:lnTo>
                    <a:pt x="193710" y="826305"/>
                  </a:lnTo>
                  <a:lnTo>
                    <a:pt x="223054" y="861763"/>
                  </a:lnTo>
                  <a:lnTo>
                    <a:pt x="254215" y="896064"/>
                  </a:lnTo>
                  <a:lnTo>
                    <a:pt x="287145" y="929154"/>
                  </a:lnTo>
                  <a:lnTo>
                    <a:pt x="321794" y="960978"/>
                  </a:lnTo>
                  <a:lnTo>
                    <a:pt x="358113" y="991484"/>
                  </a:lnTo>
                  <a:lnTo>
                    <a:pt x="396054" y="1020616"/>
                  </a:lnTo>
                  <a:lnTo>
                    <a:pt x="435566" y="1048321"/>
                  </a:lnTo>
                  <a:lnTo>
                    <a:pt x="476602" y="1074544"/>
                  </a:lnTo>
                  <a:lnTo>
                    <a:pt x="519112" y="1099233"/>
                  </a:lnTo>
                  <a:lnTo>
                    <a:pt x="563046" y="1122332"/>
                  </a:lnTo>
                  <a:lnTo>
                    <a:pt x="608356" y="1143789"/>
                  </a:lnTo>
                  <a:lnTo>
                    <a:pt x="654992" y="1163548"/>
                  </a:lnTo>
                  <a:lnTo>
                    <a:pt x="702906" y="1181556"/>
                  </a:lnTo>
                  <a:lnTo>
                    <a:pt x="752048" y="1197759"/>
                  </a:lnTo>
                  <a:lnTo>
                    <a:pt x="802369" y="1212103"/>
                  </a:lnTo>
                  <a:lnTo>
                    <a:pt x="853821" y="1224533"/>
                  </a:lnTo>
                  <a:lnTo>
                    <a:pt x="853821" y="1366774"/>
                  </a:lnTo>
                  <a:lnTo>
                    <a:pt x="1138428" y="1113027"/>
                  </a:lnTo>
                  <a:lnTo>
                    <a:pt x="853821" y="797560"/>
                  </a:lnTo>
                  <a:lnTo>
                    <a:pt x="853821" y="939926"/>
                  </a:lnTo>
                  <a:lnTo>
                    <a:pt x="802369" y="927496"/>
                  </a:lnTo>
                  <a:lnTo>
                    <a:pt x="752048" y="913152"/>
                  </a:lnTo>
                  <a:lnTo>
                    <a:pt x="702906" y="896949"/>
                  </a:lnTo>
                  <a:lnTo>
                    <a:pt x="654992" y="878941"/>
                  </a:lnTo>
                  <a:lnTo>
                    <a:pt x="608356" y="859182"/>
                  </a:lnTo>
                  <a:lnTo>
                    <a:pt x="563046" y="837725"/>
                  </a:lnTo>
                  <a:lnTo>
                    <a:pt x="519112" y="814626"/>
                  </a:lnTo>
                  <a:lnTo>
                    <a:pt x="476602" y="789937"/>
                  </a:lnTo>
                  <a:lnTo>
                    <a:pt x="435566" y="763714"/>
                  </a:lnTo>
                  <a:lnTo>
                    <a:pt x="396054" y="736009"/>
                  </a:lnTo>
                  <a:lnTo>
                    <a:pt x="358113" y="706877"/>
                  </a:lnTo>
                  <a:lnTo>
                    <a:pt x="321794" y="676371"/>
                  </a:lnTo>
                  <a:lnTo>
                    <a:pt x="287145" y="644547"/>
                  </a:lnTo>
                  <a:lnTo>
                    <a:pt x="254215" y="611457"/>
                  </a:lnTo>
                  <a:lnTo>
                    <a:pt x="223054" y="577156"/>
                  </a:lnTo>
                  <a:lnTo>
                    <a:pt x="193710" y="541698"/>
                  </a:lnTo>
                  <a:lnTo>
                    <a:pt x="166234" y="505137"/>
                  </a:lnTo>
                  <a:lnTo>
                    <a:pt x="140673" y="467526"/>
                  </a:lnTo>
                  <a:lnTo>
                    <a:pt x="117077" y="428920"/>
                  </a:lnTo>
                  <a:lnTo>
                    <a:pt x="95495" y="389373"/>
                  </a:lnTo>
                  <a:lnTo>
                    <a:pt x="75977" y="348939"/>
                  </a:lnTo>
                  <a:lnTo>
                    <a:pt x="58571" y="307671"/>
                  </a:lnTo>
                  <a:lnTo>
                    <a:pt x="43326" y="265624"/>
                  </a:lnTo>
                  <a:lnTo>
                    <a:pt x="30292" y="222852"/>
                  </a:lnTo>
                  <a:lnTo>
                    <a:pt x="19518" y="179408"/>
                  </a:lnTo>
                  <a:lnTo>
                    <a:pt x="11052" y="135347"/>
                  </a:lnTo>
                  <a:lnTo>
                    <a:pt x="4945" y="90722"/>
                  </a:lnTo>
                  <a:lnTo>
                    <a:pt x="1244" y="45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805887" y="1772412"/>
              <a:ext cx="1138555" cy="1113155"/>
            </a:xfrm>
            <a:custGeom>
              <a:avLst/>
              <a:gdLst/>
              <a:ahLst/>
              <a:cxnLst/>
              <a:rect l="l" t="t" r="r" b="b"/>
              <a:pathLst>
                <a:path w="1138555" h="1113155">
                  <a:moveTo>
                    <a:pt x="1138480" y="0"/>
                  </a:moveTo>
                  <a:lnTo>
                    <a:pt x="1096600" y="664"/>
                  </a:lnTo>
                  <a:lnTo>
                    <a:pt x="1054803" y="2651"/>
                  </a:lnTo>
                  <a:lnTo>
                    <a:pt x="1013126" y="5947"/>
                  </a:lnTo>
                  <a:lnTo>
                    <a:pt x="971602" y="10540"/>
                  </a:lnTo>
                  <a:lnTo>
                    <a:pt x="920228" y="18034"/>
                  </a:lnTo>
                  <a:lnTo>
                    <a:pt x="869787" y="27401"/>
                  </a:lnTo>
                  <a:lnTo>
                    <a:pt x="820322" y="38592"/>
                  </a:lnTo>
                  <a:lnTo>
                    <a:pt x="771874" y="51560"/>
                  </a:lnTo>
                  <a:lnTo>
                    <a:pt x="724486" y="66255"/>
                  </a:lnTo>
                  <a:lnTo>
                    <a:pt x="678201" y="82628"/>
                  </a:lnTo>
                  <a:lnTo>
                    <a:pt x="633061" y="100632"/>
                  </a:lnTo>
                  <a:lnTo>
                    <a:pt x="589108" y="120217"/>
                  </a:lnTo>
                  <a:lnTo>
                    <a:pt x="546385" y="141335"/>
                  </a:lnTo>
                  <a:lnTo>
                    <a:pt x="504933" y="163936"/>
                  </a:lnTo>
                  <a:lnTo>
                    <a:pt x="464796" y="187973"/>
                  </a:lnTo>
                  <a:lnTo>
                    <a:pt x="426015" y="213397"/>
                  </a:lnTo>
                  <a:lnTo>
                    <a:pt x="388633" y="240159"/>
                  </a:lnTo>
                  <a:lnTo>
                    <a:pt x="352693" y="268210"/>
                  </a:lnTo>
                  <a:lnTo>
                    <a:pt x="318236" y="297502"/>
                  </a:lnTo>
                  <a:lnTo>
                    <a:pt x="285306" y="327985"/>
                  </a:lnTo>
                  <a:lnTo>
                    <a:pt x="253943" y="359613"/>
                  </a:lnTo>
                  <a:lnTo>
                    <a:pt x="224192" y="392334"/>
                  </a:lnTo>
                  <a:lnTo>
                    <a:pt x="196093" y="426102"/>
                  </a:lnTo>
                  <a:lnTo>
                    <a:pt x="169690" y="460867"/>
                  </a:lnTo>
                  <a:lnTo>
                    <a:pt x="145024" y="496581"/>
                  </a:lnTo>
                  <a:lnTo>
                    <a:pt x="122139" y="533194"/>
                  </a:lnTo>
                  <a:lnTo>
                    <a:pt x="101076" y="570659"/>
                  </a:lnTo>
                  <a:lnTo>
                    <a:pt x="81878" y="608927"/>
                  </a:lnTo>
                  <a:lnTo>
                    <a:pt x="64587" y="647948"/>
                  </a:lnTo>
                  <a:lnTo>
                    <a:pt x="49246" y="687675"/>
                  </a:lnTo>
                  <a:lnTo>
                    <a:pt x="35896" y="728059"/>
                  </a:lnTo>
                  <a:lnTo>
                    <a:pt x="24581" y="769050"/>
                  </a:lnTo>
                  <a:lnTo>
                    <a:pt x="15342" y="810601"/>
                  </a:lnTo>
                  <a:lnTo>
                    <a:pt x="8222" y="852662"/>
                  </a:lnTo>
                  <a:lnTo>
                    <a:pt x="3264" y="895185"/>
                  </a:lnTo>
                  <a:lnTo>
                    <a:pt x="509" y="938122"/>
                  </a:lnTo>
                  <a:lnTo>
                    <a:pt x="0" y="981423"/>
                  </a:lnTo>
                  <a:lnTo>
                    <a:pt x="1779" y="1025040"/>
                  </a:lnTo>
                  <a:lnTo>
                    <a:pt x="5889" y="1068925"/>
                  </a:lnTo>
                  <a:lnTo>
                    <a:pt x="12371" y="1113027"/>
                  </a:lnTo>
                  <a:lnTo>
                    <a:pt x="21275" y="1068772"/>
                  </a:lnTo>
                  <a:lnTo>
                    <a:pt x="32444" y="1025282"/>
                  </a:lnTo>
                  <a:lnTo>
                    <a:pt x="45822" y="982600"/>
                  </a:lnTo>
                  <a:lnTo>
                    <a:pt x="61353" y="940768"/>
                  </a:lnTo>
                  <a:lnTo>
                    <a:pt x="78979" y="899828"/>
                  </a:lnTo>
                  <a:lnTo>
                    <a:pt x="98642" y="859821"/>
                  </a:lnTo>
                  <a:lnTo>
                    <a:pt x="120287" y="820790"/>
                  </a:lnTo>
                  <a:lnTo>
                    <a:pt x="143856" y="782776"/>
                  </a:lnTo>
                  <a:lnTo>
                    <a:pt x="169292" y="745821"/>
                  </a:lnTo>
                  <a:lnTo>
                    <a:pt x="196538" y="709968"/>
                  </a:lnTo>
                  <a:lnTo>
                    <a:pt x="225537" y="675257"/>
                  </a:lnTo>
                  <a:lnTo>
                    <a:pt x="256232" y="641732"/>
                  </a:lnTo>
                  <a:lnTo>
                    <a:pt x="288566" y="609434"/>
                  </a:lnTo>
                  <a:lnTo>
                    <a:pt x="322482" y="578404"/>
                  </a:lnTo>
                  <a:lnTo>
                    <a:pt x="357923" y="548685"/>
                  </a:lnTo>
                  <a:lnTo>
                    <a:pt x="394832" y="520319"/>
                  </a:lnTo>
                  <a:lnTo>
                    <a:pt x="433152" y="493347"/>
                  </a:lnTo>
                  <a:lnTo>
                    <a:pt x="472825" y="467811"/>
                  </a:lnTo>
                  <a:lnTo>
                    <a:pt x="513796" y="443754"/>
                  </a:lnTo>
                  <a:lnTo>
                    <a:pt x="556006" y="421217"/>
                  </a:lnTo>
                  <a:lnTo>
                    <a:pt x="599399" y="400243"/>
                  </a:lnTo>
                  <a:lnTo>
                    <a:pt x="643918" y="380872"/>
                  </a:lnTo>
                  <a:lnTo>
                    <a:pt x="689505" y="363147"/>
                  </a:lnTo>
                  <a:lnTo>
                    <a:pt x="736105" y="347110"/>
                  </a:lnTo>
                  <a:lnTo>
                    <a:pt x="783659" y="332803"/>
                  </a:lnTo>
                  <a:lnTo>
                    <a:pt x="832111" y="320268"/>
                  </a:lnTo>
                  <a:lnTo>
                    <a:pt x="881403" y="309546"/>
                  </a:lnTo>
                  <a:lnTo>
                    <a:pt x="931479" y="300679"/>
                  </a:lnTo>
                  <a:lnTo>
                    <a:pt x="982282" y="293710"/>
                  </a:lnTo>
                  <a:lnTo>
                    <a:pt x="1033755" y="288681"/>
                  </a:lnTo>
                  <a:lnTo>
                    <a:pt x="1085840" y="285632"/>
                  </a:lnTo>
                  <a:lnTo>
                    <a:pt x="1138480" y="284607"/>
                  </a:lnTo>
                  <a:lnTo>
                    <a:pt x="1138480" y="0"/>
                  </a:lnTo>
                  <a:close/>
                </a:path>
              </a:pathLst>
            </a:custGeom>
            <a:solidFill>
              <a:srgbClr val="CD9A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805940" y="1772412"/>
              <a:ext cx="1138555" cy="2337435"/>
            </a:xfrm>
            <a:custGeom>
              <a:avLst/>
              <a:gdLst/>
              <a:ahLst/>
              <a:cxnLst/>
              <a:rect l="l" t="t" r="r" b="b"/>
              <a:pathLst>
                <a:path w="1138555" h="2337435">
                  <a:moveTo>
                    <a:pt x="0" y="970661"/>
                  </a:moveTo>
                  <a:lnTo>
                    <a:pt x="1244" y="1016250"/>
                  </a:lnTo>
                  <a:lnTo>
                    <a:pt x="4945" y="1061383"/>
                  </a:lnTo>
                  <a:lnTo>
                    <a:pt x="11052" y="1106008"/>
                  </a:lnTo>
                  <a:lnTo>
                    <a:pt x="19518" y="1150069"/>
                  </a:lnTo>
                  <a:lnTo>
                    <a:pt x="30292" y="1193513"/>
                  </a:lnTo>
                  <a:lnTo>
                    <a:pt x="43326" y="1236285"/>
                  </a:lnTo>
                  <a:lnTo>
                    <a:pt x="58571" y="1278332"/>
                  </a:lnTo>
                  <a:lnTo>
                    <a:pt x="75977" y="1319600"/>
                  </a:lnTo>
                  <a:lnTo>
                    <a:pt x="95495" y="1360034"/>
                  </a:lnTo>
                  <a:lnTo>
                    <a:pt x="117077" y="1399581"/>
                  </a:lnTo>
                  <a:lnTo>
                    <a:pt x="140673" y="1438187"/>
                  </a:lnTo>
                  <a:lnTo>
                    <a:pt x="166234" y="1475798"/>
                  </a:lnTo>
                  <a:lnTo>
                    <a:pt x="193710" y="1512359"/>
                  </a:lnTo>
                  <a:lnTo>
                    <a:pt x="223054" y="1547817"/>
                  </a:lnTo>
                  <a:lnTo>
                    <a:pt x="254215" y="1582118"/>
                  </a:lnTo>
                  <a:lnTo>
                    <a:pt x="287145" y="1615208"/>
                  </a:lnTo>
                  <a:lnTo>
                    <a:pt x="321794" y="1647032"/>
                  </a:lnTo>
                  <a:lnTo>
                    <a:pt x="358113" y="1677538"/>
                  </a:lnTo>
                  <a:lnTo>
                    <a:pt x="396054" y="1706670"/>
                  </a:lnTo>
                  <a:lnTo>
                    <a:pt x="435566" y="1734375"/>
                  </a:lnTo>
                  <a:lnTo>
                    <a:pt x="476602" y="1760598"/>
                  </a:lnTo>
                  <a:lnTo>
                    <a:pt x="519112" y="1785287"/>
                  </a:lnTo>
                  <a:lnTo>
                    <a:pt x="563046" y="1808386"/>
                  </a:lnTo>
                  <a:lnTo>
                    <a:pt x="608356" y="1829843"/>
                  </a:lnTo>
                  <a:lnTo>
                    <a:pt x="654992" y="1849602"/>
                  </a:lnTo>
                  <a:lnTo>
                    <a:pt x="702906" y="1867610"/>
                  </a:lnTo>
                  <a:lnTo>
                    <a:pt x="752048" y="1883813"/>
                  </a:lnTo>
                  <a:lnTo>
                    <a:pt x="802369" y="1898157"/>
                  </a:lnTo>
                  <a:lnTo>
                    <a:pt x="853821" y="1910588"/>
                  </a:lnTo>
                  <a:lnTo>
                    <a:pt x="853821" y="1768221"/>
                  </a:lnTo>
                  <a:lnTo>
                    <a:pt x="1138428" y="2083689"/>
                  </a:lnTo>
                  <a:lnTo>
                    <a:pt x="853821" y="2337435"/>
                  </a:lnTo>
                  <a:lnTo>
                    <a:pt x="853821" y="2195195"/>
                  </a:lnTo>
                  <a:lnTo>
                    <a:pt x="802369" y="2182764"/>
                  </a:lnTo>
                  <a:lnTo>
                    <a:pt x="752048" y="2168420"/>
                  </a:lnTo>
                  <a:lnTo>
                    <a:pt x="702906" y="2152217"/>
                  </a:lnTo>
                  <a:lnTo>
                    <a:pt x="654992" y="2134209"/>
                  </a:lnTo>
                  <a:lnTo>
                    <a:pt x="608356" y="2114450"/>
                  </a:lnTo>
                  <a:lnTo>
                    <a:pt x="563046" y="2092993"/>
                  </a:lnTo>
                  <a:lnTo>
                    <a:pt x="519112" y="2069894"/>
                  </a:lnTo>
                  <a:lnTo>
                    <a:pt x="476602" y="2045205"/>
                  </a:lnTo>
                  <a:lnTo>
                    <a:pt x="435566" y="2018982"/>
                  </a:lnTo>
                  <a:lnTo>
                    <a:pt x="396054" y="1991277"/>
                  </a:lnTo>
                  <a:lnTo>
                    <a:pt x="358113" y="1962145"/>
                  </a:lnTo>
                  <a:lnTo>
                    <a:pt x="321794" y="1931639"/>
                  </a:lnTo>
                  <a:lnTo>
                    <a:pt x="287145" y="1899815"/>
                  </a:lnTo>
                  <a:lnTo>
                    <a:pt x="254215" y="1866725"/>
                  </a:lnTo>
                  <a:lnTo>
                    <a:pt x="223054" y="1832424"/>
                  </a:lnTo>
                  <a:lnTo>
                    <a:pt x="193710" y="1796966"/>
                  </a:lnTo>
                  <a:lnTo>
                    <a:pt x="166234" y="1760405"/>
                  </a:lnTo>
                  <a:lnTo>
                    <a:pt x="140673" y="1722794"/>
                  </a:lnTo>
                  <a:lnTo>
                    <a:pt x="117077" y="1684188"/>
                  </a:lnTo>
                  <a:lnTo>
                    <a:pt x="95495" y="1644641"/>
                  </a:lnTo>
                  <a:lnTo>
                    <a:pt x="75977" y="1604207"/>
                  </a:lnTo>
                  <a:lnTo>
                    <a:pt x="58571" y="1562939"/>
                  </a:lnTo>
                  <a:lnTo>
                    <a:pt x="43326" y="1520892"/>
                  </a:lnTo>
                  <a:lnTo>
                    <a:pt x="30292" y="1478120"/>
                  </a:lnTo>
                  <a:lnTo>
                    <a:pt x="19518" y="1434676"/>
                  </a:lnTo>
                  <a:lnTo>
                    <a:pt x="11052" y="1390615"/>
                  </a:lnTo>
                  <a:lnTo>
                    <a:pt x="4945" y="1345990"/>
                  </a:lnTo>
                  <a:lnTo>
                    <a:pt x="1244" y="1300857"/>
                  </a:lnTo>
                  <a:lnTo>
                    <a:pt x="0" y="1255267"/>
                  </a:lnTo>
                  <a:lnTo>
                    <a:pt x="0" y="970661"/>
                  </a:lnTo>
                  <a:lnTo>
                    <a:pt x="1171" y="926230"/>
                  </a:lnTo>
                  <a:lnTo>
                    <a:pt x="4652" y="882313"/>
                  </a:lnTo>
                  <a:lnTo>
                    <a:pt x="10391" y="838951"/>
                  </a:lnTo>
                  <a:lnTo>
                    <a:pt x="18340" y="796187"/>
                  </a:lnTo>
                  <a:lnTo>
                    <a:pt x="28447" y="754064"/>
                  </a:lnTo>
                  <a:lnTo>
                    <a:pt x="40662" y="712625"/>
                  </a:lnTo>
                  <a:lnTo>
                    <a:pt x="54936" y="671913"/>
                  </a:lnTo>
                  <a:lnTo>
                    <a:pt x="71218" y="631971"/>
                  </a:lnTo>
                  <a:lnTo>
                    <a:pt x="89457" y="592841"/>
                  </a:lnTo>
                  <a:lnTo>
                    <a:pt x="109604" y="554567"/>
                  </a:lnTo>
                  <a:lnTo>
                    <a:pt x="131608" y="517191"/>
                  </a:lnTo>
                  <a:lnTo>
                    <a:pt x="155419" y="480756"/>
                  </a:lnTo>
                  <a:lnTo>
                    <a:pt x="180987" y="445304"/>
                  </a:lnTo>
                  <a:lnTo>
                    <a:pt x="208262" y="410880"/>
                  </a:lnTo>
                  <a:lnTo>
                    <a:pt x="237193" y="377525"/>
                  </a:lnTo>
                  <a:lnTo>
                    <a:pt x="267730" y="345282"/>
                  </a:lnTo>
                  <a:lnTo>
                    <a:pt x="299823" y="314194"/>
                  </a:lnTo>
                  <a:lnTo>
                    <a:pt x="333422" y="284305"/>
                  </a:lnTo>
                  <a:lnTo>
                    <a:pt x="368476" y="255656"/>
                  </a:lnTo>
                  <a:lnTo>
                    <a:pt x="404936" y="228291"/>
                  </a:lnTo>
                  <a:lnTo>
                    <a:pt x="442751" y="202253"/>
                  </a:lnTo>
                  <a:lnTo>
                    <a:pt x="481870" y="177584"/>
                  </a:lnTo>
                  <a:lnTo>
                    <a:pt x="522245" y="154328"/>
                  </a:lnTo>
                  <a:lnTo>
                    <a:pt x="563823" y="132526"/>
                  </a:lnTo>
                  <a:lnTo>
                    <a:pt x="606556" y="112223"/>
                  </a:lnTo>
                  <a:lnTo>
                    <a:pt x="650392" y="93460"/>
                  </a:lnTo>
                  <a:lnTo>
                    <a:pt x="695283" y="76281"/>
                  </a:lnTo>
                  <a:lnTo>
                    <a:pt x="741177" y="60728"/>
                  </a:lnTo>
                  <a:lnTo>
                    <a:pt x="788024" y="46845"/>
                  </a:lnTo>
                  <a:lnTo>
                    <a:pt x="835774" y="34673"/>
                  </a:lnTo>
                  <a:lnTo>
                    <a:pt x="884377" y="24257"/>
                  </a:lnTo>
                  <a:lnTo>
                    <a:pt x="933783" y="15639"/>
                  </a:lnTo>
                  <a:lnTo>
                    <a:pt x="983941" y="8861"/>
                  </a:lnTo>
                  <a:lnTo>
                    <a:pt x="1034801" y="3966"/>
                  </a:lnTo>
                  <a:lnTo>
                    <a:pt x="1086314" y="998"/>
                  </a:lnTo>
                  <a:lnTo>
                    <a:pt x="1138428" y="0"/>
                  </a:lnTo>
                  <a:lnTo>
                    <a:pt x="1138428" y="284607"/>
                  </a:lnTo>
                  <a:lnTo>
                    <a:pt x="1085787" y="285632"/>
                  </a:lnTo>
                  <a:lnTo>
                    <a:pt x="1033702" y="288681"/>
                  </a:lnTo>
                  <a:lnTo>
                    <a:pt x="982229" y="293710"/>
                  </a:lnTo>
                  <a:lnTo>
                    <a:pt x="931426" y="300679"/>
                  </a:lnTo>
                  <a:lnTo>
                    <a:pt x="881350" y="309546"/>
                  </a:lnTo>
                  <a:lnTo>
                    <a:pt x="832058" y="320268"/>
                  </a:lnTo>
                  <a:lnTo>
                    <a:pt x="783606" y="332803"/>
                  </a:lnTo>
                  <a:lnTo>
                    <a:pt x="736052" y="347110"/>
                  </a:lnTo>
                  <a:lnTo>
                    <a:pt x="689452" y="363147"/>
                  </a:lnTo>
                  <a:lnTo>
                    <a:pt x="643865" y="380872"/>
                  </a:lnTo>
                  <a:lnTo>
                    <a:pt x="599346" y="400243"/>
                  </a:lnTo>
                  <a:lnTo>
                    <a:pt x="555953" y="421217"/>
                  </a:lnTo>
                  <a:lnTo>
                    <a:pt x="513743" y="443754"/>
                  </a:lnTo>
                  <a:lnTo>
                    <a:pt x="472772" y="467811"/>
                  </a:lnTo>
                  <a:lnTo>
                    <a:pt x="433099" y="493347"/>
                  </a:lnTo>
                  <a:lnTo>
                    <a:pt x="394779" y="520319"/>
                  </a:lnTo>
                  <a:lnTo>
                    <a:pt x="357870" y="548685"/>
                  </a:lnTo>
                  <a:lnTo>
                    <a:pt x="322429" y="578404"/>
                  </a:lnTo>
                  <a:lnTo>
                    <a:pt x="288513" y="609434"/>
                  </a:lnTo>
                  <a:lnTo>
                    <a:pt x="256179" y="641732"/>
                  </a:lnTo>
                  <a:lnTo>
                    <a:pt x="225484" y="675257"/>
                  </a:lnTo>
                  <a:lnTo>
                    <a:pt x="196485" y="709968"/>
                  </a:lnTo>
                  <a:lnTo>
                    <a:pt x="169239" y="745821"/>
                  </a:lnTo>
                  <a:lnTo>
                    <a:pt x="143803" y="782776"/>
                  </a:lnTo>
                  <a:lnTo>
                    <a:pt x="120234" y="820790"/>
                  </a:lnTo>
                  <a:lnTo>
                    <a:pt x="98589" y="859821"/>
                  </a:lnTo>
                  <a:lnTo>
                    <a:pt x="78926" y="899828"/>
                  </a:lnTo>
                  <a:lnTo>
                    <a:pt x="61300" y="940768"/>
                  </a:lnTo>
                  <a:lnTo>
                    <a:pt x="45769" y="982600"/>
                  </a:lnTo>
                  <a:lnTo>
                    <a:pt x="32391" y="1025282"/>
                  </a:lnTo>
                  <a:lnTo>
                    <a:pt x="21222" y="1068772"/>
                  </a:lnTo>
                  <a:lnTo>
                    <a:pt x="12318" y="1113027"/>
                  </a:lnTo>
                </a:path>
              </a:pathLst>
            </a:custGeom>
            <a:ln w="15240">
              <a:solidFill>
                <a:srgbClr val="7C6B4D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9003792" y="1795652"/>
            <a:ext cx="1152525" cy="2352675"/>
            <a:chOff x="9003792" y="1795652"/>
            <a:chExt cx="1152525" cy="2352675"/>
          </a:xfrm>
        </p:grpSpPr>
        <p:sp>
          <p:nvSpPr>
            <p:cNvPr id="8" name="object 8"/>
            <p:cNvSpPr/>
            <p:nvPr/>
          </p:nvSpPr>
          <p:spPr>
            <a:xfrm>
              <a:off x="9011412" y="1803272"/>
              <a:ext cx="1137285" cy="1366520"/>
            </a:xfrm>
            <a:custGeom>
              <a:avLst/>
              <a:gdLst/>
              <a:ahLst/>
              <a:cxnLst/>
              <a:rect l="l" t="t" r="r" b="b"/>
              <a:pathLst>
                <a:path w="1137284" h="1366520">
                  <a:moveTo>
                    <a:pt x="284226" y="0"/>
                  </a:moveTo>
                  <a:lnTo>
                    <a:pt x="0" y="253364"/>
                  </a:lnTo>
                  <a:lnTo>
                    <a:pt x="284226" y="568451"/>
                  </a:lnTo>
                  <a:lnTo>
                    <a:pt x="284226" y="426338"/>
                  </a:lnTo>
                  <a:lnTo>
                    <a:pt x="335599" y="438758"/>
                  </a:lnTo>
                  <a:lnTo>
                    <a:pt x="385846" y="453092"/>
                  </a:lnTo>
                  <a:lnTo>
                    <a:pt x="434916" y="469288"/>
                  </a:lnTo>
                  <a:lnTo>
                    <a:pt x="482760" y="487292"/>
                  </a:lnTo>
                  <a:lnTo>
                    <a:pt x="529330" y="507049"/>
                  </a:lnTo>
                  <a:lnTo>
                    <a:pt x="574576" y="528505"/>
                  </a:lnTo>
                  <a:lnTo>
                    <a:pt x="618449" y="551607"/>
                  </a:lnTo>
                  <a:lnTo>
                    <a:pt x="660900" y="576299"/>
                  </a:lnTo>
                  <a:lnTo>
                    <a:pt x="701880" y="602528"/>
                  </a:lnTo>
                  <a:lnTo>
                    <a:pt x="741340" y="630240"/>
                  </a:lnTo>
                  <a:lnTo>
                    <a:pt x="779230" y="659381"/>
                  </a:lnTo>
                  <a:lnTo>
                    <a:pt x="815502" y="689896"/>
                  </a:lnTo>
                  <a:lnTo>
                    <a:pt x="850106" y="721731"/>
                  </a:lnTo>
                  <a:lnTo>
                    <a:pt x="882994" y="754833"/>
                  </a:lnTo>
                  <a:lnTo>
                    <a:pt x="914116" y="789147"/>
                  </a:lnTo>
                  <a:lnTo>
                    <a:pt x="943422" y="824619"/>
                  </a:lnTo>
                  <a:lnTo>
                    <a:pt x="970865" y="861195"/>
                  </a:lnTo>
                  <a:lnTo>
                    <a:pt x="996395" y="898821"/>
                  </a:lnTo>
                  <a:lnTo>
                    <a:pt x="1019962" y="937443"/>
                  </a:lnTo>
                  <a:lnTo>
                    <a:pt x="1041518" y="977006"/>
                  </a:lnTo>
                  <a:lnTo>
                    <a:pt x="1061013" y="1017457"/>
                  </a:lnTo>
                  <a:lnTo>
                    <a:pt x="1078399" y="1058741"/>
                  </a:lnTo>
                  <a:lnTo>
                    <a:pt x="1093626" y="1100804"/>
                  </a:lnTo>
                  <a:lnTo>
                    <a:pt x="1106645" y="1143593"/>
                  </a:lnTo>
                  <a:lnTo>
                    <a:pt x="1117407" y="1187053"/>
                  </a:lnTo>
                  <a:lnTo>
                    <a:pt x="1125863" y="1231129"/>
                  </a:lnTo>
                  <a:lnTo>
                    <a:pt x="1131964" y="1275769"/>
                  </a:lnTo>
                  <a:lnTo>
                    <a:pt x="1135660" y="1320917"/>
                  </a:lnTo>
                  <a:lnTo>
                    <a:pt x="1136904" y="1366519"/>
                  </a:lnTo>
                  <a:lnTo>
                    <a:pt x="1136904" y="1082166"/>
                  </a:lnTo>
                  <a:lnTo>
                    <a:pt x="1135660" y="1036576"/>
                  </a:lnTo>
                  <a:lnTo>
                    <a:pt x="1131964" y="991440"/>
                  </a:lnTo>
                  <a:lnTo>
                    <a:pt x="1125863" y="946812"/>
                  </a:lnTo>
                  <a:lnTo>
                    <a:pt x="1117407" y="902745"/>
                  </a:lnTo>
                  <a:lnTo>
                    <a:pt x="1106645" y="859295"/>
                  </a:lnTo>
                  <a:lnTo>
                    <a:pt x="1093626" y="816515"/>
                  </a:lnTo>
                  <a:lnTo>
                    <a:pt x="1078399" y="774460"/>
                  </a:lnTo>
                  <a:lnTo>
                    <a:pt x="1061013" y="733183"/>
                  </a:lnTo>
                  <a:lnTo>
                    <a:pt x="1041518" y="692738"/>
                  </a:lnTo>
                  <a:lnTo>
                    <a:pt x="1019962" y="653181"/>
                  </a:lnTo>
                  <a:lnTo>
                    <a:pt x="996395" y="614565"/>
                  </a:lnTo>
                  <a:lnTo>
                    <a:pt x="970865" y="576944"/>
                  </a:lnTo>
                  <a:lnTo>
                    <a:pt x="943422" y="540372"/>
                  </a:lnTo>
                  <a:lnTo>
                    <a:pt x="914116" y="504904"/>
                  </a:lnTo>
                  <a:lnTo>
                    <a:pt x="882994" y="470593"/>
                  </a:lnTo>
                  <a:lnTo>
                    <a:pt x="850106" y="437494"/>
                  </a:lnTo>
                  <a:lnTo>
                    <a:pt x="815502" y="405661"/>
                  </a:lnTo>
                  <a:lnTo>
                    <a:pt x="779230" y="375148"/>
                  </a:lnTo>
                  <a:lnTo>
                    <a:pt x="741340" y="346009"/>
                  </a:lnTo>
                  <a:lnTo>
                    <a:pt x="701880" y="318298"/>
                  </a:lnTo>
                  <a:lnTo>
                    <a:pt x="660900" y="292070"/>
                  </a:lnTo>
                  <a:lnTo>
                    <a:pt x="618449" y="267379"/>
                  </a:lnTo>
                  <a:lnTo>
                    <a:pt x="574576" y="244278"/>
                  </a:lnTo>
                  <a:lnTo>
                    <a:pt x="529330" y="222822"/>
                  </a:lnTo>
                  <a:lnTo>
                    <a:pt x="482760" y="203066"/>
                  </a:lnTo>
                  <a:lnTo>
                    <a:pt x="434916" y="185062"/>
                  </a:lnTo>
                  <a:lnTo>
                    <a:pt x="385846" y="168866"/>
                  </a:lnTo>
                  <a:lnTo>
                    <a:pt x="335599" y="154532"/>
                  </a:lnTo>
                  <a:lnTo>
                    <a:pt x="284226" y="142112"/>
                  </a:lnTo>
                  <a:lnTo>
                    <a:pt x="28422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9011412" y="3027552"/>
              <a:ext cx="1137285" cy="1113155"/>
            </a:xfrm>
            <a:custGeom>
              <a:avLst/>
              <a:gdLst/>
              <a:ahLst/>
              <a:cxnLst/>
              <a:rect l="l" t="t" r="r" b="b"/>
              <a:pathLst>
                <a:path w="1137284" h="1113154">
                  <a:moveTo>
                    <a:pt x="1124712" y="0"/>
                  </a:moveTo>
                  <a:lnTo>
                    <a:pt x="1115822" y="44279"/>
                  </a:lnTo>
                  <a:lnTo>
                    <a:pt x="1104669" y="87792"/>
                  </a:lnTo>
                  <a:lnTo>
                    <a:pt x="1091309" y="130498"/>
                  </a:lnTo>
                  <a:lnTo>
                    <a:pt x="1075801" y="172353"/>
                  </a:lnTo>
                  <a:lnTo>
                    <a:pt x="1058199" y="213317"/>
                  </a:lnTo>
                  <a:lnTo>
                    <a:pt x="1038562" y="253347"/>
                  </a:lnTo>
                  <a:lnTo>
                    <a:pt x="1016947" y="292401"/>
                  </a:lnTo>
                  <a:lnTo>
                    <a:pt x="993409" y="330438"/>
                  </a:lnTo>
                  <a:lnTo>
                    <a:pt x="968007" y="367414"/>
                  </a:lnTo>
                  <a:lnTo>
                    <a:pt x="940797" y="403290"/>
                  </a:lnTo>
                  <a:lnTo>
                    <a:pt x="911836" y="438021"/>
                  </a:lnTo>
                  <a:lnTo>
                    <a:pt x="881181" y="471567"/>
                  </a:lnTo>
                  <a:lnTo>
                    <a:pt x="848889" y="503886"/>
                  </a:lnTo>
                  <a:lnTo>
                    <a:pt x="815017" y="534935"/>
                  </a:lnTo>
                  <a:lnTo>
                    <a:pt x="779621" y="564673"/>
                  </a:lnTo>
                  <a:lnTo>
                    <a:pt x="742759" y="593058"/>
                  </a:lnTo>
                  <a:lnTo>
                    <a:pt x="704488" y="620047"/>
                  </a:lnTo>
                  <a:lnTo>
                    <a:pt x="664864" y="645599"/>
                  </a:lnTo>
                  <a:lnTo>
                    <a:pt x="623944" y="669672"/>
                  </a:lnTo>
                  <a:lnTo>
                    <a:pt x="581787" y="692224"/>
                  </a:lnTo>
                  <a:lnTo>
                    <a:pt x="538447" y="713213"/>
                  </a:lnTo>
                  <a:lnTo>
                    <a:pt x="493982" y="732596"/>
                  </a:lnTo>
                  <a:lnTo>
                    <a:pt x="448450" y="750333"/>
                  </a:lnTo>
                  <a:lnTo>
                    <a:pt x="401907" y="766381"/>
                  </a:lnTo>
                  <a:lnTo>
                    <a:pt x="354410" y="780698"/>
                  </a:lnTo>
                  <a:lnTo>
                    <a:pt x="306015" y="793242"/>
                  </a:lnTo>
                  <a:lnTo>
                    <a:pt x="256781" y="803971"/>
                  </a:lnTo>
                  <a:lnTo>
                    <a:pt x="206763" y="812844"/>
                  </a:lnTo>
                  <a:lnTo>
                    <a:pt x="156020" y="819818"/>
                  </a:lnTo>
                  <a:lnTo>
                    <a:pt x="104606" y="824851"/>
                  </a:lnTo>
                  <a:lnTo>
                    <a:pt x="52581" y="827902"/>
                  </a:lnTo>
                  <a:lnTo>
                    <a:pt x="0" y="828929"/>
                  </a:lnTo>
                  <a:lnTo>
                    <a:pt x="0" y="1113155"/>
                  </a:lnTo>
                  <a:lnTo>
                    <a:pt x="41765" y="1112492"/>
                  </a:lnTo>
                  <a:lnTo>
                    <a:pt x="83423" y="1110519"/>
                  </a:lnTo>
                  <a:lnTo>
                    <a:pt x="124962" y="1107261"/>
                  </a:lnTo>
                  <a:lnTo>
                    <a:pt x="166370" y="1102741"/>
                  </a:lnTo>
                  <a:lnTo>
                    <a:pt x="217681" y="1095247"/>
                  </a:lnTo>
                  <a:lnTo>
                    <a:pt x="268060" y="1085880"/>
                  </a:lnTo>
                  <a:lnTo>
                    <a:pt x="317465" y="1074689"/>
                  </a:lnTo>
                  <a:lnTo>
                    <a:pt x="365854" y="1061721"/>
                  </a:lnTo>
                  <a:lnTo>
                    <a:pt x="413184" y="1047026"/>
                  </a:lnTo>
                  <a:lnTo>
                    <a:pt x="459414" y="1030652"/>
                  </a:lnTo>
                  <a:lnTo>
                    <a:pt x="504500" y="1012647"/>
                  </a:lnTo>
                  <a:lnTo>
                    <a:pt x="548400" y="993061"/>
                  </a:lnTo>
                  <a:lnTo>
                    <a:pt x="591073" y="971942"/>
                  </a:lnTo>
                  <a:lnTo>
                    <a:pt x="632476" y="949339"/>
                  </a:lnTo>
                  <a:lnTo>
                    <a:pt x="672567" y="925300"/>
                  </a:lnTo>
                  <a:lnTo>
                    <a:pt x="711303" y="899874"/>
                  </a:lnTo>
                  <a:lnTo>
                    <a:pt x="748642" y="873110"/>
                  </a:lnTo>
                  <a:lnTo>
                    <a:pt x="784542" y="845056"/>
                  </a:lnTo>
                  <a:lnTo>
                    <a:pt x="818961" y="815761"/>
                  </a:lnTo>
                  <a:lnTo>
                    <a:pt x="851857" y="785273"/>
                  </a:lnTo>
                  <a:lnTo>
                    <a:pt x="883186" y="753642"/>
                  </a:lnTo>
                  <a:lnTo>
                    <a:pt x="912907" y="720915"/>
                  </a:lnTo>
                  <a:lnTo>
                    <a:pt x="940978" y="687142"/>
                  </a:lnTo>
                  <a:lnTo>
                    <a:pt x="967356" y="652370"/>
                  </a:lnTo>
                  <a:lnTo>
                    <a:pt x="991999" y="616650"/>
                  </a:lnTo>
                  <a:lnTo>
                    <a:pt x="1014865" y="580029"/>
                  </a:lnTo>
                  <a:lnTo>
                    <a:pt x="1035912" y="542555"/>
                  </a:lnTo>
                  <a:lnTo>
                    <a:pt x="1055097" y="504279"/>
                  </a:lnTo>
                  <a:lnTo>
                    <a:pt x="1072377" y="465248"/>
                  </a:lnTo>
                  <a:lnTo>
                    <a:pt x="1087712" y="425510"/>
                  </a:lnTo>
                  <a:lnTo>
                    <a:pt x="1101058" y="385115"/>
                  </a:lnTo>
                  <a:lnTo>
                    <a:pt x="1112373" y="344111"/>
                  </a:lnTo>
                  <a:lnTo>
                    <a:pt x="1121615" y="302547"/>
                  </a:lnTo>
                  <a:lnTo>
                    <a:pt x="1128741" y="260472"/>
                  </a:lnTo>
                  <a:lnTo>
                    <a:pt x="1133710" y="217933"/>
                  </a:lnTo>
                  <a:lnTo>
                    <a:pt x="1136479" y="174981"/>
                  </a:lnTo>
                  <a:lnTo>
                    <a:pt x="1137006" y="131662"/>
                  </a:lnTo>
                  <a:lnTo>
                    <a:pt x="1135249" y="88027"/>
                  </a:lnTo>
                  <a:lnTo>
                    <a:pt x="1131165" y="44123"/>
                  </a:lnTo>
                  <a:lnTo>
                    <a:pt x="1124712" y="0"/>
                  </a:lnTo>
                  <a:close/>
                </a:path>
              </a:pathLst>
            </a:custGeom>
            <a:solidFill>
              <a:srgbClr val="CD9A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9011412" y="1803272"/>
              <a:ext cx="1137285" cy="2337435"/>
            </a:xfrm>
            <a:custGeom>
              <a:avLst/>
              <a:gdLst/>
              <a:ahLst/>
              <a:cxnLst/>
              <a:rect l="l" t="t" r="r" b="b"/>
              <a:pathLst>
                <a:path w="1137284" h="2337435">
                  <a:moveTo>
                    <a:pt x="1136904" y="1366519"/>
                  </a:moveTo>
                  <a:lnTo>
                    <a:pt x="1135660" y="1320917"/>
                  </a:lnTo>
                  <a:lnTo>
                    <a:pt x="1131964" y="1275769"/>
                  </a:lnTo>
                  <a:lnTo>
                    <a:pt x="1125863" y="1231129"/>
                  </a:lnTo>
                  <a:lnTo>
                    <a:pt x="1117407" y="1187053"/>
                  </a:lnTo>
                  <a:lnTo>
                    <a:pt x="1106645" y="1143593"/>
                  </a:lnTo>
                  <a:lnTo>
                    <a:pt x="1093626" y="1100804"/>
                  </a:lnTo>
                  <a:lnTo>
                    <a:pt x="1078399" y="1058741"/>
                  </a:lnTo>
                  <a:lnTo>
                    <a:pt x="1061013" y="1017457"/>
                  </a:lnTo>
                  <a:lnTo>
                    <a:pt x="1041518" y="977006"/>
                  </a:lnTo>
                  <a:lnTo>
                    <a:pt x="1019962" y="937443"/>
                  </a:lnTo>
                  <a:lnTo>
                    <a:pt x="996395" y="898821"/>
                  </a:lnTo>
                  <a:lnTo>
                    <a:pt x="970865" y="861195"/>
                  </a:lnTo>
                  <a:lnTo>
                    <a:pt x="943422" y="824619"/>
                  </a:lnTo>
                  <a:lnTo>
                    <a:pt x="914116" y="789147"/>
                  </a:lnTo>
                  <a:lnTo>
                    <a:pt x="882994" y="754833"/>
                  </a:lnTo>
                  <a:lnTo>
                    <a:pt x="850106" y="721731"/>
                  </a:lnTo>
                  <a:lnTo>
                    <a:pt x="815502" y="689896"/>
                  </a:lnTo>
                  <a:lnTo>
                    <a:pt x="779230" y="659381"/>
                  </a:lnTo>
                  <a:lnTo>
                    <a:pt x="741340" y="630240"/>
                  </a:lnTo>
                  <a:lnTo>
                    <a:pt x="701880" y="602528"/>
                  </a:lnTo>
                  <a:lnTo>
                    <a:pt x="660900" y="576299"/>
                  </a:lnTo>
                  <a:lnTo>
                    <a:pt x="618449" y="551607"/>
                  </a:lnTo>
                  <a:lnTo>
                    <a:pt x="574576" y="528505"/>
                  </a:lnTo>
                  <a:lnTo>
                    <a:pt x="529330" y="507049"/>
                  </a:lnTo>
                  <a:lnTo>
                    <a:pt x="482760" y="487292"/>
                  </a:lnTo>
                  <a:lnTo>
                    <a:pt x="434916" y="469288"/>
                  </a:lnTo>
                  <a:lnTo>
                    <a:pt x="385846" y="453092"/>
                  </a:lnTo>
                  <a:lnTo>
                    <a:pt x="335599" y="438758"/>
                  </a:lnTo>
                  <a:lnTo>
                    <a:pt x="284226" y="426338"/>
                  </a:lnTo>
                  <a:lnTo>
                    <a:pt x="284226" y="568451"/>
                  </a:lnTo>
                  <a:lnTo>
                    <a:pt x="0" y="253364"/>
                  </a:lnTo>
                  <a:lnTo>
                    <a:pt x="284226" y="0"/>
                  </a:lnTo>
                  <a:lnTo>
                    <a:pt x="284226" y="142112"/>
                  </a:lnTo>
                  <a:lnTo>
                    <a:pt x="335599" y="154532"/>
                  </a:lnTo>
                  <a:lnTo>
                    <a:pt x="385846" y="168866"/>
                  </a:lnTo>
                  <a:lnTo>
                    <a:pt x="434916" y="185062"/>
                  </a:lnTo>
                  <a:lnTo>
                    <a:pt x="482760" y="203066"/>
                  </a:lnTo>
                  <a:lnTo>
                    <a:pt x="529330" y="222822"/>
                  </a:lnTo>
                  <a:lnTo>
                    <a:pt x="574576" y="244278"/>
                  </a:lnTo>
                  <a:lnTo>
                    <a:pt x="618449" y="267379"/>
                  </a:lnTo>
                  <a:lnTo>
                    <a:pt x="660900" y="292070"/>
                  </a:lnTo>
                  <a:lnTo>
                    <a:pt x="701880" y="318298"/>
                  </a:lnTo>
                  <a:lnTo>
                    <a:pt x="741340" y="346009"/>
                  </a:lnTo>
                  <a:lnTo>
                    <a:pt x="779230" y="375148"/>
                  </a:lnTo>
                  <a:lnTo>
                    <a:pt x="815502" y="405661"/>
                  </a:lnTo>
                  <a:lnTo>
                    <a:pt x="850106" y="437494"/>
                  </a:lnTo>
                  <a:lnTo>
                    <a:pt x="882994" y="470593"/>
                  </a:lnTo>
                  <a:lnTo>
                    <a:pt x="914116" y="504904"/>
                  </a:lnTo>
                  <a:lnTo>
                    <a:pt x="943422" y="540372"/>
                  </a:lnTo>
                  <a:lnTo>
                    <a:pt x="970865" y="576944"/>
                  </a:lnTo>
                  <a:lnTo>
                    <a:pt x="996395" y="614565"/>
                  </a:lnTo>
                  <a:lnTo>
                    <a:pt x="1019962" y="653181"/>
                  </a:lnTo>
                  <a:lnTo>
                    <a:pt x="1041518" y="692738"/>
                  </a:lnTo>
                  <a:lnTo>
                    <a:pt x="1061013" y="733183"/>
                  </a:lnTo>
                  <a:lnTo>
                    <a:pt x="1078399" y="774460"/>
                  </a:lnTo>
                  <a:lnTo>
                    <a:pt x="1093626" y="816515"/>
                  </a:lnTo>
                  <a:lnTo>
                    <a:pt x="1106645" y="859295"/>
                  </a:lnTo>
                  <a:lnTo>
                    <a:pt x="1117407" y="902745"/>
                  </a:lnTo>
                  <a:lnTo>
                    <a:pt x="1125863" y="946812"/>
                  </a:lnTo>
                  <a:lnTo>
                    <a:pt x="1131964" y="991440"/>
                  </a:lnTo>
                  <a:lnTo>
                    <a:pt x="1135660" y="1036576"/>
                  </a:lnTo>
                  <a:lnTo>
                    <a:pt x="1136904" y="1082166"/>
                  </a:lnTo>
                  <a:lnTo>
                    <a:pt x="1136904" y="1366519"/>
                  </a:lnTo>
                  <a:lnTo>
                    <a:pt x="1135734" y="1410960"/>
                  </a:lnTo>
                  <a:lnTo>
                    <a:pt x="1132257" y="1454888"/>
                  </a:lnTo>
                  <a:lnTo>
                    <a:pt x="1126525" y="1498261"/>
                  </a:lnTo>
                  <a:lnTo>
                    <a:pt x="1118586" y="1541035"/>
                  </a:lnTo>
                  <a:lnTo>
                    <a:pt x="1108492" y="1583169"/>
                  </a:lnTo>
                  <a:lnTo>
                    <a:pt x="1096292" y="1624618"/>
                  </a:lnTo>
                  <a:lnTo>
                    <a:pt x="1082036" y="1665340"/>
                  </a:lnTo>
                  <a:lnTo>
                    <a:pt x="1065775" y="1705292"/>
                  </a:lnTo>
                  <a:lnTo>
                    <a:pt x="1047559" y="1744432"/>
                  </a:lnTo>
                  <a:lnTo>
                    <a:pt x="1027438" y="1782716"/>
                  </a:lnTo>
                  <a:lnTo>
                    <a:pt x="1005462" y="1820102"/>
                  </a:lnTo>
                  <a:lnTo>
                    <a:pt x="981681" y="1856547"/>
                  </a:lnTo>
                  <a:lnTo>
                    <a:pt x="956146" y="1892007"/>
                  </a:lnTo>
                  <a:lnTo>
                    <a:pt x="928907" y="1926441"/>
                  </a:lnTo>
                  <a:lnTo>
                    <a:pt x="900013" y="1959805"/>
                  </a:lnTo>
                  <a:lnTo>
                    <a:pt x="869516" y="1992056"/>
                  </a:lnTo>
                  <a:lnTo>
                    <a:pt x="837464" y="2023152"/>
                  </a:lnTo>
                  <a:lnTo>
                    <a:pt x="803910" y="2053050"/>
                  </a:lnTo>
                  <a:lnTo>
                    <a:pt x="768901" y="2081706"/>
                  </a:lnTo>
                  <a:lnTo>
                    <a:pt x="732490" y="2109078"/>
                  </a:lnTo>
                  <a:lnTo>
                    <a:pt x="694725" y="2135124"/>
                  </a:lnTo>
                  <a:lnTo>
                    <a:pt x="655657" y="2159799"/>
                  </a:lnTo>
                  <a:lnTo>
                    <a:pt x="615337" y="2183062"/>
                  </a:lnTo>
                  <a:lnTo>
                    <a:pt x="573814" y="2204870"/>
                  </a:lnTo>
                  <a:lnTo>
                    <a:pt x="531138" y="2225179"/>
                  </a:lnTo>
                  <a:lnTo>
                    <a:pt x="487361" y="2243947"/>
                  </a:lnTo>
                  <a:lnTo>
                    <a:pt x="442531" y="2261131"/>
                  </a:lnTo>
                  <a:lnTo>
                    <a:pt x="396699" y="2276688"/>
                  </a:lnTo>
                  <a:lnTo>
                    <a:pt x="349916" y="2290576"/>
                  </a:lnTo>
                  <a:lnTo>
                    <a:pt x="302231" y="2302751"/>
                  </a:lnTo>
                  <a:lnTo>
                    <a:pt x="253695" y="2313170"/>
                  </a:lnTo>
                  <a:lnTo>
                    <a:pt x="204358" y="2321791"/>
                  </a:lnTo>
                  <a:lnTo>
                    <a:pt x="154269" y="2328571"/>
                  </a:lnTo>
                  <a:lnTo>
                    <a:pt x="103480" y="2333466"/>
                  </a:lnTo>
                  <a:lnTo>
                    <a:pt x="52040" y="2336435"/>
                  </a:lnTo>
                  <a:lnTo>
                    <a:pt x="0" y="2337435"/>
                  </a:lnTo>
                  <a:lnTo>
                    <a:pt x="0" y="2053208"/>
                  </a:lnTo>
                  <a:lnTo>
                    <a:pt x="52581" y="2052182"/>
                  </a:lnTo>
                  <a:lnTo>
                    <a:pt x="104606" y="2049131"/>
                  </a:lnTo>
                  <a:lnTo>
                    <a:pt x="156020" y="2044098"/>
                  </a:lnTo>
                  <a:lnTo>
                    <a:pt x="206763" y="2037124"/>
                  </a:lnTo>
                  <a:lnTo>
                    <a:pt x="256781" y="2028251"/>
                  </a:lnTo>
                  <a:lnTo>
                    <a:pt x="306015" y="2017522"/>
                  </a:lnTo>
                  <a:lnTo>
                    <a:pt x="354410" y="2004978"/>
                  </a:lnTo>
                  <a:lnTo>
                    <a:pt x="401907" y="1990661"/>
                  </a:lnTo>
                  <a:lnTo>
                    <a:pt x="448450" y="1974613"/>
                  </a:lnTo>
                  <a:lnTo>
                    <a:pt x="493982" y="1956876"/>
                  </a:lnTo>
                  <a:lnTo>
                    <a:pt x="538447" y="1937493"/>
                  </a:lnTo>
                  <a:lnTo>
                    <a:pt x="581787" y="1916504"/>
                  </a:lnTo>
                  <a:lnTo>
                    <a:pt x="623944" y="1893952"/>
                  </a:lnTo>
                  <a:lnTo>
                    <a:pt x="664864" y="1869879"/>
                  </a:lnTo>
                  <a:lnTo>
                    <a:pt x="704488" y="1844327"/>
                  </a:lnTo>
                  <a:lnTo>
                    <a:pt x="742759" y="1817338"/>
                  </a:lnTo>
                  <a:lnTo>
                    <a:pt x="779621" y="1788953"/>
                  </a:lnTo>
                  <a:lnTo>
                    <a:pt x="815017" y="1759215"/>
                  </a:lnTo>
                  <a:lnTo>
                    <a:pt x="848889" y="1728166"/>
                  </a:lnTo>
                  <a:lnTo>
                    <a:pt x="881181" y="1695847"/>
                  </a:lnTo>
                  <a:lnTo>
                    <a:pt x="911836" y="1662301"/>
                  </a:lnTo>
                  <a:lnTo>
                    <a:pt x="940797" y="1627570"/>
                  </a:lnTo>
                  <a:lnTo>
                    <a:pt x="968007" y="1591694"/>
                  </a:lnTo>
                  <a:lnTo>
                    <a:pt x="993409" y="1554718"/>
                  </a:lnTo>
                  <a:lnTo>
                    <a:pt x="1016947" y="1516681"/>
                  </a:lnTo>
                  <a:lnTo>
                    <a:pt x="1038562" y="1477627"/>
                  </a:lnTo>
                  <a:lnTo>
                    <a:pt x="1058199" y="1437597"/>
                  </a:lnTo>
                  <a:lnTo>
                    <a:pt x="1075801" y="1396633"/>
                  </a:lnTo>
                  <a:lnTo>
                    <a:pt x="1091309" y="1354778"/>
                  </a:lnTo>
                  <a:lnTo>
                    <a:pt x="1104669" y="1312072"/>
                  </a:lnTo>
                  <a:lnTo>
                    <a:pt x="1115822" y="1268559"/>
                  </a:lnTo>
                  <a:lnTo>
                    <a:pt x="1124712" y="1224279"/>
                  </a:lnTo>
                </a:path>
              </a:pathLst>
            </a:custGeom>
            <a:ln w="15239">
              <a:solidFill>
                <a:srgbClr val="7C6B4D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8585">
              <a:lnSpc>
                <a:spcPct val="100000"/>
              </a:lnSpc>
              <a:spcBef>
                <a:spcPts val="105"/>
              </a:spcBef>
            </a:pPr>
            <a:r>
              <a:rPr spc="-100" dirty="0"/>
              <a:t>750</a:t>
            </a:r>
            <a:r>
              <a:rPr spc="-85" dirty="0"/>
              <a:t> </a:t>
            </a:r>
            <a:r>
              <a:rPr spc="-50" dirty="0"/>
              <a:t>Vueltas</a:t>
            </a: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87467" y="4628388"/>
            <a:ext cx="2668524" cy="1501140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7625614" y="4923059"/>
            <a:ext cx="1619885" cy="918210"/>
            <a:chOff x="7625614" y="4923059"/>
            <a:chExt cx="1619885" cy="918210"/>
          </a:xfrm>
        </p:grpSpPr>
        <p:sp>
          <p:nvSpPr>
            <p:cNvPr id="14" name="object 14"/>
            <p:cNvSpPr/>
            <p:nvPr/>
          </p:nvSpPr>
          <p:spPr>
            <a:xfrm>
              <a:off x="7633234" y="4930679"/>
              <a:ext cx="1604645" cy="902969"/>
            </a:xfrm>
            <a:custGeom>
              <a:avLst/>
              <a:gdLst/>
              <a:ahLst/>
              <a:cxnLst/>
              <a:rect l="l" t="t" r="r" b="b"/>
              <a:pathLst>
                <a:path w="1604645" h="902970">
                  <a:moveTo>
                    <a:pt x="1230333" y="0"/>
                  </a:moveTo>
                  <a:lnTo>
                    <a:pt x="1185259" y="7371"/>
                  </a:lnTo>
                  <a:lnTo>
                    <a:pt x="1143565" y="23542"/>
                  </a:lnTo>
                  <a:lnTo>
                    <a:pt x="1107667" y="48355"/>
                  </a:lnTo>
                  <a:lnTo>
                    <a:pt x="1095622" y="37560"/>
                  </a:lnTo>
                  <a:lnTo>
                    <a:pt x="1082077" y="27908"/>
                  </a:lnTo>
                  <a:lnTo>
                    <a:pt x="1067198" y="19494"/>
                  </a:lnTo>
                  <a:lnTo>
                    <a:pt x="1051152" y="12414"/>
                  </a:lnTo>
                  <a:lnTo>
                    <a:pt x="1001670" y="558"/>
                  </a:lnTo>
                  <a:lnTo>
                    <a:pt x="951621" y="1114"/>
                  </a:lnTo>
                  <a:lnTo>
                    <a:pt x="904583" y="13173"/>
                  </a:lnTo>
                  <a:lnTo>
                    <a:pt x="864135" y="35826"/>
                  </a:lnTo>
                  <a:lnTo>
                    <a:pt x="833855" y="68167"/>
                  </a:lnTo>
                  <a:lnTo>
                    <a:pt x="823314" y="60761"/>
                  </a:lnTo>
                  <a:lnTo>
                    <a:pt x="787881" y="42259"/>
                  </a:lnTo>
                  <a:lnTo>
                    <a:pt x="738100" y="28104"/>
                  </a:lnTo>
                  <a:lnTo>
                    <a:pt x="686982" y="24610"/>
                  </a:lnTo>
                  <a:lnTo>
                    <a:pt x="637084" y="31178"/>
                  </a:lnTo>
                  <a:lnTo>
                    <a:pt x="590965" y="47207"/>
                  </a:lnTo>
                  <a:lnTo>
                    <a:pt x="551182" y="72098"/>
                  </a:lnTo>
                  <a:lnTo>
                    <a:pt x="520292" y="105251"/>
                  </a:lnTo>
                  <a:lnTo>
                    <a:pt x="482619" y="91418"/>
                  </a:lnTo>
                  <a:lnTo>
                    <a:pt x="442743" y="82597"/>
                  </a:lnTo>
                  <a:lnTo>
                    <a:pt x="401509" y="78944"/>
                  </a:lnTo>
                  <a:lnTo>
                    <a:pt x="359764" y="80613"/>
                  </a:lnTo>
                  <a:lnTo>
                    <a:pt x="310402" y="89719"/>
                  </a:lnTo>
                  <a:lnTo>
                    <a:pt x="265758" y="105693"/>
                  </a:lnTo>
                  <a:lnTo>
                    <a:pt x="226696" y="127666"/>
                  </a:lnTo>
                  <a:lnTo>
                    <a:pt x="194077" y="154765"/>
                  </a:lnTo>
                  <a:lnTo>
                    <a:pt x="168762" y="186121"/>
                  </a:lnTo>
                  <a:lnTo>
                    <a:pt x="151613" y="220862"/>
                  </a:lnTo>
                  <a:lnTo>
                    <a:pt x="143492" y="258119"/>
                  </a:lnTo>
                  <a:lnTo>
                    <a:pt x="145261" y="297021"/>
                  </a:lnTo>
                  <a:lnTo>
                    <a:pt x="143864" y="299815"/>
                  </a:lnTo>
                  <a:lnTo>
                    <a:pt x="73157" y="318944"/>
                  </a:lnTo>
                  <a:lnTo>
                    <a:pt x="21309" y="360648"/>
                  </a:lnTo>
                  <a:lnTo>
                    <a:pt x="2617" y="397793"/>
                  </a:lnTo>
                  <a:lnTo>
                    <a:pt x="0" y="436187"/>
                  </a:lnTo>
                  <a:lnTo>
                    <a:pt x="12494" y="473028"/>
                  </a:lnTo>
                  <a:lnTo>
                    <a:pt x="39138" y="505509"/>
                  </a:lnTo>
                  <a:lnTo>
                    <a:pt x="78967" y="530828"/>
                  </a:lnTo>
                  <a:lnTo>
                    <a:pt x="57762" y="552467"/>
                  </a:lnTo>
                  <a:lnTo>
                    <a:pt x="43344" y="576786"/>
                  </a:lnTo>
                  <a:lnTo>
                    <a:pt x="36069" y="602890"/>
                  </a:lnTo>
                  <a:lnTo>
                    <a:pt x="36295" y="629888"/>
                  </a:lnTo>
                  <a:lnTo>
                    <a:pt x="50448" y="668028"/>
                  </a:lnTo>
                  <a:lnTo>
                    <a:pt x="78439" y="699740"/>
                  </a:lnTo>
                  <a:lnTo>
                    <a:pt x="117311" y="723236"/>
                  </a:lnTo>
                  <a:lnTo>
                    <a:pt x="164108" y="736730"/>
                  </a:lnTo>
                  <a:lnTo>
                    <a:pt x="215873" y="738435"/>
                  </a:lnTo>
                  <a:lnTo>
                    <a:pt x="218921" y="742410"/>
                  </a:lnTo>
                  <a:lnTo>
                    <a:pt x="249414" y="774556"/>
                  </a:lnTo>
                  <a:lnTo>
                    <a:pt x="285795" y="801257"/>
                  </a:lnTo>
                  <a:lnTo>
                    <a:pt x="326956" y="822300"/>
                  </a:lnTo>
                  <a:lnTo>
                    <a:pt x="371785" y="837471"/>
                  </a:lnTo>
                  <a:lnTo>
                    <a:pt x="419173" y="846559"/>
                  </a:lnTo>
                  <a:lnTo>
                    <a:pt x="468010" y="849349"/>
                  </a:lnTo>
                  <a:lnTo>
                    <a:pt x="517186" y="845630"/>
                  </a:lnTo>
                  <a:lnTo>
                    <a:pt x="565590" y="835188"/>
                  </a:lnTo>
                  <a:lnTo>
                    <a:pt x="612113" y="817810"/>
                  </a:lnTo>
                  <a:lnTo>
                    <a:pt x="639112" y="843731"/>
                  </a:lnTo>
                  <a:lnTo>
                    <a:pt x="671232" y="865557"/>
                  </a:lnTo>
                  <a:lnTo>
                    <a:pt x="707732" y="882852"/>
                  </a:lnTo>
                  <a:lnTo>
                    <a:pt x="747876" y="895178"/>
                  </a:lnTo>
                  <a:lnTo>
                    <a:pt x="797649" y="902687"/>
                  </a:lnTo>
                  <a:lnTo>
                    <a:pt x="846877" y="902421"/>
                  </a:lnTo>
                  <a:lnTo>
                    <a:pt x="894301" y="894899"/>
                  </a:lnTo>
                  <a:lnTo>
                    <a:pt x="938662" y="880637"/>
                  </a:lnTo>
                  <a:lnTo>
                    <a:pt x="978701" y="860152"/>
                  </a:lnTo>
                  <a:lnTo>
                    <a:pt x="1013159" y="833963"/>
                  </a:lnTo>
                  <a:lnTo>
                    <a:pt x="1040777" y="802587"/>
                  </a:lnTo>
                  <a:lnTo>
                    <a:pt x="1060296" y="766540"/>
                  </a:lnTo>
                  <a:lnTo>
                    <a:pt x="1086351" y="777188"/>
                  </a:lnTo>
                  <a:lnTo>
                    <a:pt x="1113954" y="784956"/>
                  </a:lnTo>
                  <a:lnTo>
                    <a:pt x="1142699" y="789755"/>
                  </a:lnTo>
                  <a:lnTo>
                    <a:pt x="1172183" y="791495"/>
                  </a:lnTo>
                  <a:lnTo>
                    <a:pt x="1221473" y="787454"/>
                  </a:lnTo>
                  <a:lnTo>
                    <a:pt x="1266804" y="775353"/>
                  </a:lnTo>
                  <a:lnTo>
                    <a:pt x="1306877" y="756172"/>
                  </a:lnTo>
                  <a:lnTo>
                    <a:pt x="1340392" y="730890"/>
                  </a:lnTo>
                  <a:lnTo>
                    <a:pt x="1366049" y="700487"/>
                  </a:lnTo>
                  <a:lnTo>
                    <a:pt x="1382548" y="665943"/>
                  </a:lnTo>
                  <a:lnTo>
                    <a:pt x="1388591" y="628237"/>
                  </a:lnTo>
                  <a:lnTo>
                    <a:pt x="1420200" y="623161"/>
                  </a:lnTo>
                  <a:lnTo>
                    <a:pt x="1479370" y="604055"/>
                  </a:lnTo>
                  <a:lnTo>
                    <a:pt x="1547862" y="559284"/>
                  </a:lnTo>
                  <a:lnTo>
                    <a:pt x="1578306" y="523053"/>
                  </a:lnTo>
                  <a:lnTo>
                    <a:pt x="1597247" y="483192"/>
                  </a:lnTo>
                  <a:lnTo>
                    <a:pt x="1604406" y="441322"/>
                  </a:lnTo>
                  <a:lnTo>
                    <a:pt x="1599507" y="399066"/>
                  </a:lnTo>
                  <a:lnTo>
                    <a:pt x="1582271" y="358045"/>
                  </a:lnTo>
                  <a:lnTo>
                    <a:pt x="1552421" y="319881"/>
                  </a:lnTo>
                  <a:lnTo>
                    <a:pt x="1556104" y="313277"/>
                  </a:lnTo>
                  <a:lnTo>
                    <a:pt x="1559152" y="306673"/>
                  </a:lnTo>
                  <a:lnTo>
                    <a:pt x="1561565" y="299815"/>
                  </a:lnTo>
                  <a:lnTo>
                    <a:pt x="1568559" y="259377"/>
                  </a:lnTo>
                  <a:lnTo>
                    <a:pt x="1561720" y="220280"/>
                  </a:lnTo>
                  <a:lnTo>
                    <a:pt x="1542372" y="184308"/>
                  </a:lnTo>
                  <a:lnTo>
                    <a:pt x="1511838" y="153247"/>
                  </a:lnTo>
                  <a:lnTo>
                    <a:pt x="1471439" y="128882"/>
                  </a:lnTo>
                  <a:lnTo>
                    <a:pt x="1422500" y="112998"/>
                  </a:lnTo>
                  <a:lnTo>
                    <a:pt x="1414388" y="90001"/>
                  </a:lnTo>
                  <a:lnTo>
                    <a:pt x="1383638" y="49150"/>
                  </a:lnTo>
                  <a:lnTo>
                    <a:pt x="1320954" y="12271"/>
                  </a:lnTo>
                  <a:lnTo>
                    <a:pt x="1276370" y="1581"/>
                  </a:lnTo>
                  <a:lnTo>
                    <a:pt x="1230333" y="0"/>
                  </a:lnTo>
                  <a:close/>
                </a:path>
              </a:pathLst>
            </a:custGeom>
            <a:solidFill>
              <a:srgbClr val="AB936B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7633234" y="4930679"/>
              <a:ext cx="1604645" cy="902969"/>
            </a:xfrm>
            <a:custGeom>
              <a:avLst/>
              <a:gdLst/>
              <a:ahLst/>
              <a:cxnLst/>
              <a:rect l="l" t="t" r="r" b="b"/>
              <a:pathLst>
                <a:path w="1604645" h="902970">
                  <a:moveTo>
                    <a:pt x="145261" y="297021"/>
                  </a:moveTo>
                  <a:lnTo>
                    <a:pt x="143492" y="258119"/>
                  </a:lnTo>
                  <a:lnTo>
                    <a:pt x="151613" y="220862"/>
                  </a:lnTo>
                  <a:lnTo>
                    <a:pt x="168762" y="186121"/>
                  </a:lnTo>
                  <a:lnTo>
                    <a:pt x="194077" y="154765"/>
                  </a:lnTo>
                  <a:lnTo>
                    <a:pt x="226696" y="127666"/>
                  </a:lnTo>
                  <a:lnTo>
                    <a:pt x="265758" y="105693"/>
                  </a:lnTo>
                  <a:lnTo>
                    <a:pt x="310402" y="89719"/>
                  </a:lnTo>
                  <a:lnTo>
                    <a:pt x="359764" y="80613"/>
                  </a:lnTo>
                  <a:lnTo>
                    <a:pt x="401509" y="78944"/>
                  </a:lnTo>
                  <a:lnTo>
                    <a:pt x="442743" y="82597"/>
                  </a:lnTo>
                  <a:lnTo>
                    <a:pt x="482619" y="91418"/>
                  </a:lnTo>
                  <a:lnTo>
                    <a:pt x="520292" y="105251"/>
                  </a:lnTo>
                  <a:lnTo>
                    <a:pt x="551182" y="72098"/>
                  </a:lnTo>
                  <a:lnTo>
                    <a:pt x="590965" y="47207"/>
                  </a:lnTo>
                  <a:lnTo>
                    <a:pt x="637084" y="31178"/>
                  </a:lnTo>
                  <a:lnTo>
                    <a:pt x="686982" y="24610"/>
                  </a:lnTo>
                  <a:lnTo>
                    <a:pt x="738100" y="28104"/>
                  </a:lnTo>
                  <a:lnTo>
                    <a:pt x="787881" y="42259"/>
                  </a:lnTo>
                  <a:lnTo>
                    <a:pt x="823314" y="60761"/>
                  </a:lnTo>
                  <a:lnTo>
                    <a:pt x="833855" y="68167"/>
                  </a:lnTo>
                  <a:lnTo>
                    <a:pt x="864135" y="35826"/>
                  </a:lnTo>
                  <a:lnTo>
                    <a:pt x="904583" y="13173"/>
                  </a:lnTo>
                  <a:lnTo>
                    <a:pt x="951621" y="1114"/>
                  </a:lnTo>
                  <a:lnTo>
                    <a:pt x="1001670" y="558"/>
                  </a:lnTo>
                  <a:lnTo>
                    <a:pt x="1051152" y="12414"/>
                  </a:lnTo>
                  <a:lnTo>
                    <a:pt x="1067198" y="19494"/>
                  </a:lnTo>
                  <a:lnTo>
                    <a:pt x="1082077" y="27908"/>
                  </a:lnTo>
                  <a:lnTo>
                    <a:pt x="1095622" y="37560"/>
                  </a:lnTo>
                  <a:lnTo>
                    <a:pt x="1107667" y="48355"/>
                  </a:lnTo>
                  <a:lnTo>
                    <a:pt x="1143565" y="23542"/>
                  </a:lnTo>
                  <a:lnTo>
                    <a:pt x="1185259" y="7371"/>
                  </a:lnTo>
                  <a:lnTo>
                    <a:pt x="1230333" y="0"/>
                  </a:lnTo>
                  <a:lnTo>
                    <a:pt x="1276370" y="1581"/>
                  </a:lnTo>
                  <a:lnTo>
                    <a:pt x="1320954" y="12271"/>
                  </a:lnTo>
                  <a:lnTo>
                    <a:pt x="1361667" y="32226"/>
                  </a:lnTo>
                  <a:lnTo>
                    <a:pt x="1401323" y="68564"/>
                  </a:lnTo>
                  <a:lnTo>
                    <a:pt x="1422500" y="112998"/>
                  </a:lnTo>
                  <a:lnTo>
                    <a:pt x="1471439" y="128882"/>
                  </a:lnTo>
                  <a:lnTo>
                    <a:pt x="1511838" y="153247"/>
                  </a:lnTo>
                  <a:lnTo>
                    <a:pt x="1542372" y="184308"/>
                  </a:lnTo>
                  <a:lnTo>
                    <a:pt x="1561720" y="220280"/>
                  </a:lnTo>
                  <a:lnTo>
                    <a:pt x="1568559" y="259377"/>
                  </a:lnTo>
                  <a:lnTo>
                    <a:pt x="1561565" y="299815"/>
                  </a:lnTo>
                  <a:lnTo>
                    <a:pt x="1559152" y="306673"/>
                  </a:lnTo>
                  <a:lnTo>
                    <a:pt x="1556104" y="313277"/>
                  </a:lnTo>
                  <a:lnTo>
                    <a:pt x="1552421" y="319881"/>
                  </a:lnTo>
                  <a:lnTo>
                    <a:pt x="1582271" y="358045"/>
                  </a:lnTo>
                  <a:lnTo>
                    <a:pt x="1599507" y="399066"/>
                  </a:lnTo>
                  <a:lnTo>
                    <a:pt x="1604406" y="441322"/>
                  </a:lnTo>
                  <a:lnTo>
                    <a:pt x="1597247" y="483192"/>
                  </a:lnTo>
                  <a:lnTo>
                    <a:pt x="1578306" y="523053"/>
                  </a:lnTo>
                  <a:lnTo>
                    <a:pt x="1547862" y="559284"/>
                  </a:lnTo>
                  <a:lnTo>
                    <a:pt x="1506193" y="590264"/>
                  </a:lnTo>
                  <a:lnTo>
                    <a:pt x="1450583" y="615060"/>
                  </a:lnTo>
                  <a:lnTo>
                    <a:pt x="1388591" y="628237"/>
                  </a:lnTo>
                  <a:lnTo>
                    <a:pt x="1382548" y="665943"/>
                  </a:lnTo>
                  <a:lnTo>
                    <a:pt x="1366049" y="700487"/>
                  </a:lnTo>
                  <a:lnTo>
                    <a:pt x="1340392" y="730890"/>
                  </a:lnTo>
                  <a:lnTo>
                    <a:pt x="1306877" y="756172"/>
                  </a:lnTo>
                  <a:lnTo>
                    <a:pt x="1266804" y="775353"/>
                  </a:lnTo>
                  <a:lnTo>
                    <a:pt x="1221473" y="787454"/>
                  </a:lnTo>
                  <a:lnTo>
                    <a:pt x="1172183" y="791495"/>
                  </a:lnTo>
                  <a:lnTo>
                    <a:pt x="1142699" y="789755"/>
                  </a:lnTo>
                  <a:lnTo>
                    <a:pt x="1113954" y="784956"/>
                  </a:lnTo>
                  <a:lnTo>
                    <a:pt x="1086351" y="777188"/>
                  </a:lnTo>
                  <a:lnTo>
                    <a:pt x="1060296" y="766540"/>
                  </a:lnTo>
                  <a:lnTo>
                    <a:pt x="1040777" y="802587"/>
                  </a:lnTo>
                  <a:lnTo>
                    <a:pt x="1013159" y="833963"/>
                  </a:lnTo>
                  <a:lnTo>
                    <a:pt x="978701" y="860152"/>
                  </a:lnTo>
                  <a:lnTo>
                    <a:pt x="938662" y="880637"/>
                  </a:lnTo>
                  <a:lnTo>
                    <a:pt x="894301" y="894899"/>
                  </a:lnTo>
                  <a:lnTo>
                    <a:pt x="846877" y="902421"/>
                  </a:lnTo>
                  <a:lnTo>
                    <a:pt x="797649" y="902687"/>
                  </a:lnTo>
                  <a:lnTo>
                    <a:pt x="747876" y="895178"/>
                  </a:lnTo>
                  <a:lnTo>
                    <a:pt x="707732" y="882852"/>
                  </a:lnTo>
                  <a:lnTo>
                    <a:pt x="671232" y="865557"/>
                  </a:lnTo>
                  <a:lnTo>
                    <a:pt x="639112" y="843731"/>
                  </a:lnTo>
                  <a:lnTo>
                    <a:pt x="612113" y="817810"/>
                  </a:lnTo>
                  <a:lnTo>
                    <a:pt x="565590" y="835188"/>
                  </a:lnTo>
                  <a:lnTo>
                    <a:pt x="517186" y="845630"/>
                  </a:lnTo>
                  <a:lnTo>
                    <a:pt x="468010" y="849349"/>
                  </a:lnTo>
                  <a:lnTo>
                    <a:pt x="419173" y="846559"/>
                  </a:lnTo>
                  <a:lnTo>
                    <a:pt x="371785" y="837471"/>
                  </a:lnTo>
                  <a:lnTo>
                    <a:pt x="326956" y="822300"/>
                  </a:lnTo>
                  <a:lnTo>
                    <a:pt x="285795" y="801257"/>
                  </a:lnTo>
                  <a:lnTo>
                    <a:pt x="249414" y="774556"/>
                  </a:lnTo>
                  <a:lnTo>
                    <a:pt x="218921" y="742410"/>
                  </a:lnTo>
                  <a:lnTo>
                    <a:pt x="217905" y="741089"/>
                  </a:lnTo>
                  <a:lnTo>
                    <a:pt x="216889" y="739768"/>
                  </a:lnTo>
                  <a:lnTo>
                    <a:pt x="215873" y="738435"/>
                  </a:lnTo>
                  <a:lnTo>
                    <a:pt x="164108" y="736730"/>
                  </a:lnTo>
                  <a:lnTo>
                    <a:pt x="117311" y="723236"/>
                  </a:lnTo>
                  <a:lnTo>
                    <a:pt x="78439" y="699740"/>
                  </a:lnTo>
                  <a:lnTo>
                    <a:pt x="50448" y="668028"/>
                  </a:lnTo>
                  <a:lnTo>
                    <a:pt x="36295" y="629888"/>
                  </a:lnTo>
                  <a:lnTo>
                    <a:pt x="36069" y="602890"/>
                  </a:lnTo>
                  <a:lnTo>
                    <a:pt x="43344" y="576786"/>
                  </a:lnTo>
                  <a:lnTo>
                    <a:pt x="57762" y="552467"/>
                  </a:lnTo>
                  <a:lnTo>
                    <a:pt x="78967" y="530828"/>
                  </a:lnTo>
                  <a:lnTo>
                    <a:pt x="39138" y="505509"/>
                  </a:lnTo>
                  <a:lnTo>
                    <a:pt x="12494" y="473028"/>
                  </a:lnTo>
                  <a:lnTo>
                    <a:pt x="0" y="436187"/>
                  </a:lnTo>
                  <a:lnTo>
                    <a:pt x="2617" y="397793"/>
                  </a:lnTo>
                  <a:lnTo>
                    <a:pt x="21309" y="360648"/>
                  </a:lnTo>
                  <a:lnTo>
                    <a:pt x="73157" y="318944"/>
                  </a:lnTo>
                  <a:lnTo>
                    <a:pt x="143864" y="299815"/>
                  </a:lnTo>
                  <a:lnTo>
                    <a:pt x="145261" y="297021"/>
                  </a:lnTo>
                  <a:close/>
                </a:path>
                <a:path w="1604645" h="902970">
                  <a:moveTo>
                    <a:pt x="174598" y="544036"/>
                  </a:moveTo>
                  <a:lnTo>
                    <a:pt x="150091" y="544044"/>
                  </a:lnTo>
                  <a:lnTo>
                    <a:pt x="125989" y="541242"/>
                  </a:lnTo>
                  <a:lnTo>
                    <a:pt x="102696" y="535678"/>
                  </a:lnTo>
                  <a:lnTo>
                    <a:pt x="80618" y="527399"/>
                  </a:lnTo>
                </a:path>
                <a:path w="1604645" h="902970">
                  <a:moveTo>
                    <a:pt x="257656" y="726484"/>
                  </a:moveTo>
                  <a:lnTo>
                    <a:pt x="247637" y="729257"/>
                  </a:lnTo>
                  <a:lnTo>
                    <a:pt x="237415" y="731516"/>
                  </a:lnTo>
                  <a:lnTo>
                    <a:pt x="227027" y="733256"/>
                  </a:lnTo>
                  <a:lnTo>
                    <a:pt x="216508" y="734472"/>
                  </a:lnTo>
                </a:path>
                <a:path w="1604645" h="902970">
                  <a:moveTo>
                    <a:pt x="611986" y="814165"/>
                  </a:moveTo>
                  <a:lnTo>
                    <a:pt x="604866" y="805458"/>
                  </a:lnTo>
                  <a:lnTo>
                    <a:pt x="598365" y="796475"/>
                  </a:lnTo>
                  <a:lnTo>
                    <a:pt x="592484" y="787238"/>
                  </a:lnTo>
                  <a:lnTo>
                    <a:pt x="587221" y="777767"/>
                  </a:lnTo>
                </a:path>
                <a:path w="1604645" h="902970">
                  <a:moveTo>
                    <a:pt x="1070329" y="723398"/>
                  </a:moveTo>
                  <a:lnTo>
                    <a:pt x="1068853" y="733520"/>
                  </a:lnTo>
                  <a:lnTo>
                    <a:pt x="1066710" y="743564"/>
                  </a:lnTo>
                  <a:lnTo>
                    <a:pt x="1063900" y="753511"/>
                  </a:lnTo>
                  <a:lnTo>
                    <a:pt x="1060423" y="763339"/>
                  </a:lnTo>
                </a:path>
                <a:path w="1604645" h="902970">
                  <a:moveTo>
                    <a:pt x="1267052" y="476599"/>
                  </a:moveTo>
                  <a:lnTo>
                    <a:pt x="1317408" y="502737"/>
                  </a:lnTo>
                  <a:lnTo>
                    <a:pt x="1355571" y="537876"/>
                  </a:lnTo>
                  <a:lnTo>
                    <a:pt x="1379638" y="579683"/>
                  </a:lnTo>
                  <a:lnTo>
                    <a:pt x="1387702" y="625824"/>
                  </a:lnTo>
                </a:path>
                <a:path w="1604645" h="902970">
                  <a:moveTo>
                    <a:pt x="1551659" y="317595"/>
                  </a:moveTo>
                  <a:lnTo>
                    <a:pt x="1541461" y="333311"/>
                  </a:lnTo>
                  <a:lnTo>
                    <a:pt x="1529037" y="347979"/>
                  </a:lnTo>
                  <a:lnTo>
                    <a:pt x="1514494" y="361457"/>
                  </a:lnTo>
                  <a:lnTo>
                    <a:pt x="1497938" y="373602"/>
                  </a:lnTo>
                </a:path>
                <a:path w="1604645" h="902970">
                  <a:moveTo>
                    <a:pt x="1422754" y="109950"/>
                  </a:moveTo>
                  <a:lnTo>
                    <a:pt x="1424084" y="116470"/>
                  </a:lnTo>
                  <a:lnTo>
                    <a:pt x="1425008" y="123062"/>
                  </a:lnTo>
                  <a:lnTo>
                    <a:pt x="1425504" y="129702"/>
                  </a:lnTo>
                  <a:lnTo>
                    <a:pt x="1425548" y="136366"/>
                  </a:lnTo>
                </a:path>
                <a:path w="1604645" h="902970">
                  <a:moveTo>
                    <a:pt x="1079600" y="79089"/>
                  </a:moveTo>
                  <a:lnTo>
                    <a:pt x="1085263" y="70115"/>
                  </a:lnTo>
                  <a:lnTo>
                    <a:pt x="1091760" y="61499"/>
                  </a:lnTo>
                  <a:lnTo>
                    <a:pt x="1099067" y="53264"/>
                  </a:lnTo>
                  <a:lnTo>
                    <a:pt x="1107159" y="45434"/>
                  </a:lnTo>
                </a:path>
                <a:path w="1604645" h="902970">
                  <a:moveTo>
                    <a:pt x="822171" y="95091"/>
                  </a:moveTo>
                  <a:lnTo>
                    <a:pt x="824648" y="87620"/>
                  </a:lnTo>
                  <a:lnTo>
                    <a:pt x="827696" y="80279"/>
                  </a:lnTo>
                  <a:lnTo>
                    <a:pt x="831315" y="73106"/>
                  </a:lnTo>
                  <a:lnTo>
                    <a:pt x="835506" y="66135"/>
                  </a:lnTo>
                </a:path>
                <a:path w="1604645" h="902970">
                  <a:moveTo>
                    <a:pt x="520038" y="104997"/>
                  </a:moveTo>
                  <a:lnTo>
                    <a:pt x="532937" y="111206"/>
                  </a:lnTo>
                  <a:lnTo>
                    <a:pt x="545311" y="117998"/>
                  </a:lnTo>
                  <a:lnTo>
                    <a:pt x="557114" y="125339"/>
                  </a:lnTo>
                  <a:lnTo>
                    <a:pt x="568298" y="133191"/>
                  </a:lnTo>
                </a:path>
                <a:path w="1604645" h="902970">
                  <a:moveTo>
                    <a:pt x="153643" y="326739"/>
                  </a:moveTo>
                  <a:lnTo>
                    <a:pt x="150976" y="319381"/>
                  </a:lnTo>
                  <a:lnTo>
                    <a:pt x="148690" y="311975"/>
                  </a:lnTo>
                  <a:lnTo>
                    <a:pt x="146785" y="304522"/>
                  </a:lnTo>
                  <a:lnTo>
                    <a:pt x="145261" y="297021"/>
                  </a:lnTo>
                </a:path>
              </a:pathLst>
            </a:custGeom>
            <a:ln w="15240">
              <a:solidFill>
                <a:srgbClr val="7C6B4D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015731" y="5147817"/>
            <a:ext cx="559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25" dirty="0">
                <a:solidFill>
                  <a:prstClr val="black"/>
                </a:solidFill>
                <a:latin typeface="Times New Roman"/>
                <a:cs typeface="Times New Roman"/>
              </a:rPr>
              <a:t>CO</a:t>
            </a:r>
            <a:r>
              <a:rPr sz="2400" dirty="0">
                <a:solidFill>
                  <a:prstClr val="black"/>
                </a:solidFill>
                <a:cs typeface="Calibri"/>
              </a:rPr>
              <a:t>₂</a:t>
            </a:r>
            <a:endParaRPr sz="24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82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273778" y="2228334"/>
            <a:ext cx="57460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4000" dirty="0" smtClean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MUCHAS GRACIAS </a:t>
            </a:r>
          </a:p>
          <a:p>
            <a:endParaRPr lang="es-AR" sz="4000" dirty="0" smtClean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sz="4000" dirty="0" smtClean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fcraffo@frcu.utn.edu.ar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0329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520282" y="602729"/>
            <a:ext cx="1980000" cy="19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1600" dirty="0" smtClean="0">
                <a:solidFill>
                  <a:prstClr val="white"/>
                </a:solidFill>
              </a:rPr>
              <a:t>Existen 3000 granjas de reproductores, parrilleros y gallinas.</a:t>
            </a:r>
            <a:endParaRPr lang="es-AR" sz="1600" dirty="0">
              <a:solidFill>
                <a:prstClr val="white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2363568" y="2282598"/>
            <a:ext cx="2196000" cy="2196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1600" dirty="0" smtClean="0">
                <a:solidFill>
                  <a:prstClr val="white"/>
                </a:solidFill>
              </a:rPr>
              <a:t>Principal fuente de ingresos por exportación con pollos enteros y trozados</a:t>
            </a:r>
            <a:endParaRPr lang="es-AR" sz="1600" dirty="0">
              <a:solidFill>
                <a:prstClr val="white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524900" y="4286630"/>
            <a:ext cx="1980000" cy="1980087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>
                <a:solidFill>
                  <a:prstClr val="white"/>
                </a:solidFill>
              </a:rPr>
              <a:t>Se consume mas de 30.000.000 </a:t>
            </a:r>
            <a:r>
              <a:rPr lang="en-US" sz="1600" dirty="0" err="1" smtClean="0">
                <a:solidFill>
                  <a:prstClr val="white"/>
                </a:solidFill>
              </a:rPr>
              <a:t>litros</a:t>
            </a:r>
            <a:r>
              <a:rPr lang="en-US" sz="1600" dirty="0" smtClean="0">
                <a:solidFill>
                  <a:prstClr val="white"/>
                </a:solidFill>
              </a:rPr>
              <a:t> de </a:t>
            </a:r>
            <a:r>
              <a:rPr lang="en-US" sz="1600" dirty="0" err="1" smtClean="0">
                <a:solidFill>
                  <a:prstClr val="white"/>
                </a:solidFill>
              </a:rPr>
              <a:t>agua</a:t>
            </a:r>
            <a:r>
              <a:rPr lang="en-US" sz="1600" dirty="0" smtClean="0">
                <a:solidFill>
                  <a:prstClr val="white"/>
                </a:solidFill>
              </a:rPr>
              <a:t> para la </a:t>
            </a:r>
            <a:r>
              <a:rPr lang="en-US" sz="1600" dirty="0" err="1" smtClean="0">
                <a:solidFill>
                  <a:prstClr val="white"/>
                </a:solidFill>
              </a:rPr>
              <a:t>faena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diaria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4479579" y="4326995"/>
            <a:ext cx="1980000" cy="198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1600" dirty="0">
                <a:solidFill>
                  <a:prstClr val="white"/>
                </a:solidFill>
              </a:rPr>
              <a:t>A nivel </a:t>
            </a:r>
            <a:r>
              <a:rPr lang="es-AR" sz="1600" dirty="0" smtClean="0">
                <a:solidFill>
                  <a:prstClr val="white"/>
                </a:solidFill>
              </a:rPr>
              <a:t>provincial </a:t>
            </a:r>
            <a:r>
              <a:rPr lang="es-AR" sz="1600" dirty="0">
                <a:solidFill>
                  <a:prstClr val="white"/>
                </a:solidFill>
              </a:rPr>
              <a:t>se </a:t>
            </a:r>
            <a:r>
              <a:rPr lang="es-AR" sz="1600" dirty="0" smtClean="0">
                <a:solidFill>
                  <a:prstClr val="white"/>
                </a:solidFill>
              </a:rPr>
              <a:t>concentra  la producción y la faena en los Dpto. Colon y Uruguay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4483955" y="602729"/>
            <a:ext cx="1987069" cy="1980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1600" dirty="0" smtClean="0">
                <a:solidFill>
                  <a:prstClr val="white"/>
                </a:solidFill>
              </a:rPr>
              <a:t>A nivel nacional se produce mas del 50 % en carne y se concentra la industria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297285" y="17751"/>
            <a:ext cx="4344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n-US" sz="2400" b="1" dirty="0" smtClean="0">
                <a:solidFill>
                  <a:prstClr val="black"/>
                </a:solidFill>
              </a:rPr>
              <a:t>Producción Avícola en Entre Ríos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Flecha izquierda y derecha 8"/>
          <p:cNvSpPr/>
          <p:nvPr/>
        </p:nvSpPr>
        <p:spPr>
          <a:xfrm rot="19089458">
            <a:off x="2183371" y="4283075"/>
            <a:ext cx="532146" cy="157660"/>
          </a:xfrm>
          <a:prstGeom prst="left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echa izquierda y derecha 9"/>
          <p:cNvSpPr/>
          <p:nvPr/>
        </p:nvSpPr>
        <p:spPr>
          <a:xfrm rot="2603429">
            <a:off x="2043066" y="2500702"/>
            <a:ext cx="532146" cy="157660"/>
          </a:xfrm>
          <a:prstGeom prst="left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lecha izquierda y derecha 10"/>
          <p:cNvSpPr/>
          <p:nvPr/>
        </p:nvSpPr>
        <p:spPr>
          <a:xfrm rot="2593923">
            <a:off x="4224951" y="4337393"/>
            <a:ext cx="532146" cy="157660"/>
          </a:xfrm>
          <a:prstGeom prst="left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lecha izquierda y derecha 11"/>
          <p:cNvSpPr/>
          <p:nvPr/>
        </p:nvSpPr>
        <p:spPr>
          <a:xfrm rot="19050091">
            <a:off x="4346000" y="2498505"/>
            <a:ext cx="532146" cy="157660"/>
          </a:xfrm>
          <a:prstGeom prst="left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247" y="2655806"/>
            <a:ext cx="2706843" cy="170609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229" y="4485218"/>
            <a:ext cx="2752835" cy="183522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229" y="625789"/>
            <a:ext cx="2861393" cy="190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6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49" y="3425591"/>
            <a:ext cx="3591500" cy="23935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49" y="827942"/>
            <a:ext cx="3610086" cy="240591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52" y="827942"/>
            <a:ext cx="2445529" cy="394113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84" y="827942"/>
            <a:ext cx="2645662" cy="394113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306799" y="5228391"/>
            <a:ext cx="2407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Febrero 2017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Imagen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179" y="4769082"/>
            <a:ext cx="1388532" cy="1044084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502575" y="5618136"/>
            <a:ext cx="18010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FRCU-UTN</a:t>
            </a:r>
            <a:r>
              <a:rPr lang="es-AR" sz="3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8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077826" y="-4245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AR" sz="3200" dirty="0" smtClean="0"/>
              <a:t>Equipamiento</a:t>
            </a:r>
            <a:endParaRPr lang="es-AR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655" y="757402"/>
            <a:ext cx="2532190" cy="161923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135655" y="2513386"/>
            <a:ext cx="29001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0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Caudalimetro</a:t>
            </a:r>
            <a:r>
              <a:rPr lang="es-AR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Ultrasónico 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06" y="3115747"/>
            <a:ext cx="2637087" cy="136308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743" y="720860"/>
            <a:ext cx="2603765" cy="169231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654" y="4936800"/>
            <a:ext cx="2532190" cy="122568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2304" y="3465137"/>
            <a:ext cx="1486805" cy="9366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1383" y="4868225"/>
            <a:ext cx="2528483" cy="127925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4981" y="4930397"/>
            <a:ext cx="1269224" cy="1154906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4683735" y="4722980"/>
            <a:ext cx="33790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Medidor de PH y Temperatura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8672530" y="5947421"/>
            <a:ext cx="28941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Bomba para recirculación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9362233" y="4463355"/>
            <a:ext cx="1671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Deshidratador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9000660" y="2949544"/>
            <a:ext cx="23942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Analizador de </a:t>
            </a:r>
            <a:r>
              <a:rPr lang="es-AR" sz="20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biogas</a:t>
            </a:r>
            <a:r>
              <a:rPr lang="es-AR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5154471" y="2523179"/>
            <a:ext cx="22297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Bomba para </a:t>
            </a:r>
            <a:r>
              <a:rPr lang="es-AR" sz="20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biogas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287067" y="5996123"/>
            <a:ext cx="20971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Quemador </a:t>
            </a:r>
            <a:r>
              <a:rPr lang="es-AR" sz="20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Biogas</a:t>
            </a:r>
            <a:r>
              <a:rPr lang="es-AR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1657798" y="4478831"/>
            <a:ext cx="13830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Conexiones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275702" y="5962429"/>
            <a:ext cx="19545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Filtro </a:t>
            </a:r>
            <a:r>
              <a:rPr lang="es-AR" sz="20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Sulfhidrico</a:t>
            </a:r>
            <a:r>
              <a:rPr lang="es-AR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2304" y="635068"/>
            <a:ext cx="1450959" cy="217691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724" y="3010722"/>
            <a:ext cx="1082963" cy="162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4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08" y="2505166"/>
            <a:ext cx="2494845" cy="374226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403" y="718454"/>
            <a:ext cx="2518650" cy="167909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1" y="816189"/>
            <a:ext cx="2462270" cy="369163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56" y="4936058"/>
            <a:ext cx="1730154" cy="107300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347" y="4339775"/>
            <a:ext cx="2859643" cy="190765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1" y="4507822"/>
            <a:ext cx="2462270" cy="173961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348" y="718455"/>
            <a:ext cx="2859642" cy="392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85" y="568534"/>
            <a:ext cx="2157293" cy="323594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12" y="577714"/>
            <a:ext cx="2354632" cy="311901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83638"/>
            <a:ext cx="4288626" cy="319857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91" y="3962554"/>
            <a:ext cx="3818554" cy="228276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884" y="3951264"/>
            <a:ext cx="3424142" cy="228276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85" y="3839734"/>
            <a:ext cx="2666613" cy="239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417228"/>
              </p:ext>
            </p:extLst>
          </p:nvPr>
        </p:nvGraphicFramePr>
        <p:xfrm>
          <a:off x="925689" y="886705"/>
          <a:ext cx="10250313" cy="50286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1413"/>
                <a:gridCol w="865894"/>
                <a:gridCol w="900997"/>
                <a:gridCol w="854193"/>
                <a:gridCol w="746917"/>
                <a:gridCol w="938066"/>
                <a:gridCol w="1099920"/>
                <a:gridCol w="960510"/>
                <a:gridCol w="922848"/>
                <a:gridCol w="1003559"/>
                <a:gridCol w="915996"/>
              </a:tblGrid>
              <a:tr h="12222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ENSAYO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Fecha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Volumen Laguna Anaeróbica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(m3)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Caudal promedio efluente </a:t>
                      </a:r>
                      <a:r>
                        <a:rPr lang="es-MX" sz="1200">
                          <a:effectLst/>
                        </a:rPr>
                        <a:t>(m3)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TRH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(días)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Temperatura promedio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Efluente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(ºC)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Concentración promedio de metano CH₄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(%)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Potencial generación de biogás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(m</a:t>
                      </a:r>
                      <a:r>
                        <a:rPr lang="es-AR" sz="1200" baseline="30000" dirty="0">
                          <a:effectLst/>
                        </a:rPr>
                        <a:t>3</a:t>
                      </a:r>
                      <a:r>
                        <a:rPr lang="es-AR" sz="1200" dirty="0">
                          <a:effectLst/>
                        </a:rPr>
                        <a:t>/día)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Potencial generación de energía térmica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(Kcal/día)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Potencial generación de energía eléctrica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(Kwh/día)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Ahorro por sustitución combustible fósil. Anual.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(U$D)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</a:tr>
              <a:tr h="9544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FADELSA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 smtClean="0">
                          <a:effectLst/>
                        </a:rPr>
                        <a:t>01/08/2018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31/03/2019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12.500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1250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10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22.5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69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b="1" dirty="0" smtClean="0">
                          <a:effectLst/>
                        </a:rPr>
                        <a:t>1211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9.943.521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2422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198.906</a:t>
                      </a: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>
                          <a:effectLst/>
                        </a:rPr>
                        <a:t>GLP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</a:tr>
              <a:tr h="8148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CALISA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 smtClean="0">
                          <a:effectLst/>
                        </a:rPr>
                        <a:t>01/12/2019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31/03/2020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15.300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1800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8.5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22.5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65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b="1" dirty="0" smtClean="0">
                          <a:effectLst/>
                        </a:rPr>
                        <a:t>1243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9.291.425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2486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58.395</a:t>
                      </a: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>
                          <a:effectLst/>
                        </a:rPr>
                        <a:t>GN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</a:tr>
              <a:tr h="8148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INSA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 smtClean="0">
                          <a:effectLst/>
                        </a:rPr>
                        <a:t>01/04/2022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31/07/2022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33.000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3000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11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25.8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67.6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b="1" dirty="0" smtClean="0">
                          <a:effectLst/>
                        </a:rPr>
                        <a:t>4542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36.538.553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9084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144.692</a:t>
                      </a: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>
                          <a:effectLst/>
                        </a:rPr>
                        <a:t>GN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</a:tr>
              <a:tr h="407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PROYECTO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>
                    <a:solidFill>
                      <a:schemeClr val="accent5"/>
                    </a:solidFill>
                  </a:tcPr>
                </a:tc>
              </a:tr>
              <a:tr h="8148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CAMELIAS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Abril 2011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 smtClean="0">
                          <a:effectLst/>
                        </a:rPr>
                        <a:t>Y hasta </a:t>
                      </a:r>
                      <a:r>
                        <a:rPr lang="es-AR" sz="1200" dirty="0">
                          <a:effectLst/>
                        </a:rPr>
                        <a:t>la fecha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7500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3000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27.8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65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b="1" dirty="0" smtClean="0">
                          <a:effectLst/>
                        </a:rPr>
                        <a:t>2500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18.687.500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5000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A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</a:rPr>
                        <a:t>74000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51" marR="5285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805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1199682" y="828506"/>
            <a:ext cx="1980000" cy="19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1600" dirty="0" smtClean="0">
                <a:solidFill>
                  <a:prstClr val="white"/>
                </a:solidFill>
              </a:rPr>
              <a:t>Por cada millón de litros </a:t>
            </a:r>
            <a:r>
              <a:rPr lang="es-AR" sz="1600" dirty="0" smtClean="0">
                <a:solidFill>
                  <a:prstClr val="white"/>
                </a:solidFill>
              </a:rPr>
              <a:t>día </a:t>
            </a:r>
            <a:r>
              <a:rPr lang="es-AR" sz="1600" dirty="0" smtClean="0">
                <a:solidFill>
                  <a:prstClr val="white"/>
                </a:solidFill>
              </a:rPr>
              <a:t>de efluente que ingresa a una laguna anaeróbica.</a:t>
            </a:r>
            <a:endParaRPr lang="es-AR" sz="1600" dirty="0">
              <a:solidFill>
                <a:prstClr val="white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3826209" y="828506"/>
            <a:ext cx="1980000" cy="1980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1600" dirty="0" smtClean="0">
                <a:solidFill>
                  <a:prstClr val="white"/>
                </a:solidFill>
              </a:rPr>
              <a:t>Se genera un millón de litros </a:t>
            </a:r>
            <a:r>
              <a:rPr lang="es-AR" sz="1600" dirty="0" smtClean="0">
                <a:solidFill>
                  <a:prstClr val="white"/>
                </a:solidFill>
              </a:rPr>
              <a:t>día </a:t>
            </a:r>
            <a:r>
              <a:rPr lang="es-AR" sz="1600" dirty="0" smtClean="0">
                <a:solidFill>
                  <a:prstClr val="white"/>
                </a:solidFill>
              </a:rPr>
              <a:t>de </a:t>
            </a:r>
            <a:r>
              <a:rPr lang="es-AR" sz="1600" dirty="0">
                <a:solidFill>
                  <a:prstClr val="white"/>
                </a:solidFill>
              </a:rPr>
              <a:t>biogás </a:t>
            </a:r>
            <a:r>
              <a:rPr lang="es-AR" sz="1600" dirty="0" smtClean="0">
                <a:solidFill>
                  <a:prstClr val="white"/>
                </a:solidFill>
              </a:rPr>
              <a:t>Metano</a:t>
            </a:r>
            <a:r>
              <a:rPr lang="es-AR" sz="1600" dirty="0">
                <a:solidFill>
                  <a:prstClr val="white"/>
                </a:solidFill>
              </a:rPr>
              <a:t>: 65 %</a:t>
            </a:r>
            <a:endParaRPr lang="es-AR" sz="1600" dirty="0" smtClean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s-AR" sz="1600" dirty="0" smtClean="0">
                <a:solidFill>
                  <a:prstClr val="white"/>
                </a:solidFill>
              </a:rPr>
              <a:t>TRH: 7-10 d</a:t>
            </a:r>
          </a:p>
          <a:p>
            <a:pPr algn="ctr">
              <a:defRPr/>
            </a:pPr>
            <a:r>
              <a:rPr lang="es-AR" sz="1600" dirty="0" err="1" smtClean="0">
                <a:solidFill>
                  <a:prstClr val="white"/>
                </a:solidFill>
              </a:rPr>
              <a:t>Temp</a:t>
            </a:r>
            <a:r>
              <a:rPr lang="es-AR" sz="1600" dirty="0" smtClean="0">
                <a:solidFill>
                  <a:prstClr val="white"/>
                </a:solidFill>
              </a:rPr>
              <a:t>: 25 </a:t>
            </a:r>
            <a:r>
              <a:rPr lang="es-AR" sz="1600" dirty="0" err="1" smtClean="0">
                <a:solidFill>
                  <a:prstClr val="white"/>
                </a:solidFill>
              </a:rPr>
              <a:t>ºC</a:t>
            </a:r>
            <a:endParaRPr lang="es-AR" sz="1600" dirty="0">
              <a:solidFill>
                <a:prstClr val="white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6403860" y="828506"/>
            <a:ext cx="1980000" cy="1980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1600" b="1" dirty="0" smtClean="0">
                <a:solidFill>
                  <a:prstClr val="white"/>
                </a:solidFill>
              </a:rPr>
              <a:t>Produce por </a:t>
            </a:r>
            <a:r>
              <a:rPr lang="es-AR" sz="1600" b="1" dirty="0" smtClean="0">
                <a:solidFill>
                  <a:prstClr val="white"/>
                </a:solidFill>
              </a:rPr>
              <a:t>día:</a:t>
            </a:r>
            <a:endParaRPr lang="es-AR" sz="1600" b="1" dirty="0" smtClean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s-AR" sz="1500" b="1" dirty="0" smtClean="0">
                <a:solidFill>
                  <a:prstClr val="white"/>
                </a:solidFill>
              </a:rPr>
              <a:t> 7.500.000 Kcal</a:t>
            </a:r>
          </a:p>
          <a:p>
            <a:pPr algn="ctr">
              <a:defRPr/>
            </a:pPr>
            <a:r>
              <a:rPr lang="es-AR" sz="1600" b="1" dirty="0" smtClean="0">
                <a:solidFill>
                  <a:prstClr val="white"/>
                </a:solidFill>
              </a:rPr>
              <a:t> 2000 </a:t>
            </a:r>
            <a:r>
              <a:rPr lang="es-AR" sz="1600" b="1" dirty="0" err="1" smtClean="0">
                <a:solidFill>
                  <a:prstClr val="white"/>
                </a:solidFill>
              </a:rPr>
              <a:t>Kwh</a:t>
            </a:r>
            <a:endParaRPr lang="es-AR" sz="1600" b="1" dirty="0">
              <a:solidFill>
                <a:prstClr val="white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8999654" y="828506"/>
            <a:ext cx="1980000" cy="1980000"/>
          </a:xfrm>
          <a:prstGeom prst="ellipse">
            <a:avLst/>
          </a:prstGeom>
          <a:solidFill>
            <a:srgbClr val="C254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sz="1400" dirty="0" smtClean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s-AR" sz="1400" b="1" dirty="0" smtClean="0">
                <a:solidFill>
                  <a:prstClr val="white"/>
                </a:solidFill>
              </a:rPr>
              <a:t>Ahorra:</a:t>
            </a:r>
          </a:p>
          <a:p>
            <a:pPr algn="ctr">
              <a:defRPr/>
            </a:pPr>
            <a:r>
              <a:rPr lang="es-AR" sz="1400" b="1" dirty="0" smtClean="0">
                <a:solidFill>
                  <a:prstClr val="white"/>
                </a:solidFill>
              </a:rPr>
              <a:t>GN</a:t>
            </a:r>
          </a:p>
          <a:p>
            <a:pPr algn="ctr">
              <a:defRPr/>
            </a:pPr>
            <a:r>
              <a:rPr lang="es-AR" sz="1400" b="1" dirty="0">
                <a:solidFill>
                  <a:prstClr val="white"/>
                </a:solidFill>
              </a:rPr>
              <a:t>U$ </a:t>
            </a:r>
            <a:r>
              <a:rPr lang="es-AR" sz="1400" b="1" dirty="0" smtClean="0">
                <a:solidFill>
                  <a:prstClr val="white"/>
                </a:solidFill>
              </a:rPr>
              <a:t>112/</a:t>
            </a:r>
            <a:r>
              <a:rPr lang="es-AR" sz="1400" b="1" dirty="0" err="1" smtClean="0">
                <a:solidFill>
                  <a:prstClr val="white"/>
                </a:solidFill>
              </a:rPr>
              <a:t>dia</a:t>
            </a:r>
            <a:endParaRPr lang="es-AR" sz="1400" b="1" dirty="0" smtClean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s-AR" sz="1400" b="1" dirty="0">
                <a:solidFill>
                  <a:prstClr val="white"/>
                </a:solidFill>
              </a:rPr>
              <a:t>U$ </a:t>
            </a:r>
            <a:r>
              <a:rPr lang="es-AR" sz="1400" b="1" dirty="0" smtClean="0">
                <a:solidFill>
                  <a:prstClr val="white"/>
                </a:solidFill>
              </a:rPr>
              <a:t>30.000/año</a:t>
            </a:r>
            <a:endParaRPr lang="es-AR" sz="1400" b="1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s-AR" sz="1400" b="1" dirty="0" smtClean="0">
                <a:solidFill>
                  <a:prstClr val="white"/>
                </a:solidFill>
              </a:rPr>
              <a:t>GLP</a:t>
            </a:r>
          </a:p>
          <a:p>
            <a:pPr algn="ctr">
              <a:defRPr/>
            </a:pPr>
            <a:r>
              <a:rPr lang="es-AR" sz="1400" b="1" dirty="0" smtClean="0">
                <a:solidFill>
                  <a:prstClr val="white"/>
                </a:solidFill>
              </a:rPr>
              <a:t>U$ 375/</a:t>
            </a:r>
            <a:r>
              <a:rPr lang="es-AR" sz="1400" b="1" dirty="0" err="1" smtClean="0">
                <a:solidFill>
                  <a:prstClr val="white"/>
                </a:solidFill>
              </a:rPr>
              <a:t>dia</a:t>
            </a:r>
            <a:endParaRPr lang="es-AR" sz="1400" b="1" dirty="0" smtClean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s-AR" sz="1400" b="1" dirty="0">
                <a:solidFill>
                  <a:prstClr val="white"/>
                </a:solidFill>
              </a:rPr>
              <a:t>U$ </a:t>
            </a:r>
            <a:r>
              <a:rPr lang="es-AR" sz="1400" b="1" dirty="0" smtClean="0">
                <a:solidFill>
                  <a:prstClr val="white"/>
                </a:solidFill>
              </a:rPr>
              <a:t>100.00/año</a:t>
            </a:r>
            <a:endParaRPr lang="es-AR" sz="1400" b="1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es-AR" sz="160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es-AR" sz="1600" dirty="0">
              <a:solidFill>
                <a:prstClr val="white"/>
              </a:solidFill>
            </a:endParaRPr>
          </a:p>
        </p:txBody>
      </p:sp>
      <p:sp>
        <p:nvSpPr>
          <p:cNvPr id="12" name="Flecha izquierda y derecha 11"/>
          <p:cNvSpPr/>
          <p:nvPr/>
        </p:nvSpPr>
        <p:spPr>
          <a:xfrm>
            <a:off x="3212434" y="1739676"/>
            <a:ext cx="532146" cy="157660"/>
          </a:xfrm>
          <a:prstGeom prst="left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Flecha izquierda y derecha 13"/>
          <p:cNvSpPr/>
          <p:nvPr/>
        </p:nvSpPr>
        <p:spPr>
          <a:xfrm>
            <a:off x="5826559" y="1739676"/>
            <a:ext cx="532146" cy="157660"/>
          </a:xfrm>
          <a:prstGeom prst="left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lecha izquierda y derecha 14"/>
          <p:cNvSpPr/>
          <p:nvPr/>
        </p:nvSpPr>
        <p:spPr>
          <a:xfrm>
            <a:off x="8425684" y="1739676"/>
            <a:ext cx="532146" cy="157660"/>
          </a:xfrm>
          <a:prstGeom prst="left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Imagen 15" descr="D:\Archivos Personales\Downloads\FOTOS\PROYECTOS\INSA\IMG_20220616_1536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32" y="3828909"/>
            <a:ext cx="1943100" cy="145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 descr="100_04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8"/>
          <a:stretch>
            <a:fillRect/>
          </a:stretch>
        </p:blipFill>
        <p:spPr bwMode="auto">
          <a:xfrm>
            <a:off x="3861638" y="3828908"/>
            <a:ext cx="1964921" cy="145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lecha izquierda y derecha 17"/>
          <p:cNvSpPr/>
          <p:nvPr/>
        </p:nvSpPr>
        <p:spPr>
          <a:xfrm rot="5400000">
            <a:off x="1923609" y="3239877"/>
            <a:ext cx="532146" cy="157660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echa izquierda y derecha 18"/>
          <p:cNvSpPr/>
          <p:nvPr/>
        </p:nvSpPr>
        <p:spPr>
          <a:xfrm rot="5400000">
            <a:off x="9729197" y="3239877"/>
            <a:ext cx="532146" cy="157660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echa izquierda y derecha 19"/>
          <p:cNvSpPr/>
          <p:nvPr/>
        </p:nvSpPr>
        <p:spPr>
          <a:xfrm rot="5400000">
            <a:off x="7153611" y="3239877"/>
            <a:ext cx="532146" cy="157660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lecha izquierda y derecha 20"/>
          <p:cNvSpPr/>
          <p:nvPr/>
        </p:nvSpPr>
        <p:spPr>
          <a:xfrm rot="5400000">
            <a:off x="4578025" y="3239877"/>
            <a:ext cx="532146" cy="157660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777" y="3828908"/>
            <a:ext cx="1982907" cy="148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9041902" y="3828908"/>
            <a:ext cx="1998134" cy="1483654"/>
          </a:xfrm>
          <a:prstGeom prst="rect">
            <a:avLst/>
          </a:prstGeom>
          <a:solidFill>
            <a:srgbClr val="34E2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AR" b="1" dirty="0" smtClean="0">
                <a:solidFill>
                  <a:prstClr val="white"/>
                </a:solidFill>
              </a:rPr>
              <a:t>Retorno de la inversión:</a:t>
            </a:r>
          </a:p>
          <a:p>
            <a:pPr algn="ctr">
              <a:defRPr/>
            </a:pPr>
            <a:r>
              <a:rPr lang="es-AR" b="1" dirty="0" smtClean="0">
                <a:solidFill>
                  <a:prstClr val="white"/>
                </a:solidFill>
              </a:rPr>
              <a:t>2 a 3 años</a:t>
            </a:r>
            <a:endParaRPr lang="es-AR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9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 txBox="1"/>
          <p:nvPr/>
        </p:nvSpPr>
        <p:spPr>
          <a:xfrm>
            <a:off x="1456182" y="1410895"/>
            <a:ext cx="9368155" cy="4416425"/>
          </a:xfrm>
          <a:prstGeom prst="rect">
            <a:avLst/>
          </a:prstGeom>
        </p:spPr>
        <p:txBody>
          <a:bodyPr vert="horz" wrap="square" lIns="0" tIns="196215" rIns="0" bIns="0" rtlCol="0">
            <a:spAutoFit/>
          </a:bodyPr>
          <a:lstStyle/>
          <a:p>
            <a:pPr marL="12700" algn="just">
              <a:spcBef>
                <a:spcPts val="1545"/>
              </a:spcBef>
            </a:pP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La</a:t>
            </a:r>
            <a:r>
              <a:rPr sz="2400" spc="59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cantidad</a:t>
            </a:r>
            <a:r>
              <a:rPr sz="2400" spc="59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de</a:t>
            </a:r>
            <a:r>
              <a:rPr sz="2400" spc="59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agua</a:t>
            </a:r>
            <a:r>
              <a:rPr sz="2400" spc="58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utilizada</a:t>
            </a:r>
            <a:r>
              <a:rPr sz="2400" spc="57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en</a:t>
            </a:r>
            <a:r>
              <a:rPr sz="2400" spc="60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el</a:t>
            </a:r>
            <a:r>
              <a:rPr sz="2400" spc="58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proceso</a:t>
            </a:r>
            <a:r>
              <a:rPr sz="2400" spc="58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de</a:t>
            </a:r>
            <a:r>
              <a:rPr sz="2400" spc="58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prstClr val="black"/>
                </a:solidFill>
                <a:latin typeface="Tahoma"/>
                <a:cs typeface="Tahoma"/>
              </a:rPr>
              <a:t>faena</a:t>
            </a:r>
            <a:r>
              <a:rPr sz="2400" spc="59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avícola</a:t>
            </a:r>
            <a:r>
              <a:rPr sz="2400" spc="58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en</a:t>
            </a:r>
            <a:endParaRPr sz="24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12700" algn="just">
              <a:spcBef>
                <a:spcPts val="1445"/>
              </a:spcBef>
            </a:pP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Argentina</a:t>
            </a:r>
            <a:r>
              <a:rPr sz="24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se</a:t>
            </a:r>
            <a:r>
              <a:rPr sz="24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prstClr val="black"/>
                </a:solidFill>
                <a:latin typeface="Tahoma"/>
                <a:cs typeface="Tahoma"/>
              </a:rPr>
              <a:t>encuentra</a:t>
            </a:r>
            <a:r>
              <a:rPr sz="2400" spc="-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entre</a:t>
            </a:r>
            <a:r>
              <a:rPr sz="24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 a</a:t>
            </a:r>
            <a:r>
              <a:rPr sz="24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litros</a:t>
            </a:r>
            <a:r>
              <a:rPr sz="24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por</a:t>
            </a:r>
            <a:r>
              <a:rPr sz="2400" spc="-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prstClr val="black"/>
                </a:solidFill>
                <a:latin typeface="Tahoma"/>
                <a:cs typeface="Tahoma"/>
              </a:rPr>
              <a:t>ave.</a:t>
            </a:r>
            <a:endParaRPr sz="24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6985" algn="just">
              <a:lnSpc>
                <a:spcPct val="150000"/>
              </a:lnSpc>
            </a:pP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Considerando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 una</a:t>
            </a:r>
            <a:r>
              <a:rPr sz="24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prstClr val="black"/>
                </a:solidFill>
                <a:latin typeface="Tahoma"/>
                <a:cs typeface="Tahoma"/>
              </a:rPr>
              <a:t>faena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 promedio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 de</a:t>
            </a:r>
            <a:r>
              <a:rPr sz="24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100.000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prstClr val="black"/>
                </a:solidFill>
                <a:latin typeface="Tahoma"/>
                <a:cs typeface="Tahoma"/>
              </a:rPr>
              <a:t>aves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por</a:t>
            </a:r>
            <a:r>
              <a:rPr sz="24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día</a:t>
            </a:r>
            <a:r>
              <a:rPr sz="2400" spc="75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se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 obtiene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un caudal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de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2.000.000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a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3.000.000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de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litros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por día </a:t>
            </a:r>
            <a:r>
              <a:rPr sz="2400" spc="-10" dirty="0">
                <a:solidFill>
                  <a:prstClr val="black"/>
                </a:solidFill>
                <a:latin typeface="Tahoma"/>
                <a:cs typeface="Tahoma"/>
              </a:rPr>
              <a:t>con un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 promedio</a:t>
            </a:r>
            <a:r>
              <a:rPr sz="24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mensual de</a:t>
            </a:r>
            <a:r>
              <a:rPr sz="24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1.800.000</a:t>
            </a:r>
            <a:r>
              <a:rPr sz="2400"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l/d.</a:t>
            </a:r>
          </a:p>
          <a:p>
            <a:pPr marL="12700" marR="5080" algn="just">
              <a:lnSpc>
                <a:spcPct val="150000"/>
              </a:lnSpc>
            </a:pP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Esto </a:t>
            </a:r>
            <a:r>
              <a:rPr sz="2400" spc="-10" dirty="0">
                <a:solidFill>
                  <a:prstClr val="black"/>
                </a:solidFill>
                <a:latin typeface="Tahoma"/>
                <a:cs typeface="Tahoma"/>
              </a:rPr>
              <a:t>requiere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de un </a:t>
            </a:r>
            <a:r>
              <a:rPr sz="2400" spc="-10" dirty="0">
                <a:solidFill>
                  <a:prstClr val="black"/>
                </a:solidFill>
                <a:latin typeface="Tahoma"/>
                <a:cs typeface="Tahoma"/>
              </a:rPr>
              <a:t>esfuerzo en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el </a:t>
            </a:r>
            <a:r>
              <a:rPr sz="2400" spc="-10" dirty="0">
                <a:solidFill>
                  <a:prstClr val="black"/>
                </a:solidFill>
                <a:latin typeface="Tahoma"/>
                <a:cs typeface="Tahoma"/>
              </a:rPr>
              <a:t>tratamiento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de los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efluentes que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generalmente</a:t>
            </a:r>
            <a:r>
              <a:rPr sz="2400" spc="3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se</a:t>
            </a:r>
            <a:r>
              <a:rPr sz="2400" spc="3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prstClr val="black"/>
                </a:solidFill>
                <a:latin typeface="Tahoma"/>
                <a:cs typeface="Tahoma"/>
              </a:rPr>
              <a:t>vuelcan</a:t>
            </a:r>
            <a:r>
              <a:rPr sz="2400" spc="3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en</a:t>
            </a:r>
            <a:r>
              <a:rPr sz="2400" spc="3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prstClr val="black"/>
                </a:solidFill>
                <a:latin typeface="Tahoma"/>
                <a:cs typeface="Tahoma"/>
              </a:rPr>
              <a:t>cursos</a:t>
            </a:r>
            <a:r>
              <a:rPr sz="2400" spc="3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de</a:t>
            </a:r>
            <a:r>
              <a:rPr sz="2400" spc="3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agua</a:t>
            </a:r>
            <a:r>
              <a:rPr sz="2400" spc="3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superficial</a:t>
            </a:r>
            <a:r>
              <a:rPr sz="2400" spc="34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impactando </a:t>
            </a:r>
            <a:r>
              <a:rPr sz="2400" spc="-7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en</a:t>
            </a:r>
            <a:r>
              <a:rPr sz="2400" spc="-10" dirty="0">
                <a:solidFill>
                  <a:prstClr val="black"/>
                </a:solidFill>
                <a:latin typeface="Tahoma"/>
                <a:cs typeface="Tahoma"/>
              </a:rPr>
              <a:t> mayor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menor</a:t>
            </a:r>
            <a:r>
              <a:rPr sz="24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medida</a:t>
            </a:r>
            <a:r>
              <a:rPr sz="2400" spc="-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en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la</a:t>
            </a:r>
            <a:r>
              <a:rPr sz="24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calidad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 de</a:t>
            </a:r>
            <a:r>
              <a:rPr sz="24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los</a:t>
            </a:r>
            <a:r>
              <a:rPr sz="2400" spc="-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prstClr val="black"/>
                </a:solidFill>
                <a:latin typeface="Tahoma"/>
                <a:cs typeface="Tahoma"/>
              </a:rPr>
              <a:t>mismos.</a:t>
            </a:r>
          </a:p>
        </p:txBody>
      </p:sp>
      <p:sp>
        <p:nvSpPr>
          <p:cNvPr id="3" name="object 2"/>
          <p:cNvSpPr txBox="1">
            <a:spLocks/>
          </p:cNvSpPr>
          <p:nvPr/>
        </p:nvSpPr>
        <p:spPr>
          <a:xfrm>
            <a:off x="2012124" y="718863"/>
            <a:ext cx="825627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95"/>
              </a:spcBef>
            </a:pPr>
            <a:r>
              <a:rPr lang="es-AR" sz="2400" b="1" spc="-5" dirty="0" smtClean="0">
                <a:solidFill>
                  <a:srgbClr val="252525"/>
                </a:solidFill>
                <a:latin typeface="Tahoma"/>
                <a:cs typeface="Tahoma"/>
              </a:rPr>
              <a:t>La</a:t>
            </a:r>
            <a:r>
              <a:rPr lang="es-AR" sz="2400" b="1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lang="es-AR" sz="2400" b="1" spc="-10" dirty="0" smtClean="0">
                <a:solidFill>
                  <a:srgbClr val="252525"/>
                </a:solidFill>
                <a:latin typeface="Tahoma"/>
                <a:cs typeface="Tahoma"/>
              </a:rPr>
              <a:t>Huella</a:t>
            </a:r>
            <a:r>
              <a:rPr lang="es-AR" sz="2400" b="1" spc="15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lang="es-AR" sz="2400" b="1" spc="-10" dirty="0" smtClean="0">
                <a:solidFill>
                  <a:srgbClr val="252525"/>
                </a:solidFill>
                <a:latin typeface="Tahoma"/>
                <a:cs typeface="Tahoma"/>
              </a:rPr>
              <a:t>Hídrica</a:t>
            </a:r>
            <a:r>
              <a:rPr lang="es-AR" sz="2400" b="1" spc="20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lang="es-AR" sz="2400" b="1" spc="-5" dirty="0" smtClean="0">
                <a:solidFill>
                  <a:srgbClr val="252525"/>
                </a:solidFill>
                <a:latin typeface="Tahoma"/>
                <a:cs typeface="Tahoma"/>
              </a:rPr>
              <a:t>en</a:t>
            </a:r>
            <a:r>
              <a:rPr lang="es-AR" sz="2400" b="1" spc="15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lang="es-AR" sz="2400" b="1" spc="-5" dirty="0" smtClean="0">
                <a:solidFill>
                  <a:srgbClr val="252525"/>
                </a:solidFill>
                <a:latin typeface="Tahoma"/>
                <a:cs typeface="Tahoma"/>
              </a:rPr>
              <a:t>el</a:t>
            </a:r>
            <a:r>
              <a:rPr lang="es-AR" sz="2400" b="1" spc="5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lang="es-AR" sz="2400" b="1" spc="-5" dirty="0" smtClean="0">
                <a:solidFill>
                  <a:srgbClr val="252525"/>
                </a:solidFill>
                <a:latin typeface="Tahoma"/>
                <a:cs typeface="Tahoma"/>
              </a:rPr>
              <a:t>sector</a:t>
            </a:r>
            <a:r>
              <a:rPr lang="es-AR" sz="2400" b="1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lang="es-AR" sz="2400" b="1" spc="-5" dirty="0" smtClean="0">
                <a:solidFill>
                  <a:srgbClr val="252525"/>
                </a:solidFill>
                <a:latin typeface="Tahoma"/>
                <a:cs typeface="Tahoma"/>
              </a:rPr>
              <a:t>de </a:t>
            </a:r>
            <a:r>
              <a:rPr lang="es-AR" sz="2400" b="1" spc="-10" dirty="0" smtClean="0">
                <a:solidFill>
                  <a:srgbClr val="252525"/>
                </a:solidFill>
                <a:latin typeface="Tahoma"/>
                <a:cs typeface="Tahoma"/>
              </a:rPr>
              <a:t>faena</a:t>
            </a:r>
            <a:r>
              <a:rPr lang="es-AR" sz="2400" b="1" spc="15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lang="es-AR" sz="2400" b="1" spc="-5" dirty="0" smtClean="0">
                <a:solidFill>
                  <a:srgbClr val="252525"/>
                </a:solidFill>
                <a:latin typeface="Tahoma"/>
                <a:cs typeface="Tahoma"/>
              </a:rPr>
              <a:t>Avícola</a:t>
            </a:r>
            <a:endParaRPr lang="es-AR" sz="24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5006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608</Words>
  <Application>Microsoft Office PowerPoint</Application>
  <PresentationFormat>Panorámica</PresentationFormat>
  <Paragraphs>224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Arial</vt:lpstr>
      <vt:lpstr>Calibri</vt:lpstr>
      <vt:lpstr>Garamond</vt:lpstr>
      <vt:lpstr>Tahoma</vt:lpstr>
      <vt:lpstr>Times New Roman</vt:lpstr>
      <vt:lpstr>Orgánico</vt:lpstr>
      <vt:lpstr>Office Theme</vt:lpstr>
      <vt:lpstr>Presentación de PowerPoint</vt:lpstr>
      <vt:lpstr>Presentación de PowerPoint</vt:lpstr>
      <vt:lpstr>Presentación de PowerPoint</vt:lpstr>
      <vt:lpstr>Equipamiento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750 Vueltas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districom8.1@hotmail.com</dc:creator>
  <cp:lastModifiedBy>districom8.1@hotmail.com</cp:lastModifiedBy>
  <cp:revision>33</cp:revision>
  <dcterms:created xsi:type="dcterms:W3CDTF">2022-09-15T14:59:43Z</dcterms:created>
  <dcterms:modified xsi:type="dcterms:W3CDTF">2022-10-27T20:41:02Z</dcterms:modified>
</cp:coreProperties>
</file>