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Delius Swash Caps"/>
      <p:regular r:id="rId20"/>
    </p:embeddedFont>
    <p:embeddedFont>
      <p:font typeface="Cairo"/>
      <p:regular r:id="rId21"/>
      <p:bold r:id="rId22"/>
    </p:embeddedFont>
    <p:embeddedFont>
      <p:font typeface="Bebas Neue"/>
      <p:regular r:id="rId23"/>
    </p:embeddedFont>
    <p:embeddedFont>
      <p:font typeface="Electroliz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eliusSwashCaps-regular.fntdata"/><Relationship Id="rId22" Type="http://schemas.openxmlformats.org/officeDocument/2006/relationships/font" Target="fonts/Cairo-bold.fntdata"/><Relationship Id="rId21" Type="http://schemas.openxmlformats.org/officeDocument/2006/relationships/font" Target="fonts/Cairo-regular.fntdata"/><Relationship Id="rId24" Type="http://schemas.openxmlformats.org/officeDocument/2006/relationships/font" Target="fonts/Electrolize-regular.fntdata"/><Relationship Id="rId23" Type="http://schemas.openxmlformats.org/officeDocument/2006/relationships/font" Target="fonts/Bebas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 un solo grupo de investigación con dos proyectos, nosotros que estamos trabajando con imágenes,y el otro grupo está con texto.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Nosotros estamos en el proyecto: UTILIZANDO APRENDIZAJE AUTOMÁTICO EN BÚSQUEDAS POR SIMILITUD.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82915e2e40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82915e2e40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Funciona mejor la red siamesa en casos donde el conjunto de imágenes del que uno quiere buscar, en imagenet no hay nada parecido.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58b4bebab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58b4bebab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caracteres oraculares chinos, también conocidos como caracteres de hueso, se inscribían en caparazones de tortuga y huesos de animales durante la dinastía Shang y la dinastía Zhou temprana en la antigua China. Se utilizaban para adivinación y comunicación con lo divino. Estas inscripciones arqueológicas son una de las formas más antiguas de escritura china y proporcionan una valiosa visión de la cultura y la historia antiguas de China. Año (1600-1046 a.C.)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ModCar1 arquitectura propia (creada por el grupo).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82915e2e40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282915e2e4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 agregan imágenes sobre las cuales no se entrenó, y se obtienen resultados suficientemente buenos.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Búsqueda por similitud vs clasificación: En la clasificación las clases son fijas, entonces los modelos intentan poner dentro de esas clases las imágenes, en búsqueda por similitud podemos agregar imágenes nuevas. Entonces si yo entrené con perros y gatos entonces puedo pasarle imágenes de elefante y el modelo tenderá a decirme a cual es más parecido, por esta razón iusamos redes siamesas y triplet loss.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82915e2e40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82915e2e40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82915e2e40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82915e2e40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logos de clubes trabajamos con 100 y tenemos 10.000, entonces podemos aumentar a mucha mayor cantidad, y los caracteres de oráculo tenemos en total alrededor de 15.000 y trabajamos con 1.000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84b0b1b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84b0b1b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2915e2e4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82915e2e4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24a59d8d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224a59d8d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82915e2e40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82915e2e40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82915e2e40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82915e2e40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82de07005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82de07005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82915e2e40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82915e2e40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224a59d8d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224a59d8d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808162681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808162681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este caso probamos, la red siamesa entrenada con 20 épocas y también DenseNet tomando la última capa, densenet con fine tuning y los 3 entrenados sobre ImageNet que son los que están en el ícono 5. Pero congelando la capa del medio, esto el Inception y Resnet fueron  los mejores, incluso superando densenet con fine tuning  o ajuste fino.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4411050" y="922025"/>
            <a:ext cx="4098900" cy="266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solidFill>
                  <a:schemeClr val="lt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411050" y="3585725"/>
            <a:ext cx="40989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1284900" y="1558475"/>
            <a:ext cx="65742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subTitle"/>
          </p:nvPr>
        </p:nvSpPr>
        <p:spPr>
          <a:xfrm>
            <a:off x="1284900" y="3069575"/>
            <a:ext cx="6574200" cy="4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>
            <p:ph hasCustomPrompt="1" type="title"/>
          </p:nvPr>
        </p:nvSpPr>
        <p:spPr>
          <a:xfrm>
            <a:off x="715100" y="1785888"/>
            <a:ext cx="12753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720000" y="3146366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hasCustomPrompt="1" idx="2" type="title"/>
          </p:nvPr>
        </p:nvSpPr>
        <p:spPr>
          <a:xfrm>
            <a:off x="3398900" y="1785888"/>
            <a:ext cx="12753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idx="3" type="subTitle"/>
          </p:nvPr>
        </p:nvSpPr>
        <p:spPr>
          <a:xfrm>
            <a:off x="3403800" y="3146366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hasCustomPrompt="1" idx="4" type="title"/>
          </p:nvPr>
        </p:nvSpPr>
        <p:spPr>
          <a:xfrm>
            <a:off x="6087600" y="1785863"/>
            <a:ext cx="12753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idx="5" type="subTitle"/>
          </p:nvPr>
        </p:nvSpPr>
        <p:spPr>
          <a:xfrm>
            <a:off x="6092500" y="3146366"/>
            <a:ext cx="2336400" cy="48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6" type="subTitle"/>
          </p:nvPr>
        </p:nvSpPr>
        <p:spPr>
          <a:xfrm>
            <a:off x="715100" y="2796838"/>
            <a:ext cx="2336400" cy="449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7" type="subTitle"/>
          </p:nvPr>
        </p:nvSpPr>
        <p:spPr>
          <a:xfrm>
            <a:off x="3403800" y="2796838"/>
            <a:ext cx="2336400" cy="449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8" type="subTitle"/>
          </p:nvPr>
        </p:nvSpPr>
        <p:spPr>
          <a:xfrm>
            <a:off x="6087600" y="2796838"/>
            <a:ext cx="2336400" cy="449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9"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hasCustomPrompt="1" type="title"/>
          </p:nvPr>
        </p:nvSpPr>
        <p:spPr>
          <a:xfrm flipH="1">
            <a:off x="715100" y="1999775"/>
            <a:ext cx="1724100" cy="13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4"/>
          <p:cNvSpPr txBox="1"/>
          <p:nvPr>
            <p:ph idx="2" type="title"/>
          </p:nvPr>
        </p:nvSpPr>
        <p:spPr>
          <a:xfrm>
            <a:off x="2448525" y="1907332"/>
            <a:ext cx="2571600" cy="81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2448525" y="2675675"/>
            <a:ext cx="2571600" cy="6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0_1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2391900" y="2380050"/>
            <a:ext cx="43602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15"/>
          <p:cNvSpPr txBox="1"/>
          <p:nvPr>
            <p:ph hasCustomPrompt="1" idx="2" type="title"/>
          </p:nvPr>
        </p:nvSpPr>
        <p:spPr>
          <a:xfrm>
            <a:off x="2391900" y="1062325"/>
            <a:ext cx="43602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2391900" y="3221850"/>
            <a:ext cx="4360200" cy="3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1458150" y="2881475"/>
            <a:ext cx="62277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1458150" y="1515000"/>
            <a:ext cx="6227700" cy="141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_2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_2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>
            <p:ph idx="1" type="subTitle"/>
          </p:nvPr>
        </p:nvSpPr>
        <p:spPr>
          <a:xfrm>
            <a:off x="1944900" y="1470200"/>
            <a:ext cx="5254200" cy="26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b="1"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■"/>
              <a:defRPr b="1"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 b="1"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b="1"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■"/>
              <a:defRPr b="1"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 b="1"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b="1"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■"/>
              <a:defRPr b="1" sz="2000"/>
            </a:lvl9pPr>
          </a:lstStyle>
          <a:p/>
        </p:txBody>
      </p:sp>
      <p:sp>
        <p:nvSpPr>
          <p:cNvPr id="87" name="Google Shape;87;p19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9_1_1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/>
          <p:nvPr>
            <p:ph type="title"/>
          </p:nvPr>
        </p:nvSpPr>
        <p:spPr>
          <a:xfrm>
            <a:off x="1610850" y="1732150"/>
            <a:ext cx="5922300" cy="159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0"/>
          <p:cNvSpPr txBox="1"/>
          <p:nvPr>
            <p:ph idx="1" type="subTitle"/>
          </p:nvPr>
        </p:nvSpPr>
        <p:spPr>
          <a:xfrm>
            <a:off x="1610850" y="3121850"/>
            <a:ext cx="5922300" cy="7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3859250" y="2380050"/>
            <a:ext cx="43602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3859250" y="1062325"/>
            <a:ext cx="4360200" cy="12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3859250" y="3221850"/>
            <a:ext cx="4360200" cy="3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_1_1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5353575" y="2642075"/>
            <a:ext cx="2616300" cy="11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1"/>
          <p:cNvSpPr txBox="1"/>
          <p:nvPr>
            <p:ph type="title"/>
          </p:nvPr>
        </p:nvSpPr>
        <p:spPr>
          <a:xfrm>
            <a:off x="5353575" y="1476475"/>
            <a:ext cx="2616300" cy="117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9_1_1_2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2"/>
          <p:cNvSpPr txBox="1"/>
          <p:nvPr>
            <p:ph idx="1" type="subTitle"/>
          </p:nvPr>
        </p:nvSpPr>
        <p:spPr>
          <a:xfrm>
            <a:off x="967725" y="2641475"/>
            <a:ext cx="2817300" cy="11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type="title"/>
          </p:nvPr>
        </p:nvSpPr>
        <p:spPr>
          <a:xfrm>
            <a:off x="967875" y="1328100"/>
            <a:ext cx="2817300" cy="137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9_1_1_2_1_1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3"/>
          <p:cNvSpPr txBox="1"/>
          <p:nvPr>
            <p:ph idx="1" type="subTitle"/>
          </p:nvPr>
        </p:nvSpPr>
        <p:spPr>
          <a:xfrm>
            <a:off x="949550" y="2184713"/>
            <a:ext cx="2817300" cy="11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3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 txBox="1"/>
          <p:nvPr>
            <p:ph idx="1" type="body"/>
          </p:nvPr>
        </p:nvSpPr>
        <p:spPr>
          <a:xfrm>
            <a:off x="721125" y="1202800"/>
            <a:ext cx="3759300" cy="34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24"/>
          <p:cNvSpPr txBox="1"/>
          <p:nvPr>
            <p:ph idx="2" type="body"/>
          </p:nvPr>
        </p:nvSpPr>
        <p:spPr>
          <a:xfrm>
            <a:off x="4663650" y="1754475"/>
            <a:ext cx="3759300" cy="28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500">
                <a:latin typeface="Electrolize"/>
                <a:ea typeface="Electrolize"/>
                <a:cs typeface="Electrolize"/>
                <a:sym typeface="Electrolize"/>
              </a:defRPr>
            </a:lvl1pPr>
            <a:lvl2pPr indent="-3302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24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5"/>
          <p:cNvPicPr preferRelativeResize="0"/>
          <p:nvPr/>
        </p:nvPicPr>
        <p:blipFill rotWithShape="1">
          <a:blip r:embed="rId2">
            <a:alphaModFix/>
          </a:blip>
          <a:srcRect b="6362" l="5891" r="6833" t="636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/>
          <p:nvPr>
            <p:ph idx="1" type="subTitle"/>
          </p:nvPr>
        </p:nvSpPr>
        <p:spPr>
          <a:xfrm>
            <a:off x="720000" y="2764950"/>
            <a:ext cx="2336400" cy="41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idx="2" type="subTitle"/>
          </p:nvPr>
        </p:nvSpPr>
        <p:spPr>
          <a:xfrm>
            <a:off x="720000" y="3086058"/>
            <a:ext cx="2336400" cy="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3" type="subTitle"/>
          </p:nvPr>
        </p:nvSpPr>
        <p:spPr>
          <a:xfrm>
            <a:off x="3403800" y="3086058"/>
            <a:ext cx="2336400" cy="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4" type="subTitle"/>
          </p:nvPr>
        </p:nvSpPr>
        <p:spPr>
          <a:xfrm>
            <a:off x="6087600" y="3086058"/>
            <a:ext cx="2336400" cy="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5" type="subTitle"/>
          </p:nvPr>
        </p:nvSpPr>
        <p:spPr>
          <a:xfrm>
            <a:off x="3403800" y="2764950"/>
            <a:ext cx="2336400" cy="41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6" name="Google Shape;116;p25"/>
          <p:cNvSpPr txBox="1"/>
          <p:nvPr>
            <p:ph idx="6" type="subTitle"/>
          </p:nvPr>
        </p:nvSpPr>
        <p:spPr>
          <a:xfrm>
            <a:off x="6087600" y="2764950"/>
            <a:ext cx="2336400" cy="41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BLANK_1_1_1_2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 rotWithShape="1">
          <a:blip r:embed="rId2">
            <a:alphaModFix/>
          </a:blip>
          <a:srcRect b="6362" l="5891" r="6833" t="636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 txBox="1"/>
          <p:nvPr>
            <p:ph idx="1" type="subTitle"/>
          </p:nvPr>
        </p:nvSpPr>
        <p:spPr>
          <a:xfrm>
            <a:off x="5089825" y="3915325"/>
            <a:ext cx="233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6"/>
          <p:cNvSpPr txBox="1"/>
          <p:nvPr>
            <p:ph idx="2" type="subTitle"/>
          </p:nvPr>
        </p:nvSpPr>
        <p:spPr>
          <a:xfrm>
            <a:off x="1723475" y="3915325"/>
            <a:ext cx="233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3" type="subTitle"/>
          </p:nvPr>
        </p:nvSpPr>
        <p:spPr>
          <a:xfrm>
            <a:off x="1723475" y="3528000"/>
            <a:ext cx="2330700" cy="4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4" type="subTitle"/>
          </p:nvPr>
        </p:nvSpPr>
        <p:spPr>
          <a:xfrm>
            <a:off x="5089825" y="3528000"/>
            <a:ext cx="2330700" cy="4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Arial"/>
              <a:buNone/>
              <a:def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2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925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4951450" y="1328200"/>
            <a:ext cx="3044400" cy="41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2" type="subTitle"/>
          </p:nvPr>
        </p:nvSpPr>
        <p:spPr>
          <a:xfrm>
            <a:off x="4951450" y="1649300"/>
            <a:ext cx="304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3" type="subTitle"/>
          </p:nvPr>
        </p:nvSpPr>
        <p:spPr>
          <a:xfrm>
            <a:off x="4951450" y="2744600"/>
            <a:ext cx="304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4" type="subTitle"/>
          </p:nvPr>
        </p:nvSpPr>
        <p:spPr>
          <a:xfrm>
            <a:off x="4951450" y="3839900"/>
            <a:ext cx="304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5" type="subTitle"/>
          </p:nvPr>
        </p:nvSpPr>
        <p:spPr>
          <a:xfrm>
            <a:off x="4951450" y="2423500"/>
            <a:ext cx="3044400" cy="41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2" name="Google Shape;132;p27"/>
          <p:cNvSpPr txBox="1"/>
          <p:nvPr>
            <p:ph idx="6" type="subTitle"/>
          </p:nvPr>
        </p:nvSpPr>
        <p:spPr>
          <a:xfrm>
            <a:off x="4951450" y="3518800"/>
            <a:ext cx="3044400" cy="41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7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_2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8"/>
          <p:cNvPicPr preferRelativeResize="0"/>
          <p:nvPr/>
        </p:nvPicPr>
        <p:blipFill rotWithShape="1">
          <a:blip r:embed="rId2">
            <a:alphaModFix/>
          </a:blip>
          <a:srcRect b="3624" l="0" r="10722" t="7097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8"/>
          <p:cNvSpPr txBox="1"/>
          <p:nvPr>
            <p:ph idx="1" type="subTitle"/>
          </p:nvPr>
        </p:nvSpPr>
        <p:spPr>
          <a:xfrm>
            <a:off x="5629350" y="1860225"/>
            <a:ext cx="2187900" cy="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7" name="Google Shape;137;p28"/>
          <p:cNvSpPr txBox="1"/>
          <p:nvPr>
            <p:ph idx="2" type="subTitle"/>
          </p:nvPr>
        </p:nvSpPr>
        <p:spPr>
          <a:xfrm>
            <a:off x="5629375" y="1495900"/>
            <a:ext cx="2187900" cy="4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38" name="Google Shape;138;p28"/>
          <p:cNvSpPr txBox="1"/>
          <p:nvPr>
            <p:ph idx="3" type="subTitle"/>
          </p:nvPr>
        </p:nvSpPr>
        <p:spPr>
          <a:xfrm>
            <a:off x="1997500" y="1860225"/>
            <a:ext cx="2187900" cy="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9" name="Google Shape;139;p28"/>
          <p:cNvSpPr txBox="1"/>
          <p:nvPr>
            <p:ph idx="4" type="subTitle"/>
          </p:nvPr>
        </p:nvSpPr>
        <p:spPr>
          <a:xfrm>
            <a:off x="1997500" y="1495900"/>
            <a:ext cx="2187900" cy="4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40" name="Google Shape;140;p28"/>
          <p:cNvSpPr txBox="1"/>
          <p:nvPr>
            <p:ph idx="5" type="subTitle"/>
          </p:nvPr>
        </p:nvSpPr>
        <p:spPr>
          <a:xfrm>
            <a:off x="1997500" y="3633375"/>
            <a:ext cx="2187900" cy="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8"/>
          <p:cNvSpPr txBox="1"/>
          <p:nvPr>
            <p:ph idx="6" type="subTitle"/>
          </p:nvPr>
        </p:nvSpPr>
        <p:spPr>
          <a:xfrm>
            <a:off x="1997500" y="3264250"/>
            <a:ext cx="2187900" cy="4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42" name="Google Shape;142;p28"/>
          <p:cNvSpPr txBox="1"/>
          <p:nvPr>
            <p:ph idx="7" type="subTitle"/>
          </p:nvPr>
        </p:nvSpPr>
        <p:spPr>
          <a:xfrm>
            <a:off x="5629350" y="3633375"/>
            <a:ext cx="2187900" cy="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Google Shape;143;p28"/>
          <p:cNvSpPr txBox="1"/>
          <p:nvPr>
            <p:ph idx="8" type="subTitle"/>
          </p:nvPr>
        </p:nvSpPr>
        <p:spPr>
          <a:xfrm>
            <a:off x="5629375" y="3264250"/>
            <a:ext cx="2187900" cy="45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44" name="Google Shape;144;p28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6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9"/>
          <p:cNvPicPr preferRelativeResize="0"/>
          <p:nvPr/>
        </p:nvPicPr>
        <p:blipFill rotWithShape="1">
          <a:blip r:embed="rId2">
            <a:alphaModFix/>
          </a:blip>
          <a:srcRect b="2733" l="2733" r="0" t="0"/>
          <a:stretch/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 txBox="1"/>
          <p:nvPr>
            <p:ph idx="1" type="subTitle"/>
          </p:nvPr>
        </p:nvSpPr>
        <p:spPr>
          <a:xfrm>
            <a:off x="6144466" y="2161776"/>
            <a:ext cx="20961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8" name="Google Shape;148;p29"/>
          <p:cNvSpPr txBox="1"/>
          <p:nvPr>
            <p:ph idx="2" type="subTitle"/>
          </p:nvPr>
        </p:nvSpPr>
        <p:spPr>
          <a:xfrm>
            <a:off x="6144450" y="1788600"/>
            <a:ext cx="20961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49" name="Google Shape;149;p29"/>
          <p:cNvSpPr txBox="1"/>
          <p:nvPr>
            <p:ph idx="3" type="subTitle"/>
          </p:nvPr>
        </p:nvSpPr>
        <p:spPr>
          <a:xfrm>
            <a:off x="3523959" y="2161776"/>
            <a:ext cx="20961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0" name="Google Shape;150;p29"/>
          <p:cNvSpPr txBox="1"/>
          <p:nvPr>
            <p:ph idx="4" type="subTitle"/>
          </p:nvPr>
        </p:nvSpPr>
        <p:spPr>
          <a:xfrm>
            <a:off x="3523949" y="1788600"/>
            <a:ext cx="20961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51" name="Google Shape;151;p29"/>
          <p:cNvSpPr txBox="1"/>
          <p:nvPr>
            <p:ph idx="5" type="subTitle"/>
          </p:nvPr>
        </p:nvSpPr>
        <p:spPr>
          <a:xfrm>
            <a:off x="2213706" y="3812481"/>
            <a:ext cx="20961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9"/>
          <p:cNvSpPr txBox="1"/>
          <p:nvPr>
            <p:ph idx="6" type="subTitle"/>
          </p:nvPr>
        </p:nvSpPr>
        <p:spPr>
          <a:xfrm>
            <a:off x="2213698" y="3439300"/>
            <a:ext cx="20961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53" name="Google Shape;153;p29"/>
          <p:cNvSpPr txBox="1"/>
          <p:nvPr>
            <p:ph idx="7" type="subTitle"/>
          </p:nvPr>
        </p:nvSpPr>
        <p:spPr>
          <a:xfrm>
            <a:off x="4834213" y="3812481"/>
            <a:ext cx="20961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4" name="Google Shape;154;p29"/>
          <p:cNvSpPr txBox="1"/>
          <p:nvPr>
            <p:ph idx="8" type="subTitle"/>
          </p:nvPr>
        </p:nvSpPr>
        <p:spPr>
          <a:xfrm>
            <a:off x="4834200" y="3439300"/>
            <a:ext cx="20961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55" name="Google Shape;155;p29"/>
          <p:cNvSpPr txBox="1"/>
          <p:nvPr>
            <p:ph idx="9" type="subTitle"/>
          </p:nvPr>
        </p:nvSpPr>
        <p:spPr>
          <a:xfrm>
            <a:off x="903453" y="2161776"/>
            <a:ext cx="2096100" cy="5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13" type="subTitle"/>
          </p:nvPr>
        </p:nvSpPr>
        <p:spPr>
          <a:xfrm>
            <a:off x="903447" y="1788600"/>
            <a:ext cx="2096100" cy="4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57" name="Google Shape;157;p29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0"/>
          <p:cNvPicPr preferRelativeResize="0"/>
          <p:nvPr/>
        </p:nvPicPr>
        <p:blipFill rotWithShape="1">
          <a:blip r:embed="rId2">
            <a:alphaModFix/>
          </a:blip>
          <a:srcRect b="311" l="4680" r="3727" t="8096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0"/>
          <p:cNvSpPr txBox="1"/>
          <p:nvPr>
            <p:ph idx="1" type="subTitle"/>
          </p:nvPr>
        </p:nvSpPr>
        <p:spPr>
          <a:xfrm>
            <a:off x="854400" y="3106595"/>
            <a:ext cx="2202000" cy="41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1" name="Google Shape;161;p30"/>
          <p:cNvSpPr txBox="1"/>
          <p:nvPr>
            <p:ph idx="2" type="subTitle"/>
          </p:nvPr>
        </p:nvSpPr>
        <p:spPr>
          <a:xfrm>
            <a:off x="854400" y="3427702"/>
            <a:ext cx="2202000" cy="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3" type="subTitle"/>
          </p:nvPr>
        </p:nvSpPr>
        <p:spPr>
          <a:xfrm>
            <a:off x="3471000" y="3427702"/>
            <a:ext cx="2202000" cy="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4" type="subTitle"/>
          </p:nvPr>
        </p:nvSpPr>
        <p:spPr>
          <a:xfrm>
            <a:off x="6087600" y="3427702"/>
            <a:ext cx="2202000" cy="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5" type="subTitle"/>
          </p:nvPr>
        </p:nvSpPr>
        <p:spPr>
          <a:xfrm>
            <a:off x="3471000" y="3106595"/>
            <a:ext cx="2202000" cy="41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5" name="Google Shape;165;p30"/>
          <p:cNvSpPr txBox="1"/>
          <p:nvPr>
            <p:ph idx="6" type="subTitle"/>
          </p:nvPr>
        </p:nvSpPr>
        <p:spPr>
          <a:xfrm>
            <a:off x="6087600" y="3106595"/>
            <a:ext cx="2202000" cy="41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6" name="Google Shape;166;p30"/>
          <p:cNvSpPr txBox="1"/>
          <p:nvPr>
            <p:ph idx="7" type="subTitle"/>
          </p:nvPr>
        </p:nvSpPr>
        <p:spPr>
          <a:xfrm>
            <a:off x="854400" y="1554100"/>
            <a:ext cx="2202000" cy="41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" name="Google Shape;167;p30"/>
          <p:cNvSpPr txBox="1"/>
          <p:nvPr>
            <p:ph idx="8" type="subTitle"/>
          </p:nvPr>
        </p:nvSpPr>
        <p:spPr>
          <a:xfrm>
            <a:off x="854400" y="1875207"/>
            <a:ext cx="2202000" cy="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9" type="subTitle"/>
          </p:nvPr>
        </p:nvSpPr>
        <p:spPr>
          <a:xfrm>
            <a:off x="3471000" y="1875207"/>
            <a:ext cx="2202000" cy="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13" type="subTitle"/>
          </p:nvPr>
        </p:nvSpPr>
        <p:spPr>
          <a:xfrm>
            <a:off x="6087600" y="1875207"/>
            <a:ext cx="2202000" cy="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14" type="subTitle"/>
          </p:nvPr>
        </p:nvSpPr>
        <p:spPr>
          <a:xfrm>
            <a:off x="3471000" y="1554100"/>
            <a:ext cx="2202000" cy="41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1" name="Google Shape;171;p30"/>
          <p:cNvSpPr txBox="1"/>
          <p:nvPr>
            <p:ph idx="15" type="subTitle"/>
          </p:nvPr>
        </p:nvSpPr>
        <p:spPr>
          <a:xfrm>
            <a:off x="6087600" y="1554100"/>
            <a:ext cx="2202000" cy="412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2" name="Google Shape;172;p30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b="6362" l="5891" r="6833" t="636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title"/>
          </p:nvPr>
        </p:nvSpPr>
        <p:spPr>
          <a:xfrm>
            <a:off x="5111075" y="1046550"/>
            <a:ext cx="3317700" cy="232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5111075" y="3331525"/>
            <a:ext cx="3317700" cy="8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/>
          <p:nvPr>
            <p:ph idx="2" type="pic"/>
          </p:nvPr>
        </p:nvSpPr>
        <p:spPr>
          <a:xfrm>
            <a:off x="715100" y="768750"/>
            <a:ext cx="4016400" cy="360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/>
          <p:nvPr>
            <p:ph hasCustomPrompt="1" type="title"/>
          </p:nvPr>
        </p:nvSpPr>
        <p:spPr>
          <a:xfrm>
            <a:off x="2290350" y="702525"/>
            <a:ext cx="4563300" cy="7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6" name="Google Shape;176;p31"/>
          <p:cNvSpPr txBox="1"/>
          <p:nvPr>
            <p:ph idx="1" type="subTitle"/>
          </p:nvPr>
        </p:nvSpPr>
        <p:spPr>
          <a:xfrm>
            <a:off x="2290350" y="1462375"/>
            <a:ext cx="4563300" cy="30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7" name="Google Shape;177;p31"/>
          <p:cNvSpPr txBox="1"/>
          <p:nvPr>
            <p:ph hasCustomPrompt="1" idx="2" type="title"/>
          </p:nvPr>
        </p:nvSpPr>
        <p:spPr>
          <a:xfrm>
            <a:off x="2290350" y="2087050"/>
            <a:ext cx="4563300" cy="7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31"/>
          <p:cNvSpPr txBox="1"/>
          <p:nvPr>
            <p:ph idx="3" type="subTitle"/>
          </p:nvPr>
        </p:nvSpPr>
        <p:spPr>
          <a:xfrm>
            <a:off x="2290350" y="2846101"/>
            <a:ext cx="4563300" cy="30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9" name="Google Shape;179;p31"/>
          <p:cNvSpPr txBox="1"/>
          <p:nvPr>
            <p:ph hasCustomPrompt="1" idx="4" type="title"/>
          </p:nvPr>
        </p:nvSpPr>
        <p:spPr>
          <a:xfrm>
            <a:off x="2290350" y="3468563"/>
            <a:ext cx="4563300" cy="7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0" name="Google Shape;180;p31"/>
          <p:cNvSpPr txBox="1"/>
          <p:nvPr>
            <p:ph idx="5" type="subTitle"/>
          </p:nvPr>
        </p:nvSpPr>
        <p:spPr>
          <a:xfrm>
            <a:off x="2290350" y="4229800"/>
            <a:ext cx="4563300" cy="30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_1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2"/>
          <p:cNvPicPr preferRelativeResize="0"/>
          <p:nvPr/>
        </p:nvPicPr>
        <p:blipFill rotWithShape="1">
          <a:blip r:embed="rId2">
            <a:alphaModFix/>
          </a:blip>
          <a:srcRect b="300" l="0" r="0" t="-300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 txBox="1"/>
          <p:nvPr>
            <p:ph hasCustomPrompt="1" type="title"/>
          </p:nvPr>
        </p:nvSpPr>
        <p:spPr>
          <a:xfrm>
            <a:off x="5747650" y="2596950"/>
            <a:ext cx="2301000" cy="56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32"/>
          <p:cNvSpPr txBox="1"/>
          <p:nvPr>
            <p:ph idx="1" type="subTitle"/>
          </p:nvPr>
        </p:nvSpPr>
        <p:spPr>
          <a:xfrm>
            <a:off x="5747650" y="3066725"/>
            <a:ext cx="2301000" cy="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32"/>
          <p:cNvSpPr txBox="1"/>
          <p:nvPr>
            <p:ph hasCustomPrompt="1" idx="2" type="title"/>
          </p:nvPr>
        </p:nvSpPr>
        <p:spPr>
          <a:xfrm>
            <a:off x="1084400" y="2596950"/>
            <a:ext cx="2322900" cy="56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32"/>
          <p:cNvSpPr txBox="1"/>
          <p:nvPr>
            <p:ph idx="3" type="subTitle"/>
          </p:nvPr>
        </p:nvSpPr>
        <p:spPr>
          <a:xfrm>
            <a:off x="1084400" y="3066725"/>
            <a:ext cx="2322900" cy="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32"/>
          <p:cNvSpPr txBox="1"/>
          <p:nvPr>
            <p:ph hasCustomPrompt="1" idx="4" type="title"/>
          </p:nvPr>
        </p:nvSpPr>
        <p:spPr>
          <a:xfrm>
            <a:off x="3421500" y="3582500"/>
            <a:ext cx="2301000" cy="56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88" name="Google Shape;188;p32"/>
          <p:cNvSpPr txBox="1"/>
          <p:nvPr>
            <p:ph idx="5" type="subTitle"/>
          </p:nvPr>
        </p:nvSpPr>
        <p:spPr>
          <a:xfrm>
            <a:off x="3421500" y="4048873"/>
            <a:ext cx="2301000" cy="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32"/>
          <p:cNvSpPr txBox="1"/>
          <p:nvPr>
            <p:ph idx="6"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 txBox="1"/>
          <p:nvPr>
            <p:ph idx="1" type="subTitle"/>
          </p:nvPr>
        </p:nvSpPr>
        <p:spPr>
          <a:xfrm>
            <a:off x="2717850" y="1537475"/>
            <a:ext cx="3708300" cy="11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3" name="Google Shape;193;p33"/>
          <p:cNvSpPr txBox="1"/>
          <p:nvPr/>
        </p:nvSpPr>
        <p:spPr>
          <a:xfrm>
            <a:off x="2717850" y="3491975"/>
            <a:ext cx="37083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r>
              <a:rPr lang="en"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airo"/>
                <a:ea typeface="Cairo"/>
                <a:cs typeface="Cairo"/>
                <a:sym typeface="Cai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94" name="Google Shape;194;p33"/>
          <p:cNvSpPr txBox="1"/>
          <p:nvPr>
            <p:ph idx="2" type="body"/>
          </p:nvPr>
        </p:nvSpPr>
        <p:spPr>
          <a:xfrm>
            <a:off x="2717825" y="4289500"/>
            <a:ext cx="37083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5" name="Google Shape;195;p33"/>
          <p:cNvSpPr txBox="1"/>
          <p:nvPr>
            <p:ph type="ctrTitle"/>
          </p:nvPr>
        </p:nvSpPr>
        <p:spPr>
          <a:xfrm>
            <a:off x="2717850" y="701750"/>
            <a:ext cx="3708300" cy="10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7000"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5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4"/>
          <p:cNvPicPr preferRelativeResize="0"/>
          <p:nvPr/>
        </p:nvPicPr>
        <p:blipFill rotWithShape="1">
          <a:blip r:embed="rId2">
            <a:alphaModFix/>
          </a:blip>
          <a:srcRect b="3624" l="0" r="10722" t="7097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2733" l="2733" r="0" t="0"/>
          <a:stretch/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idx="1" type="subTitle"/>
          </p:nvPr>
        </p:nvSpPr>
        <p:spPr>
          <a:xfrm>
            <a:off x="5032675" y="3209974"/>
            <a:ext cx="2190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subTitle"/>
          </p:nvPr>
        </p:nvSpPr>
        <p:spPr>
          <a:xfrm>
            <a:off x="5032675" y="2876175"/>
            <a:ext cx="2190000" cy="4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3" type="subTitle"/>
          </p:nvPr>
        </p:nvSpPr>
        <p:spPr>
          <a:xfrm>
            <a:off x="1921300" y="3209974"/>
            <a:ext cx="2190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4" type="subTitle"/>
          </p:nvPr>
        </p:nvSpPr>
        <p:spPr>
          <a:xfrm>
            <a:off x="1921300" y="2876175"/>
            <a:ext cx="2190000" cy="4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b="0" l="0" r="2162" t="216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idx="1" type="body"/>
          </p:nvPr>
        </p:nvSpPr>
        <p:spPr>
          <a:xfrm>
            <a:off x="2215050" y="1531850"/>
            <a:ext cx="4713900" cy="25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 sz="1400"/>
            </a:lvl9pPr>
          </a:lstStyle>
          <a:p/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/>
          <p:nvPr>
            <p:ph type="title"/>
          </p:nvPr>
        </p:nvSpPr>
        <p:spPr>
          <a:xfrm>
            <a:off x="1388100" y="1370725"/>
            <a:ext cx="66180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/>
          <p:nvPr>
            <p:ph type="title"/>
          </p:nvPr>
        </p:nvSpPr>
        <p:spPr>
          <a:xfrm>
            <a:off x="858800" y="1594300"/>
            <a:ext cx="3910200" cy="7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858850" y="2312600"/>
            <a:ext cx="3910200" cy="12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3280750" y="535000"/>
            <a:ext cx="4993800" cy="12744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 b="26777" l="10309" r="24894" t="0"/>
          <a:stretch/>
        </p:blipFill>
        <p:spPr>
          <a:xfrm>
            <a:off x="7658650" y="3456725"/>
            <a:ext cx="1485350" cy="168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 b="7443" l="7797" r="67603" t="1556"/>
          <a:stretch/>
        </p:blipFill>
        <p:spPr>
          <a:xfrm rot="10800000">
            <a:off x="-27575" y="1357524"/>
            <a:ext cx="563899" cy="209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idx="1" type="subTitle"/>
          </p:nvPr>
        </p:nvSpPr>
        <p:spPr>
          <a:xfrm>
            <a:off x="209425" y="4475675"/>
            <a:ext cx="8934600" cy="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Concepción del Uruguay, Entre Rios, Argentina - 28 de Septiembre 2023		    </a:t>
            </a:r>
            <a:r>
              <a:rPr lang="en" sz="1700">
                <a:latin typeface="Electrolize"/>
                <a:ea typeface="Electrolize"/>
                <a:cs typeface="Electrolize"/>
                <a:sym typeface="Electrolize"/>
              </a:rPr>
              <a:t>UTN - FRCU</a:t>
            </a:r>
            <a:endParaRPr/>
          </a:p>
        </p:txBody>
      </p:sp>
      <p:sp>
        <p:nvSpPr>
          <p:cNvPr id="205" name="Google Shape;205;p36"/>
          <p:cNvSpPr txBox="1"/>
          <p:nvPr>
            <p:ph type="ctrTitle"/>
          </p:nvPr>
        </p:nvSpPr>
        <p:spPr>
          <a:xfrm>
            <a:off x="210600" y="316350"/>
            <a:ext cx="8722800" cy="7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Inteligencia Artificial en la Búsqueda de Imágenes</a:t>
            </a:r>
            <a:endParaRPr sz="2800"/>
          </a:p>
        </p:txBody>
      </p:sp>
      <p:sp>
        <p:nvSpPr>
          <p:cNvPr id="206" name="Google Shape;206;p36"/>
          <p:cNvSpPr txBox="1"/>
          <p:nvPr>
            <p:ph idx="4294967295" type="subTitle"/>
          </p:nvPr>
        </p:nvSpPr>
        <p:spPr>
          <a:xfrm>
            <a:off x="300900" y="3050175"/>
            <a:ext cx="8542200" cy="12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Electrolize"/>
                <a:ea typeface="Electrolize"/>
                <a:cs typeface="Electrolize"/>
                <a:sym typeface="Electrolize"/>
              </a:rPr>
              <a:t>Integrantes  búsqueda de imágenes:</a:t>
            </a:r>
            <a:endParaRPr sz="16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Electrolize"/>
                <a:ea typeface="Electrolize"/>
                <a:cs typeface="Electrolize"/>
                <a:sym typeface="Electrolize"/>
              </a:rPr>
              <a:t>Andres J. Pascal, </a:t>
            </a:r>
            <a:r>
              <a:rPr lang="en" sz="1600">
                <a:latin typeface="Electrolize"/>
                <a:ea typeface="Electrolize"/>
                <a:cs typeface="Electrolize"/>
                <a:sym typeface="Electrolize"/>
              </a:rPr>
              <a:t>Adrián N. Planas, Agustina Bonti, Federico J. Stauber, Federico Lederhos, Iván F. Bonti, Leon Castiglioni, Lucas F. Tonelotto, Martin R. Lopez, Zoe Vidal.</a:t>
            </a:r>
            <a:endParaRPr sz="16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07" name="Google Shape;207;p36"/>
          <p:cNvSpPr txBox="1"/>
          <p:nvPr/>
        </p:nvSpPr>
        <p:spPr>
          <a:xfrm>
            <a:off x="748550" y="1737275"/>
            <a:ext cx="841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08" name="Google Shape;208;p36"/>
          <p:cNvSpPr txBox="1"/>
          <p:nvPr/>
        </p:nvSpPr>
        <p:spPr>
          <a:xfrm>
            <a:off x="671550" y="1231763"/>
            <a:ext cx="780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GIBD: Grupo de investigación en bases de datos</a:t>
            </a:r>
            <a:endParaRPr b="1" sz="240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09" name="Google Shape;209;p36"/>
          <p:cNvSpPr txBox="1"/>
          <p:nvPr/>
        </p:nvSpPr>
        <p:spPr>
          <a:xfrm>
            <a:off x="671550" y="2000800"/>
            <a:ext cx="7800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Proyecto: Utilizando aprendizaje automático en búsquedas por similitud (2023 </a:t>
            </a:r>
            <a:r>
              <a:rPr b="1" lang="en" sz="22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- 2026</a:t>
            </a:r>
            <a:r>
              <a:rPr b="1" lang="en" sz="22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)</a:t>
            </a:r>
            <a:endParaRPr b="1" sz="2200">
              <a:solidFill>
                <a:schemeClr val="lt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5"/>
          <p:cNvSpPr txBox="1"/>
          <p:nvPr>
            <p:ph type="title"/>
          </p:nvPr>
        </p:nvSpPr>
        <p:spPr>
          <a:xfrm>
            <a:off x="720000" y="8785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C.d.E Logos de Clubes</a:t>
            </a:r>
            <a:endParaRPr/>
          </a:p>
        </p:txBody>
      </p:sp>
      <p:pic>
        <p:nvPicPr>
          <p:cNvPr id="483" name="Google Shape;48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625" y="1286350"/>
            <a:ext cx="3842600" cy="32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5"/>
          <p:cNvSpPr txBox="1"/>
          <p:nvPr/>
        </p:nvSpPr>
        <p:spPr>
          <a:xfrm>
            <a:off x="5696350" y="973450"/>
            <a:ext cx="2455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Resultados de modelos</a:t>
            </a:r>
            <a:endParaRPr sz="230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85" name="Google Shape;485;p45"/>
          <p:cNvSpPr txBox="1"/>
          <p:nvPr/>
        </p:nvSpPr>
        <p:spPr>
          <a:xfrm>
            <a:off x="5797950" y="2048500"/>
            <a:ext cx="2115600" cy="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6" name="Google Shape;486;p45"/>
          <p:cNvSpPr/>
          <p:nvPr/>
        </p:nvSpPr>
        <p:spPr>
          <a:xfrm>
            <a:off x="5256250" y="1608400"/>
            <a:ext cx="440100" cy="440100"/>
          </a:xfrm>
          <a:prstGeom prst="ellipse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7" name="Google Shape;48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025" y="3258325"/>
            <a:ext cx="3528850" cy="173277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5"/>
          <p:cNvSpPr txBox="1"/>
          <p:nvPr>
            <p:ph type="title"/>
          </p:nvPr>
        </p:nvSpPr>
        <p:spPr>
          <a:xfrm>
            <a:off x="196175" y="4406750"/>
            <a:ext cx="1117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04</a:t>
            </a:r>
            <a:endParaRPr b="1" sz="5000"/>
          </a:p>
        </p:txBody>
      </p:sp>
      <p:pic>
        <p:nvPicPr>
          <p:cNvPr id="489" name="Google Shape;48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0025" y="1650550"/>
            <a:ext cx="3528850" cy="14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6"/>
          <p:cNvSpPr txBox="1"/>
          <p:nvPr>
            <p:ph idx="1" type="subTitle"/>
          </p:nvPr>
        </p:nvSpPr>
        <p:spPr>
          <a:xfrm>
            <a:off x="246000" y="2100625"/>
            <a:ext cx="2810400" cy="4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Pares de imágenes</a:t>
            </a:r>
            <a:endParaRPr/>
          </a:p>
        </p:txBody>
      </p:sp>
      <p:sp>
        <p:nvSpPr>
          <p:cNvPr id="495" name="Google Shape;495;p46"/>
          <p:cNvSpPr txBox="1"/>
          <p:nvPr>
            <p:ph idx="2" type="subTitle"/>
          </p:nvPr>
        </p:nvSpPr>
        <p:spPr>
          <a:xfrm>
            <a:off x="483000" y="2408808"/>
            <a:ext cx="2336400" cy="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200.000 pares de imágenes.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Uso del hit rate.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Consultas dibujadas a mano.</a:t>
            </a:r>
            <a:endParaRPr/>
          </a:p>
        </p:txBody>
      </p:sp>
      <p:sp>
        <p:nvSpPr>
          <p:cNvPr id="496" name="Google Shape;496;p46"/>
          <p:cNvSpPr txBox="1"/>
          <p:nvPr>
            <p:ph idx="3" type="subTitle"/>
          </p:nvPr>
        </p:nvSpPr>
        <p:spPr>
          <a:xfrm>
            <a:off x="6379525" y="2317108"/>
            <a:ext cx="2336400" cy="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Redes Siamesas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ModCar1: Determina si dos imágenes son similares.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6"/>
          <p:cNvSpPr txBox="1"/>
          <p:nvPr>
            <p:ph type="title"/>
          </p:nvPr>
        </p:nvSpPr>
        <p:spPr>
          <a:xfrm>
            <a:off x="720000" y="14487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C.d.E Caracteres de Oráculo</a:t>
            </a:r>
            <a:endParaRPr sz="3200"/>
          </a:p>
        </p:txBody>
      </p:sp>
      <p:sp>
        <p:nvSpPr>
          <p:cNvPr id="498" name="Google Shape;498;p46"/>
          <p:cNvSpPr txBox="1"/>
          <p:nvPr>
            <p:ph idx="5" type="subTitle"/>
          </p:nvPr>
        </p:nvSpPr>
        <p:spPr>
          <a:xfrm>
            <a:off x="6379525" y="1996000"/>
            <a:ext cx="2336400" cy="4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Uso de modelos</a:t>
            </a:r>
            <a:endParaRPr/>
          </a:p>
        </p:txBody>
      </p:sp>
      <p:sp>
        <p:nvSpPr>
          <p:cNvPr id="499" name="Google Shape;499;p46"/>
          <p:cNvSpPr txBox="1"/>
          <p:nvPr>
            <p:ph idx="4294967295" type="title"/>
          </p:nvPr>
        </p:nvSpPr>
        <p:spPr>
          <a:xfrm>
            <a:off x="7894250" y="4395325"/>
            <a:ext cx="1117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05</a:t>
            </a:r>
            <a:endParaRPr b="1" sz="5000"/>
          </a:p>
        </p:txBody>
      </p:sp>
      <p:pic>
        <p:nvPicPr>
          <p:cNvPr id="500" name="Google Shape;50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0400" y="1292300"/>
            <a:ext cx="2375125" cy="2737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7"/>
          <p:cNvSpPr txBox="1"/>
          <p:nvPr>
            <p:ph type="title"/>
          </p:nvPr>
        </p:nvSpPr>
        <p:spPr>
          <a:xfrm>
            <a:off x="720000" y="0"/>
            <a:ext cx="7704000" cy="7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200"/>
              <a:t>C.d.E Caracteres de Oráculo</a:t>
            </a:r>
            <a:endParaRPr b="0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200"/>
          </a:p>
        </p:txBody>
      </p:sp>
      <p:sp>
        <p:nvSpPr>
          <p:cNvPr id="506" name="Google Shape;506;p47"/>
          <p:cNvSpPr txBox="1"/>
          <p:nvPr/>
        </p:nvSpPr>
        <p:spPr>
          <a:xfrm>
            <a:off x="1974675" y="2944275"/>
            <a:ext cx="6501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Eficacia de las consultas ante nuevos elementos</a:t>
            </a:r>
            <a:endParaRPr sz="230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07" name="Google Shape;507;p47"/>
          <p:cNvSpPr txBox="1"/>
          <p:nvPr/>
        </p:nvSpPr>
        <p:spPr>
          <a:xfrm>
            <a:off x="1917525" y="1339475"/>
            <a:ext cx="6616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Eficacia de las consultas por similitud</a:t>
            </a:r>
            <a:endParaRPr sz="230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508" name="Google Shape;508;p47"/>
          <p:cNvSpPr txBox="1"/>
          <p:nvPr/>
        </p:nvSpPr>
        <p:spPr>
          <a:xfrm>
            <a:off x="1917494" y="1734400"/>
            <a:ext cx="6696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ModCar1 obtiene 90%, 98%, 100% en los k vecinos más cercanos.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Utilizamos nuevamente varios modelos de clasificación y ModCar1 determina si dos imágenes son similares o no.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09" name="Google Shape;509;p47"/>
          <p:cNvSpPr/>
          <p:nvPr/>
        </p:nvSpPr>
        <p:spPr>
          <a:xfrm>
            <a:off x="1355650" y="1661525"/>
            <a:ext cx="440100" cy="440100"/>
          </a:xfrm>
          <a:prstGeom prst="ellipse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7"/>
          <p:cNvSpPr/>
          <p:nvPr/>
        </p:nvSpPr>
        <p:spPr>
          <a:xfrm>
            <a:off x="1355650" y="2809313"/>
            <a:ext cx="440100" cy="440100"/>
          </a:xfrm>
          <a:prstGeom prst="ellipse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7"/>
          <p:cNvSpPr txBox="1"/>
          <p:nvPr/>
        </p:nvSpPr>
        <p:spPr>
          <a:xfrm>
            <a:off x="2093725" y="3429075"/>
            <a:ext cx="6219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Seleccionamos 30 objetos al azar nuevos, y se dibujan al azar 30 imágenes nuevas, no se vuelve a entrenar y se obtiene 70%, 90%, 100%. En los k vecinos más cercanos con k=1,3,5.</a:t>
            </a:r>
            <a:endParaRPr/>
          </a:p>
        </p:txBody>
      </p:sp>
      <p:sp>
        <p:nvSpPr>
          <p:cNvPr id="512" name="Google Shape;512;p47"/>
          <p:cNvSpPr txBox="1"/>
          <p:nvPr>
            <p:ph type="title"/>
          </p:nvPr>
        </p:nvSpPr>
        <p:spPr>
          <a:xfrm>
            <a:off x="196175" y="4406750"/>
            <a:ext cx="1117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</a:t>
            </a:r>
            <a:r>
              <a:rPr lang="en" sz="5000"/>
              <a:t>5</a:t>
            </a:r>
            <a:endParaRPr b="1" sz="5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8"/>
          <p:cNvSpPr txBox="1"/>
          <p:nvPr>
            <p:ph type="title"/>
          </p:nvPr>
        </p:nvSpPr>
        <p:spPr>
          <a:xfrm>
            <a:off x="777050" y="650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Conclusiones</a:t>
            </a:r>
            <a:r>
              <a:rPr b="1" lang="en"/>
              <a:t> </a:t>
            </a:r>
            <a:endParaRPr/>
          </a:p>
        </p:txBody>
      </p:sp>
      <p:sp>
        <p:nvSpPr>
          <p:cNvPr id="518" name="Google Shape;518;p48"/>
          <p:cNvSpPr txBox="1"/>
          <p:nvPr>
            <p:ph idx="1" type="subTitle"/>
          </p:nvPr>
        </p:nvSpPr>
        <p:spPr>
          <a:xfrm>
            <a:off x="908650" y="1470200"/>
            <a:ext cx="7204800" cy="20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Extracción de características aplicada a datos escasos, usando diversas técnicas. Amplia superación del transfer learning por sobre las técnicas de preprocesamiento previo y aumentación de datos.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Resultados prometedores de las redes siamesas como funciones de distancia para establecer la similitud entre imágenes.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19" name="Google Shape;519;p48"/>
          <p:cNvSpPr txBox="1"/>
          <p:nvPr>
            <p:ph idx="4294967295" type="title"/>
          </p:nvPr>
        </p:nvSpPr>
        <p:spPr>
          <a:xfrm>
            <a:off x="7894250" y="4395325"/>
            <a:ext cx="1117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06</a:t>
            </a:r>
            <a:endParaRPr b="1" sz="5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9"/>
          <p:cNvSpPr txBox="1"/>
          <p:nvPr>
            <p:ph type="title"/>
          </p:nvPr>
        </p:nvSpPr>
        <p:spPr>
          <a:xfrm>
            <a:off x="720000" y="992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Trabajos futuros</a:t>
            </a:r>
            <a:endParaRPr/>
          </a:p>
        </p:txBody>
      </p:sp>
      <p:sp>
        <p:nvSpPr>
          <p:cNvPr id="525" name="Google Shape;525;p49"/>
          <p:cNvSpPr txBox="1"/>
          <p:nvPr>
            <p:ph idx="1" type="subTitle"/>
          </p:nvPr>
        </p:nvSpPr>
        <p:spPr>
          <a:xfrm>
            <a:off x="2015275" y="1228325"/>
            <a:ext cx="5468400" cy="22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Experimentos con un conjunto de datos mayor.  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/>
              <a:t>Extender estudios a otros tipos de imágenes.</a:t>
            </a:r>
            <a:endParaRPr sz="30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/>
              <a:t>Modificar la red siamesa para que use triplet loss.</a:t>
            </a:r>
            <a:endParaRPr sz="30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/>
              <a:t>Estrategias para mejor generalización de la red.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526" name="Google Shape;526;p49"/>
          <p:cNvSpPr txBox="1"/>
          <p:nvPr>
            <p:ph idx="4294967295" type="title"/>
          </p:nvPr>
        </p:nvSpPr>
        <p:spPr>
          <a:xfrm>
            <a:off x="7894250" y="4395325"/>
            <a:ext cx="1117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06</a:t>
            </a:r>
            <a:endParaRPr b="1" sz="5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0"/>
          <p:cNvSpPr txBox="1"/>
          <p:nvPr>
            <p:ph type="title"/>
          </p:nvPr>
        </p:nvSpPr>
        <p:spPr>
          <a:xfrm>
            <a:off x="1610850" y="1732150"/>
            <a:ext cx="5922300" cy="159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700"/>
              <a:t>Gracias</a:t>
            </a:r>
            <a:r>
              <a:rPr lang="en" sz="11700"/>
              <a:t>!</a:t>
            </a:r>
            <a:endParaRPr sz="11700"/>
          </a:p>
        </p:txBody>
      </p:sp>
      <p:sp>
        <p:nvSpPr>
          <p:cNvPr id="532" name="Google Shape;532;p50"/>
          <p:cNvSpPr txBox="1"/>
          <p:nvPr>
            <p:ph idx="1" type="subTitle"/>
          </p:nvPr>
        </p:nvSpPr>
        <p:spPr>
          <a:xfrm>
            <a:off x="1610850" y="3121850"/>
            <a:ext cx="5922300" cy="7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Preguntas?</a:t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/>
          <p:nvPr>
            <p:ph type="title"/>
          </p:nvPr>
        </p:nvSpPr>
        <p:spPr>
          <a:xfrm>
            <a:off x="1097425" y="656449"/>
            <a:ext cx="985800" cy="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01</a:t>
            </a:r>
            <a:endParaRPr sz="5000"/>
          </a:p>
        </p:txBody>
      </p:sp>
      <p:sp>
        <p:nvSpPr>
          <p:cNvPr id="215" name="Google Shape;215;p37"/>
          <p:cNvSpPr txBox="1"/>
          <p:nvPr>
            <p:ph idx="9" type="title"/>
          </p:nvPr>
        </p:nvSpPr>
        <p:spPr>
          <a:xfrm>
            <a:off x="50150" y="837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CONTENIDO</a:t>
            </a:r>
            <a:endParaRPr/>
          </a:p>
        </p:txBody>
      </p:sp>
      <p:sp>
        <p:nvSpPr>
          <p:cNvPr id="216" name="Google Shape;216;p37"/>
          <p:cNvSpPr txBox="1"/>
          <p:nvPr>
            <p:ph type="title"/>
          </p:nvPr>
        </p:nvSpPr>
        <p:spPr>
          <a:xfrm>
            <a:off x="4020138" y="656438"/>
            <a:ext cx="1103700" cy="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02</a:t>
            </a:r>
            <a:endParaRPr sz="5000"/>
          </a:p>
        </p:txBody>
      </p:sp>
      <p:sp>
        <p:nvSpPr>
          <p:cNvPr id="217" name="Google Shape;217;p37"/>
          <p:cNvSpPr txBox="1"/>
          <p:nvPr>
            <p:ph type="title"/>
          </p:nvPr>
        </p:nvSpPr>
        <p:spPr>
          <a:xfrm>
            <a:off x="6633225" y="656450"/>
            <a:ext cx="1217700" cy="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03</a:t>
            </a:r>
            <a:endParaRPr sz="5000"/>
          </a:p>
        </p:txBody>
      </p:sp>
      <p:sp>
        <p:nvSpPr>
          <p:cNvPr id="218" name="Google Shape;218;p37"/>
          <p:cNvSpPr txBox="1"/>
          <p:nvPr>
            <p:ph type="title"/>
          </p:nvPr>
        </p:nvSpPr>
        <p:spPr>
          <a:xfrm>
            <a:off x="1009825" y="2501413"/>
            <a:ext cx="1161000" cy="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04</a:t>
            </a:r>
            <a:endParaRPr sz="5000"/>
          </a:p>
        </p:txBody>
      </p:sp>
      <p:sp>
        <p:nvSpPr>
          <p:cNvPr id="219" name="Google Shape;219;p37"/>
          <p:cNvSpPr txBox="1"/>
          <p:nvPr>
            <p:ph type="title"/>
          </p:nvPr>
        </p:nvSpPr>
        <p:spPr>
          <a:xfrm>
            <a:off x="3963138" y="2501425"/>
            <a:ext cx="1217700" cy="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05</a:t>
            </a:r>
            <a:endParaRPr sz="5000"/>
          </a:p>
        </p:txBody>
      </p:sp>
      <p:sp>
        <p:nvSpPr>
          <p:cNvPr id="220" name="Google Shape;220;p37"/>
          <p:cNvSpPr txBox="1"/>
          <p:nvPr>
            <p:ph type="title"/>
          </p:nvPr>
        </p:nvSpPr>
        <p:spPr>
          <a:xfrm>
            <a:off x="6661575" y="2501425"/>
            <a:ext cx="1161000" cy="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06</a:t>
            </a:r>
            <a:endParaRPr sz="5000"/>
          </a:p>
        </p:txBody>
      </p:sp>
      <p:sp>
        <p:nvSpPr>
          <p:cNvPr id="221" name="Google Shape;221;p37"/>
          <p:cNvSpPr txBox="1"/>
          <p:nvPr>
            <p:ph idx="6" type="subTitle"/>
          </p:nvPr>
        </p:nvSpPr>
        <p:spPr>
          <a:xfrm>
            <a:off x="422125" y="1673738"/>
            <a:ext cx="2336400" cy="4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INTRODUCCIÓN</a:t>
            </a:r>
            <a:endParaRPr sz="2000"/>
          </a:p>
        </p:txBody>
      </p:sp>
      <p:sp>
        <p:nvSpPr>
          <p:cNvPr id="222" name="Google Shape;222;p37"/>
          <p:cNvSpPr txBox="1"/>
          <p:nvPr>
            <p:ph idx="6" type="subTitle"/>
          </p:nvPr>
        </p:nvSpPr>
        <p:spPr>
          <a:xfrm>
            <a:off x="3493950" y="1566650"/>
            <a:ext cx="2156100" cy="6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BÚSQUEDA POR SIMILITUD</a:t>
            </a:r>
            <a:endParaRPr sz="2000"/>
          </a:p>
        </p:txBody>
      </p:sp>
      <p:sp>
        <p:nvSpPr>
          <p:cNvPr id="223" name="Google Shape;223;p37"/>
          <p:cNvSpPr txBox="1"/>
          <p:nvPr>
            <p:ph idx="6" type="subTitle"/>
          </p:nvPr>
        </p:nvSpPr>
        <p:spPr>
          <a:xfrm>
            <a:off x="6211875" y="1521050"/>
            <a:ext cx="2060400" cy="7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CNN Y REDES SIAMESAS</a:t>
            </a:r>
            <a:endParaRPr sz="2000"/>
          </a:p>
        </p:txBody>
      </p:sp>
      <p:sp>
        <p:nvSpPr>
          <p:cNvPr id="224" name="Google Shape;224;p37"/>
          <p:cNvSpPr txBox="1"/>
          <p:nvPr>
            <p:ph idx="6" type="subTitle"/>
          </p:nvPr>
        </p:nvSpPr>
        <p:spPr>
          <a:xfrm>
            <a:off x="113025" y="3529788"/>
            <a:ext cx="2957100" cy="4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CASOS DE ESTUDIO LOGOS DE CLUBES</a:t>
            </a:r>
            <a:endParaRPr sz="2000"/>
          </a:p>
        </p:txBody>
      </p:sp>
      <p:sp>
        <p:nvSpPr>
          <p:cNvPr id="225" name="Google Shape;225;p37"/>
          <p:cNvSpPr txBox="1"/>
          <p:nvPr>
            <p:ph idx="6" type="subTitle"/>
          </p:nvPr>
        </p:nvSpPr>
        <p:spPr>
          <a:xfrm>
            <a:off x="3001050" y="3529800"/>
            <a:ext cx="3141900" cy="79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CASO DE ESTUDIO CARACTERES DE ORÁCULO</a:t>
            </a:r>
            <a:endParaRPr sz="2000"/>
          </a:p>
        </p:txBody>
      </p:sp>
      <p:sp>
        <p:nvSpPr>
          <p:cNvPr id="226" name="Google Shape;226;p37"/>
          <p:cNvSpPr txBox="1"/>
          <p:nvPr>
            <p:ph idx="6" type="subTitle"/>
          </p:nvPr>
        </p:nvSpPr>
        <p:spPr>
          <a:xfrm>
            <a:off x="6073875" y="3411625"/>
            <a:ext cx="2336400" cy="52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CONCLUSIONES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type="title"/>
          </p:nvPr>
        </p:nvSpPr>
        <p:spPr>
          <a:xfrm>
            <a:off x="2391900" y="163150"/>
            <a:ext cx="4360200" cy="60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INTRODUCCIÓN</a:t>
            </a:r>
            <a:endParaRPr sz="4200"/>
          </a:p>
        </p:txBody>
      </p:sp>
      <p:sp>
        <p:nvSpPr>
          <p:cNvPr id="232" name="Google Shape;232;p38"/>
          <p:cNvSpPr txBox="1"/>
          <p:nvPr>
            <p:ph idx="2" type="title"/>
          </p:nvPr>
        </p:nvSpPr>
        <p:spPr>
          <a:xfrm>
            <a:off x="7951300" y="118600"/>
            <a:ext cx="10152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01</a:t>
            </a:r>
            <a:endParaRPr sz="5000"/>
          </a:p>
        </p:txBody>
      </p:sp>
      <p:pic>
        <p:nvPicPr>
          <p:cNvPr id="233" name="Google Shape;233;p38"/>
          <p:cNvPicPr preferRelativeResize="0"/>
          <p:nvPr/>
        </p:nvPicPr>
        <p:blipFill rotWithShape="1">
          <a:blip r:embed="rId3">
            <a:alphaModFix/>
          </a:blip>
          <a:srcRect b="0" l="14335" r="14342" t="0"/>
          <a:stretch/>
        </p:blipFill>
        <p:spPr>
          <a:xfrm>
            <a:off x="97475" y="883250"/>
            <a:ext cx="3023699" cy="426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8"/>
          <p:cNvSpPr txBox="1"/>
          <p:nvPr>
            <p:ph idx="4294967295" type="body"/>
          </p:nvPr>
        </p:nvSpPr>
        <p:spPr>
          <a:xfrm>
            <a:off x="4215200" y="1160913"/>
            <a:ext cx="17430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/>
              <a:t>2006</a:t>
            </a:r>
            <a:endParaRPr b="1" sz="2000"/>
          </a:p>
        </p:txBody>
      </p:sp>
      <p:sp>
        <p:nvSpPr>
          <p:cNvPr id="235" name="Google Shape;235;p38"/>
          <p:cNvSpPr txBox="1"/>
          <p:nvPr>
            <p:ph idx="4294967295" type="body"/>
          </p:nvPr>
        </p:nvSpPr>
        <p:spPr>
          <a:xfrm>
            <a:off x="4182300" y="1935225"/>
            <a:ext cx="20745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/>
              <a:t>Inicios del grupo</a:t>
            </a:r>
            <a:endParaRPr b="1" sz="2000"/>
          </a:p>
        </p:txBody>
      </p:sp>
      <p:sp>
        <p:nvSpPr>
          <p:cNvPr id="236" name="Google Shape;236;p38"/>
          <p:cNvSpPr txBox="1"/>
          <p:nvPr>
            <p:ph idx="4294967295" type="body"/>
          </p:nvPr>
        </p:nvSpPr>
        <p:spPr>
          <a:xfrm>
            <a:off x="4182300" y="3660713"/>
            <a:ext cx="2074500" cy="3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/>
              <a:t>Actualidad</a:t>
            </a:r>
            <a:endParaRPr sz="2000"/>
          </a:p>
        </p:txBody>
      </p:sp>
      <p:sp>
        <p:nvSpPr>
          <p:cNvPr id="237" name="Google Shape;237;p38"/>
          <p:cNvSpPr txBox="1"/>
          <p:nvPr>
            <p:ph idx="4294967295" type="body"/>
          </p:nvPr>
        </p:nvSpPr>
        <p:spPr>
          <a:xfrm>
            <a:off x="4215200" y="2599675"/>
            <a:ext cx="2763300" cy="8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Proyecto de marcas de ganado</a:t>
            </a:r>
            <a:endParaRPr b="1"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cxnSp>
        <p:nvCxnSpPr>
          <p:cNvPr id="238" name="Google Shape;238;p38"/>
          <p:cNvCxnSpPr>
            <a:endCxn id="234" idx="1"/>
          </p:cNvCxnSpPr>
          <p:nvPr/>
        </p:nvCxnSpPr>
        <p:spPr>
          <a:xfrm flipH="1" rot="10800000">
            <a:off x="2433500" y="1376313"/>
            <a:ext cx="1781700" cy="1076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39" name="Google Shape;239;p38"/>
          <p:cNvCxnSpPr>
            <a:endCxn id="235" idx="1"/>
          </p:cNvCxnSpPr>
          <p:nvPr/>
        </p:nvCxnSpPr>
        <p:spPr>
          <a:xfrm flipH="1" rot="10800000">
            <a:off x="2425200" y="2150625"/>
            <a:ext cx="1757100" cy="615600"/>
          </a:xfrm>
          <a:prstGeom prst="bentConnector3">
            <a:avLst>
              <a:gd fmla="val 5963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40" name="Google Shape;240;p38"/>
          <p:cNvCxnSpPr/>
          <p:nvPr/>
        </p:nvCxnSpPr>
        <p:spPr>
          <a:xfrm>
            <a:off x="2424600" y="3100750"/>
            <a:ext cx="17505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41" name="Google Shape;241;p38"/>
          <p:cNvCxnSpPr/>
          <p:nvPr/>
        </p:nvCxnSpPr>
        <p:spPr>
          <a:xfrm>
            <a:off x="2426452" y="3444800"/>
            <a:ext cx="1668900" cy="497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idx="2" type="title"/>
          </p:nvPr>
        </p:nvSpPr>
        <p:spPr>
          <a:xfrm>
            <a:off x="1855250" y="153250"/>
            <a:ext cx="6267000" cy="5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Búsquedas por Similitud </a:t>
            </a:r>
            <a:endParaRPr sz="2800"/>
          </a:p>
        </p:txBody>
      </p:sp>
      <p:pic>
        <p:nvPicPr>
          <p:cNvPr id="247" name="Google Shape;247;p39"/>
          <p:cNvPicPr preferRelativeResize="0"/>
          <p:nvPr/>
        </p:nvPicPr>
        <p:blipFill rotWithShape="1">
          <a:blip r:embed="rId3">
            <a:alphaModFix/>
          </a:blip>
          <a:srcRect b="10834" l="11442" r="7579" t="5496"/>
          <a:stretch/>
        </p:blipFill>
        <p:spPr>
          <a:xfrm>
            <a:off x="12" y="1393050"/>
            <a:ext cx="2756349" cy="286177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9"/>
          <p:cNvSpPr txBox="1"/>
          <p:nvPr>
            <p:ph idx="4294967295" type="title"/>
          </p:nvPr>
        </p:nvSpPr>
        <p:spPr>
          <a:xfrm>
            <a:off x="184750" y="118600"/>
            <a:ext cx="1117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02</a:t>
            </a:r>
            <a:endParaRPr b="1" sz="5000"/>
          </a:p>
        </p:txBody>
      </p:sp>
      <p:cxnSp>
        <p:nvCxnSpPr>
          <p:cNvPr id="249" name="Google Shape;249;p39"/>
          <p:cNvCxnSpPr>
            <a:stCxn id="250" idx="2"/>
          </p:cNvCxnSpPr>
          <p:nvPr/>
        </p:nvCxnSpPr>
        <p:spPr>
          <a:xfrm>
            <a:off x="-1894900" y="6182802"/>
            <a:ext cx="0" cy="52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250" name="Google Shape;250;p39"/>
          <p:cNvSpPr/>
          <p:nvPr/>
        </p:nvSpPr>
        <p:spPr>
          <a:xfrm>
            <a:off x="-2323300" y="5326002"/>
            <a:ext cx="856800" cy="856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1" name="Google Shape;251;p39"/>
          <p:cNvCxnSpPr>
            <a:stCxn id="252" idx="2"/>
          </p:cNvCxnSpPr>
          <p:nvPr/>
        </p:nvCxnSpPr>
        <p:spPr>
          <a:xfrm>
            <a:off x="6183" y="6182802"/>
            <a:ext cx="0" cy="52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252" name="Google Shape;252;p39"/>
          <p:cNvSpPr/>
          <p:nvPr/>
        </p:nvSpPr>
        <p:spPr>
          <a:xfrm>
            <a:off x="-422217" y="5326002"/>
            <a:ext cx="856800" cy="856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3" name="Google Shape;253;p39"/>
          <p:cNvCxnSpPr>
            <a:stCxn id="254" idx="2"/>
          </p:cNvCxnSpPr>
          <p:nvPr/>
        </p:nvCxnSpPr>
        <p:spPr>
          <a:xfrm>
            <a:off x="1907267" y="6182802"/>
            <a:ext cx="0" cy="52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254" name="Google Shape;254;p39"/>
          <p:cNvSpPr/>
          <p:nvPr/>
        </p:nvSpPr>
        <p:spPr>
          <a:xfrm>
            <a:off x="1478867" y="5326002"/>
            <a:ext cx="856800" cy="856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5" name="Google Shape;255;p39"/>
          <p:cNvCxnSpPr>
            <a:stCxn id="256" idx="2"/>
          </p:cNvCxnSpPr>
          <p:nvPr/>
        </p:nvCxnSpPr>
        <p:spPr>
          <a:xfrm>
            <a:off x="3808350" y="6182802"/>
            <a:ext cx="0" cy="52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256" name="Google Shape;256;p39"/>
          <p:cNvSpPr/>
          <p:nvPr/>
        </p:nvSpPr>
        <p:spPr>
          <a:xfrm>
            <a:off x="3379950" y="5326002"/>
            <a:ext cx="856800" cy="856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" name="Google Shape;257;p39"/>
          <p:cNvGrpSpPr/>
          <p:nvPr/>
        </p:nvGrpSpPr>
        <p:grpSpPr>
          <a:xfrm>
            <a:off x="-290917" y="5456760"/>
            <a:ext cx="594206" cy="595299"/>
            <a:chOff x="6069423" y="2891892"/>
            <a:chExt cx="362321" cy="364231"/>
          </a:xfrm>
        </p:grpSpPr>
        <p:sp>
          <p:nvSpPr>
            <p:cNvPr id="258" name="Google Shape;258;p39"/>
            <p:cNvSpPr/>
            <p:nvPr/>
          </p:nvSpPr>
          <p:spPr>
            <a:xfrm>
              <a:off x="6069423" y="2891892"/>
              <a:ext cx="278958" cy="278958"/>
            </a:xfrm>
            <a:custGeom>
              <a:rect b="b" l="l" r="r" t="t"/>
              <a:pathLst>
                <a:path extrusionOk="0" h="8764" w="8764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9"/>
            <p:cNvSpPr/>
            <p:nvPr/>
          </p:nvSpPr>
          <p:spPr>
            <a:xfrm>
              <a:off x="6161507" y="2967679"/>
              <a:ext cx="111851" cy="97432"/>
            </a:xfrm>
            <a:custGeom>
              <a:rect b="b" l="l" r="r" t="t"/>
              <a:pathLst>
                <a:path extrusionOk="0" h="3061" w="3514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9"/>
            <p:cNvSpPr/>
            <p:nvPr/>
          </p:nvSpPr>
          <p:spPr>
            <a:xfrm>
              <a:off x="6144828" y="3007848"/>
              <a:ext cx="105389" cy="88742"/>
            </a:xfrm>
            <a:custGeom>
              <a:rect b="b" l="l" r="r" t="t"/>
              <a:pathLst>
                <a:path extrusionOk="0" h="2788" w="3311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9"/>
            <p:cNvSpPr/>
            <p:nvPr/>
          </p:nvSpPr>
          <p:spPr>
            <a:xfrm>
              <a:off x="6245633" y="3069248"/>
              <a:ext cx="186110" cy="186874"/>
            </a:xfrm>
            <a:custGeom>
              <a:rect b="b" l="l" r="r" t="t"/>
              <a:pathLst>
                <a:path extrusionOk="0" h="5871" w="5847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9"/>
            <p:cNvSpPr/>
            <p:nvPr/>
          </p:nvSpPr>
          <p:spPr>
            <a:xfrm>
              <a:off x="6305888" y="3129884"/>
              <a:ext cx="64488" cy="64456"/>
            </a:xfrm>
            <a:custGeom>
              <a:rect b="b" l="l" r="r" t="t"/>
              <a:pathLst>
                <a:path extrusionOk="0" h="2025" w="2026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9"/>
            <p:cNvSpPr/>
            <p:nvPr/>
          </p:nvSpPr>
          <p:spPr>
            <a:xfrm>
              <a:off x="6173634" y="2997631"/>
              <a:ext cx="70153" cy="70153"/>
            </a:xfrm>
            <a:custGeom>
              <a:rect b="b" l="l" r="r" t="t"/>
              <a:pathLst>
                <a:path extrusionOk="0" h="2204" w="2204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39"/>
          <p:cNvGrpSpPr/>
          <p:nvPr/>
        </p:nvGrpSpPr>
        <p:grpSpPr>
          <a:xfrm>
            <a:off x="3539407" y="5489354"/>
            <a:ext cx="537881" cy="530062"/>
            <a:chOff x="7528096" y="2450059"/>
            <a:chExt cx="327976" cy="324316"/>
          </a:xfrm>
        </p:grpSpPr>
        <p:sp>
          <p:nvSpPr>
            <p:cNvPr id="265" name="Google Shape;265;p39"/>
            <p:cNvSpPr/>
            <p:nvPr/>
          </p:nvSpPr>
          <p:spPr>
            <a:xfrm>
              <a:off x="7569411" y="2697187"/>
              <a:ext cx="26928" cy="25623"/>
            </a:xfrm>
            <a:custGeom>
              <a:rect b="b" l="l" r="r" t="t"/>
              <a:pathLst>
                <a:path extrusionOk="0" h="805" w="846">
                  <a:moveTo>
                    <a:pt x="679" y="1"/>
                  </a:moveTo>
                  <a:cubicBezTo>
                    <a:pt x="640" y="1"/>
                    <a:pt x="602" y="16"/>
                    <a:pt x="572" y="46"/>
                  </a:cubicBezTo>
                  <a:lnTo>
                    <a:pt x="60" y="558"/>
                  </a:lnTo>
                  <a:cubicBezTo>
                    <a:pt x="0" y="617"/>
                    <a:pt x="0" y="700"/>
                    <a:pt x="60" y="760"/>
                  </a:cubicBezTo>
                  <a:cubicBezTo>
                    <a:pt x="96" y="790"/>
                    <a:pt x="134" y="805"/>
                    <a:pt x="172" y="805"/>
                  </a:cubicBezTo>
                  <a:cubicBezTo>
                    <a:pt x="209" y="805"/>
                    <a:pt x="244" y="790"/>
                    <a:pt x="274" y="760"/>
                  </a:cubicBezTo>
                  <a:lnTo>
                    <a:pt x="786" y="260"/>
                  </a:lnTo>
                  <a:cubicBezTo>
                    <a:pt x="846" y="200"/>
                    <a:pt x="846" y="105"/>
                    <a:pt x="786" y="46"/>
                  </a:cubicBezTo>
                  <a:cubicBezTo>
                    <a:pt x="756" y="16"/>
                    <a:pt x="718" y="1"/>
                    <a:pt x="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9"/>
            <p:cNvSpPr/>
            <p:nvPr/>
          </p:nvSpPr>
          <p:spPr>
            <a:xfrm>
              <a:off x="7600859" y="2728667"/>
              <a:ext cx="26578" cy="25591"/>
            </a:xfrm>
            <a:custGeom>
              <a:rect b="b" l="l" r="r" t="t"/>
              <a:pathLst>
                <a:path extrusionOk="0" h="804" w="835">
                  <a:moveTo>
                    <a:pt x="673" y="0"/>
                  </a:moveTo>
                  <a:cubicBezTo>
                    <a:pt x="638" y="0"/>
                    <a:pt x="602" y="15"/>
                    <a:pt x="572" y="45"/>
                  </a:cubicBezTo>
                  <a:lnTo>
                    <a:pt x="60" y="545"/>
                  </a:lnTo>
                  <a:cubicBezTo>
                    <a:pt x="1" y="604"/>
                    <a:pt x="1" y="700"/>
                    <a:pt x="60" y="759"/>
                  </a:cubicBezTo>
                  <a:cubicBezTo>
                    <a:pt x="90" y="789"/>
                    <a:pt x="129" y="804"/>
                    <a:pt x="167" y="804"/>
                  </a:cubicBezTo>
                  <a:cubicBezTo>
                    <a:pt x="206" y="804"/>
                    <a:pt x="245" y="789"/>
                    <a:pt x="274" y="759"/>
                  </a:cubicBezTo>
                  <a:lnTo>
                    <a:pt x="775" y="247"/>
                  </a:lnTo>
                  <a:cubicBezTo>
                    <a:pt x="834" y="188"/>
                    <a:pt x="834" y="104"/>
                    <a:pt x="775" y="45"/>
                  </a:cubicBezTo>
                  <a:cubicBezTo>
                    <a:pt x="745" y="15"/>
                    <a:pt x="709" y="0"/>
                    <a:pt x="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9"/>
            <p:cNvSpPr/>
            <p:nvPr/>
          </p:nvSpPr>
          <p:spPr>
            <a:xfrm>
              <a:off x="7585326" y="2713102"/>
              <a:ext cx="26546" cy="25241"/>
            </a:xfrm>
            <a:custGeom>
              <a:rect b="b" l="l" r="r" t="t"/>
              <a:pathLst>
                <a:path extrusionOk="0" h="793" w="834">
                  <a:moveTo>
                    <a:pt x="667" y="1"/>
                  </a:moveTo>
                  <a:cubicBezTo>
                    <a:pt x="629" y="1"/>
                    <a:pt x="590" y="16"/>
                    <a:pt x="560" y="46"/>
                  </a:cubicBezTo>
                  <a:lnTo>
                    <a:pt x="60" y="546"/>
                  </a:lnTo>
                  <a:cubicBezTo>
                    <a:pt x="0" y="605"/>
                    <a:pt x="0" y="700"/>
                    <a:pt x="60" y="748"/>
                  </a:cubicBezTo>
                  <a:cubicBezTo>
                    <a:pt x="90" y="778"/>
                    <a:pt x="125" y="793"/>
                    <a:pt x="161" y="793"/>
                  </a:cubicBezTo>
                  <a:cubicBezTo>
                    <a:pt x="197" y="793"/>
                    <a:pt x="233" y="778"/>
                    <a:pt x="262" y="748"/>
                  </a:cubicBezTo>
                  <a:lnTo>
                    <a:pt x="774" y="248"/>
                  </a:lnTo>
                  <a:cubicBezTo>
                    <a:pt x="834" y="189"/>
                    <a:pt x="834" y="105"/>
                    <a:pt x="774" y="46"/>
                  </a:cubicBezTo>
                  <a:cubicBezTo>
                    <a:pt x="745" y="16"/>
                    <a:pt x="706" y="1"/>
                    <a:pt x="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9"/>
            <p:cNvSpPr/>
            <p:nvPr/>
          </p:nvSpPr>
          <p:spPr>
            <a:xfrm>
              <a:off x="7528096" y="2450059"/>
              <a:ext cx="327976" cy="324316"/>
            </a:xfrm>
            <a:custGeom>
              <a:rect b="b" l="l" r="r" t="t"/>
              <a:pathLst>
                <a:path extrusionOk="0" h="10189" w="10304">
                  <a:moveTo>
                    <a:pt x="9954" y="309"/>
                  </a:moveTo>
                  <a:lnTo>
                    <a:pt x="9538" y="1761"/>
                  </a:lnTo>
                  <a:lnTo>
                    <a:pt x="8514" y="725"/>
                  </a:lnTo>
                  <a:lnTo>
                    <a:pt x="9954" y="309"/>
                  </a:lnTo>
                  <a:close/>
                  <a:moveTo>
                    <a:pt x="4311" y="3369"/>
                  </a:moveTo>
                  <a:lnTo>
                    <a:pt x="2501" y="5178"/>
                  </a:lnTo>
                  <a:lnTo>
                    <a:pt x="429" y="5012"/>
                  </a:lnTo>
                  <a:cubicBezTo>
                    <a:pt x="394" y="5012"/>
                    <a:pt x="382" y="4988"/>
                    <a:pt x="417" y="4952"/>
                  </a:cubicBezTo>
                  <a:cubicBezTo>
                    <a:pt x="1310" y="4059"/>
                    <a:pt x="2477" y="3523"/>
                    <a:pt x="3727" y="3404"/>
                  </a:cubicBezTo>
                  <a:lnTo>
                    <a:pt x="4311" y="3369"/>
                  </a:lnTo>
                  <a:close/>
                  <a:moveTo>
                    <a:pt x="2537" y="5571"/>
                  </a:moveTo>
                  <a:lnTo>
                    <a:pt x="3358" y="6381"/>
                  </a:lnTo>
                  <a:lnTo>
                    <a:pt x="3049" y="6702"/>
                  </a:lnTo>
                  <a:cubicBezTo>
                    <a:pt x="2715" y="6369"/>
                    <a:pt x="2299" y="5952"/>
                    <a:pt x="2227" y="5893"/>
                  </a:cubicBezTo>
                  <a:lnTo>
                    <a:pt x="2537" y="5571"/>
                  </a:lnTo>
                  <a:close/>
                  <a:moveTo>
                    <a:pt x="2418" y="6464"/>
                  </a:moveTo>
                  <a:lnTo>
                    <a:pt x="2834" y="6881"/>
                  </a:lnTo>
                  <a:lnTo>
                    <a:pt x="2465" y="7250"/>
                  </a:lnTo>
                  <a:cubicBezTo>
                    <a:pt x="2453" y="7262"/>
                    <a:pt x="2441" y="7298"/>
                    <a:pt x="2418" y="7310"/>
                  </a:cubicBezTo>
                  <a:lnTo>
                    <a:pt x="2049" y="6940"/>
                  </a:lnTo>
                  <a:cubicBezTo>
                    <a:pt x="2025" y="6905"/>
                    <a:pt x="2025" y="6857"/>
                    <a:pt x="2049" y="6833"/>
                  </a:cubicBezTo>
                  <a:lnTo>
                    <a:pt x="2418" y="6464"/>
                  </a:lnTo>
                  <a:close/>
                  <a:moveTo>
                    <a:pt x="8168" y="821"/>
                  </a:moveTo>
                  <a:lnTo>
                    <a:pt x="9418" y="2071"/>
                  </a:lnTo>
                  <a:lnTo>
                    <a:pt x="9061" y="3380"/>
                  </a:lnTo>
                  <a:lnTo>
                    <a:pt x="4906" y="7536"/>
                  </a:lnTo>
                  <a:lnTo>
                    <a:pt x="4084" y="6714"/>
                  </a:lnTo>
                  <a:lnTo>
                    <a:pt x="5978" y="4821"/>
                  </a:lnTo>
                  <a:cubicBezTo>
                    <a:pt x="6109" y="4690"/>
                    <a:pt x="6144" y="4452"/>
                    <a:pt x="5966" y="4273"/>
                  </a:cubicBezTo>
                  <a:cubicBezTo>
                    <a:pt x="5888" y="4196"/>
                    <a:pt x="5790" y="4157"/>
                    <a:pt x="5693" y="4157"/>
                  </a:cubicBezTo>
                  <a:cubicBezTo>
                    <a:pt x="5597" y="4157"/>
                    <a:pt x="5501" y="4196"/>
                    <a:pt x="5430" y="4273"/>
                  </a:cubicBezTo>
                  <a:lnTo>
                    <a:pt x="3537" y="6167"/>
                  </a:lnTo>
                  <a:lnTo>
                    <a:pt x="2715" y="5345"/>
                  </a:lnTo>
                  <a:lnTo>
                    <a:pt x="6871" y="1190"/>
                  </a:lnTo>
                  <a:lnTo>
                    <a:pt x="8168" y="821"/>
                  </a:lnTo>
                  <a:close/>
                  <a:moveTo>
                    <a:pt x="5711" y="4485"/>
                  </a:moveTo>
                  <a:cubicBezTo>
                    <a:pt x="5733" y="4485"/>
                    <a:pt x="5757" y="4494"/>
                    <a:pt x="5775" y="4512"/>
                  </a:cubicBezTo>
                  <a:cubicBezTo>
                    <a:pt x="5799" y="4535"/>
                    <a:pt x="5799" y="4595"/>
                    <a:pt x="5775" y="4631"/>
                  </a:cubicBezTo>
                  <a:lnTo>
                    <a:pt x="3775" y="6619"/>
                  </a:lnTo>
                  <a:cubicBezTo>
                    <a:pt x="3692" y="6714"/>
                    <a:pt x="2894" y="7488"/>
                    <a:pt x="2811" y="7595"/>
                  </a:cubicBezTo>
                  <a:cubicBezTo>
                    <a:pt x="2793" y="7607"/>
                    <a:pt x="2769" y="7613"/>
                    <a:pt x="2747" y="7613"/>
                  </a:cubicBezTo>
                  <a:cubicBezTo>
                    <a:pt x="2724" y="7613"/>
                    <a:pt x="2703" y="7607"/>
                    <a:pt x="2691" y="7595"/>
                  </a:cubicBezTo>
                  <a:cubicBezTo>
                    <a:pt x="2656" y="7560"/>
                    <a:pt x="2656" y="7500"/>
                    <a:pt x="2691" y="7476"/>
                  </a:cubicBezTo>
                  <a:lnTo>
                    <a:pt x="5656" y="4512"/>
                  </a:lnTo>
                  <a:cubicBezTo>
                    <a:pt x="5668" y="4494"/>
                    <a:pt x="5689" y="4485"/>
                    <a:pt x="5711" y="4485"/>
                  </a:cubicBezTo>
                  <a:close/>
                  <a:moveTo>
                    <a:pt x="3894" y="6917"/>
                  </a:moveTo>
                  <a:lnTo>
                    <a:pt x="4716" y="7738"/>
                  </a:lnTo>
                  <a:lnTo>
                    <a:pt x="4406" y="8036"/>
                  </a:lnTo>
                  <a:lnTo>
                    <a:pt x="4382" y="8036"/>
                  </a:lnTo>
                  <a:lnTo>
                    <a:pt x="3584" y="7238"/>
                  </a:lnTo>
                  <a:lnTo>
                    <a:pt x="3894" y="6917"/>
                  </a:lnTo>
                  <a:close/>
                  <a:moveTo>
                    <a:pt x="3394" y="7452"/>
                  </a:moveTo>
                  <a:lnTo>
                    <a:pt x="3811" y="7869"/>
                  </a:lnTo>
                  <a:lnTo>
                    <a:pt x="3430" y="8226"/>
                  </a:lnTo>
                  <a:cubicBezTo>
                    <a:pt x="3418" y="8250"/>
                    <a:pt x="3394" y="8250"/>
                    <a:pt x="3394" y="8250"/>
                  </a:cubicBezTo>
                  <a:cubicBezTo>
                    <a:pt x="3370" y="8250"/>
                    <a:pt x="3358" y="8250"/>
                    <a:pt x="3346" y="8226"/>
                  </a:cubicBezTo>
                  <a:lnTo>
                    <a:pt x="2977" y="7857"/>
                  </a:lnTo>
                  <a:cubicBezTo>
                    <a:pt x="2989" y="7845"/>
                    <a:pt x="3013" y="7833"/>
                    <a:pt x="3037" y="7810"/>
                  </a:cubicBezTo>
                  <a:lnTo>
                    <a:pt x="3394" y="7452"/>
                  </a:lnTo>
                  <a:close/>
                  <a:moveTo>
                    <a:pt x="9971" y="1"/>
                  </a:moveTo>
                  <a:cubicBezTo>
                    <a:pt x="9946" y="1"/>
                    <a:pt x="9921" y="4"/>
                    <a:pt x="9895" y="11"/>
                  </a:cubicBezTo>
                  <a:cubicBezTo>
                    <a:pt x="9252" y="213"/>
                    <a:pt x="7394" y="749"/>
                    <a:pt x="6787" y="928"/>
                  </a:cubicBezTo>
                  <a:cubicBezTo>
                    <a:pt x="6751" y="928"/>
                    <a:pt x="6740" y="940"/>
                    <a:pt x="6716" y="963"/>
                  </a:cubicBezTo>
                  <a:lnTo>
                    <a:pt x="4632" y="3047"/>
                  </a:lnTo>
                  <a:lnTo>
                    <a:pt x="3703" y="3130"/>
                  </a:lnTo>
                  <a:cubicBezTo>
                    <a:pt x="2370" y="3226"/>
                    <a:pt x="1144" y="3809"/>
                    <a:pt x="191" y="4750"/>
                  </a:cubicBezTo>
                  <a:cubicBezTo>
                    <a:pt x="1" y="4940"/>
                    <a:pt x="120" y="5285"/>
                    <a:pt x="394" y="5309"/>
                  </a:cubicBezTo>
                  <a:lnTo>
                    <a:pt x="2215" y="5476"/>
                  </a:lnTo>
                  <a:lnTo>
                    <a:pt x="2025" y="5666"/>
                  </a:lnTo>
                  <a:cubicBezTo>
                    <a:pt x="1906" y="5786"/>
                    <a:pt x="1906" y="5964"/>
                    <a:pt x="2025" y="6083"/>
                  </a:cubicBezTo>
                  <a:lnTo>
                    <a:pt x="2203" y="6262"/>
                  </a:lnTo>
                  <a:lnTo>
                    <a:pt x="1822" y="6643"/>
                  </a:lnTo>
                  <a:cubicBezTo>
                    <a:pt x="1679" y="6786"/>
                    <a:pt x="1679" y="7012"/>
                    <a:pt x="1822" y="7155"/>
                  </a:cubicBezTo>
                  <a:lnTo>
                    <a:pt x="3108" y="8441"/>
                  </a:lnTo>
                  <a:cubicBezTo>
                    <a:pt x="3180" y="8512"/>
                    <a:pt x="3272" y="8548"/>
                    <a:pt x="3366" y="8548"/>
                  </a:cubicBezTo>
                  <a:cubicBezTo>
                    <a:pt x="3459" y="8548"/>
                    <a:pt x="3555" y="8512"/>
                    <a:pt x="3632" y="8441"/>
                  </a:cubicBezTo>
                  <a:lnTo>
                    <a:pt x="4001" y="8072"/>
                  </a:lnTo>
                  <a:lnTo>
                    <a:pt x="4180" y="8250"/>
                  </a:lnTo>
                  <a:cubicBezTo>
                    <a:pt x="4239" y="8310"/>
                    <a:pt x="4317" y="8339"/>
                    <a:pt x="4396" y="8339"/>
                  </a:cubicBezTo>
                  <a:cubicBezTo>
                    <a:pt x="4474" y="8339"/>
                    <a:pt x="4555" y="8310"/>
                    <a:pt x="4620" y="8250"/>
                  </a:cubicBezTo>
                  <a:lnTo>
                    <a:pt x="4799" y="8072"/>
                  </a:lnTo>
                  <a:lnTo>
                    <a:pt x="4966" y="9881"/>
                  </a:lnTo>
                  <a:cubicBezTo>
                    <a:pt x="4977" y="10012"/>
                    <a:pt x="5061" y="10119"/>
                    <a:pt x="5180" y="10167"/>
                  </a:cubicBezTo>
                  <a:cubicBezTo>
                    <a:pt x="5216" y="10182"/>
                    <a:pt x="5254" y="10188"/>
                    <a:pt x="5291" y="10188"/>
                  </a:cubicBezTo>
                  <a:cubicBezTo>
                    <a:pt x="5375" y="10188"/>
                    <a:pt x="5455" y="10153"/>
                    <a:pt x="5513" y="10096"/>
                  </a:cubicBezTo>
                  <a:cubicBezTo>
                    <a:pt x="6097" y="9512"/>
                    <a:pt x="6525" y="8822"/>
                    <a:pt x="6811" y="8072"/>
                  </a:cubicBezTo>
                  <a:cubicBezTo>
                    <a:pt x="6847" y="7988"/>
                    <a:pt x="6799" y="7905"/>
                    <a:pt x="6728" y="7869"/>
                  </a:cubicBezTo>
                  <a:cubicBezTo>
                    <a:pt x="6713" y="7865"/>
                    <a:pt x="6698" y="7863"/>
                    <a:pt x="6684" y="7863"/>
                  </a:cubicBezTo>
                  <a:cubicBezTo>
                    <a:pt x="6616" y="7863"/>
                    <a:pt x="6555" y="7906"/>
                    <a:pt x="6525" y="7964"/>
                  </a:cubicBezTo>
                  <a:cubicBezTo>
                    <a:pt x="6263" y="8691"/>
                    <a:pt x="5847" y="9334"/>
                    <a:pt x="5299" y="9881"/>
                  </a:cubicBezTo>
                  <a:cubicBezTo>
                    <a:pt x="5292" y="9885"/>
                    <a:pt x="5285" y="9886"/>
                    <a:pt x="5278" y="9886"/>
                  </a:cubicBezTo>
                  <a:cubicBezTo>
                    <a:pt x="5262" y="9886"/>
                    <a:pt x="5248" y="9878"/>
                    <a:pt x="5239" y="9869"/>
                  </a:cubicBezTo>
                  <a:lnTo>
                    <a:pt x="5061" y="7810"/>
                  </a:lnTo>
                  <a:lnTo>
                    <a:pt x="6871" y="6000"/>
                  </a:lnTo>
                  <a:lnTo>
                    <a:pt x="6871" y="6000"/>
                  </a:lnTo>
                  <a:cubicBezTo>
                    <a:pt x="6811" y="6738"/>
                    <a:pt x="6799" y="6940"/>
                    <a:pt x="6704" y="7310"/>
                  </a:cubicBezTo>
                  <a:cubicBezTo>
                    <a:pt x="6692" y="7381"/>
                    <a:pt x="6740" y="7476"/>
                    <a:pt x="6823" y="7488"/>
                  </a:cubicBezTo>
                  <a:cubicBezTo>
                    <a:pt x="6831" y="7489"/>
                    <a:pt x="6840" y="7490"/>
                    <a:pt x="6848" y="7490"/>
                  </a:cubicBezTo>
                  <a:cubicBezTo>
                    <a:pt x="6923" y="7490"/>
                    <a:pt x="6991" y="7444"/>
                    <a:pt x="7002" y="7369"/>
                  </a:cubicBezTo>
                  <a:cubicBezTo>
                    <a:pt x="7109" y="6905"/>
                    <a:pt x="7109" y="6702"/>
                    <a:pt x="7204" y="5666"/>
                  </a:cubicBezTo>
                  <a:lnTo>
                    <a:pt x="9288" y="3583"/>
                  </a:lnTo>
                  <a:cubicBezTo>
                    <a:pt x="9299" y="3571"/>
                    <a:pt x="9311" y="3547"/>
                    <a:pt x="9323" y="3523"/>
                  </a:cubicBezTo>
                  <a:lnTo>
                    <a:pt x="9740" y="2118"/>
                  </a:lnTo>
                  <a:lnTo>
                    <a:pt x="10240" y="416"/>
                  </a:lnTo>
                  <a:cubicBezTo>
                    <a:pt x="10303" y="194"/>
                    <a:pt x="10161" y="1"/>
                    <a:pt x="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9"/>
            <p:cNvSpPr/>
            <p:nvPr/>
          </p:nvSpPr>
          <p:spPr>
            <a:xfrm>
              <a:off x="7712296" y="2525528"/>
              <a:ext cx="79989" cy="60954"/>
            </a:xfrm>
            <a:custGeom>
              <a:rect b="b" l="l" r="r" t="t"/>
              <a:pathLst>
                <a:path extrusionOk="0" h="1915" w="2513">
                  <a:moveTo>
                    <a:pt x="842" y="0"/>
                  </a:moveTo>
                  <a:cubicBezTo>
                    <a:pt x="823" y="0"/>
                    <a:pt x="804" y="3"/>
                    <a:pt x="786" y="9"/>
                  </a:cubicBezTo>
                  <a:cubicBezTo>
                    <a:pt x="167" y="295"/>
                    <a:pt x="0" y="1129"/>
                    <a:pt x="488" y="1617"/>
                  </a:cubicBezTo>
                  <a:cubicBezTo>
                    <a:pt x="679" y="1807"/>
                    <a:pt x="941" y="1914"/>
                    <a:pt x="1191" y="1914"/>
                  </a:cubicBezTo>
                  <a:cubicBezTo>
                    <a:pt x="2072" y="1914"/>
                    <a:pt x="2512" y="843"/>
                    <a:pt x="1893" y="224"/>
                  </a:cubicBezTo>
                  <a:cubicBezTo>
                    <a:pt x="1798" y="128"/>
                    <a:pt x="1715" y="69"/>
                    <a:pt x="1596" y="9"/>
                  </a:cubicBezTo>
                  <a:cubicBezTo>
                    <a:pt x="1575" y="3"/>
                    <a:pt x="1554" y="0"/>
                    <a:pt x="1534" y="0"/>
                  </a:cubicBezTo>
                  <a:cubicBezTo>
                    <a:pt x="1473" y="0"/>
                    <a:pt x="1420" y="27"/>
                    <a:pt x="1393" y="81"/>
                  </a:cubicBezTo>
                  <a:cubicBezTo>
                    <a:pt x="1369" y="164"/>
                    <a:pt x="1393" y="247"/>
                    <a:pt x="1476" y="283"/>
                  </a:cubicBezTo>
                  <a:cubicBezTo>
                    <a:pt x="1917" y="474"/>
                    <a:pt x="2024" y="1069"/>
                    <a:pt x="1679" y="1414"/>
                  </a:cubicBezTo>
                  <a:cubicBezTo>
                    <a:pt x="1548" y="1545"/>
                    <a:pt x="1369" y="1611"/>
                    <a:pt x="1191" y="1611"/>
                  </a:cubicBezTo>
                  <a:cubicBezTo>
                    <a:pt x="1012" y="1611"/>
                    <a:pt x="834" y="1545"/>
                    <a:pt x="703" y="1414"/>
                  </a:cubicBezTo>
                  <a:cubicBezTo>
                    <a:pt x="357" y="1069"/>
                    <a:pt x="464" y="486"/>
                    <a:pt x="905" y="283"/>
                  </a:cubicBezTo>
                  <a:cubicBezTo>
                    <a:pt x="976" y="247"/>
                    <a:pt x="1012" y="164"/>
                    <a:pt x="976" y="81"/>
                  </a:cubicBezTo>
                  <a:cubicBezTo>
                    <a:pt x="959" y="27"/>
                    <a:pt x="900" y="0"/>
                    <a:pt x="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" name="Google Shape;270;p39"/>
          <p:cNvGrpSpPr/>
          <p:nvPr/>
        </p:nvGrpSpPr>
        <p:grpSpPr>
          <a:xfrm>
            <a:off x="1630354" y="5497637"/>
            <a:ext cx="553803" cy="513519"/>
            <a:chOff x="6099375" y="2456075"/>
            <a:chExt cx="337684" cy="314194"/>
          </a:xfrm>
        </p:grpSpPr>
        <p:sp>
          <p:nvSpPr>
            <p:cNvPr id="271" name="Google Shape;271;p39"/>
            <p:cNvSpPr/>
            <p:nvPr/>
          </p:nvSpPr>
          <p:spPr>
            <a:xfrm>
              <a:off x="6099375" y="2456075"/>
              <a:ext cx="337684" cy="314194"/>
            </a:xfrm>
            <a:custGeom>
              <a:rect b="b" l="l" r="r" t="t"/>
              <a:pathLst>
                <a:path extrusionOk="0" h="9871" w="10609">
                  <a:moveTo>
                    <a:pt x="322" y="5025"/>
                  </a:moveTo>
                  <a:cubicBezTo>
                    <a:pt x="536" y="5227"/>
                    <a:pt x="857" y="5418"/>
                    <a:pt x="1274" y="5585"/>
                  </a:cubicBezTo>
                  <a:cubicBezTo>
                    <a:pt x="2048" y="5882"/>
                    <a:pt x="3060" y="6049"/>
                    <a:pt x="4143" y="6049"/>
                  </a:cubicBezTo>
                  <a:lnTo>
                    <a:pt x="4417" y="6049"/>
                  </a:lnTo>
                  <a:cubicBezTo>
                    <a:pt x="4429" y="6061"/>
                    <a:pt x="4465" y="6073"/>
                    <a:pt x="4477" y="6097"/>
                  </a:cubicBezTo>
                  <a:lnTo>
                    <a:pt x="4905" y="6347"/>
                  </a:lnTo>
                  <a:cubicBezTo>
                    <a:pt x="4894" y="6466"/>
                    <a:pt x="4882" y="6585"/>
                    <a:pt x="4882" y="6692"/>
                  </a:cubicBezTo>
                  <a:cubicBezTo>
                    <a:pt x="4882" y="6811"/>
                    <a:pt x="4894" y="6930"/>
                    <a:pt x="4905" y="7025"/>
                  </a:cubicBezTo>
                  <a:lnTo>
                    <a:pt x="4477" y="7287"/>
                  </a:lnTo>
                  <a:cubicBezTo>
                    <a:pt x="4405" y="7323"/>
                    <a:pt x="4358" y="7382"/>
                    <a:pt x="4346" y="7466"/>
                  </a:cubicBezTo>
                  <a:cubicBezTo>
                    <a:pt x="4322" y="7537"/>
                    <a:pt x="4322" y="7609"/>
                    <a:pt x="4370" y="7680"/>
                  </a:cubicBezTo>
                  <a:lnTo>
                    <a:pt x="4608" y="8085"/>
                  </a:lnTo>
                  <a:cubicBezTo>
                    <a:pt x="4564" y="8081"/>
                    <a:pt x="4517" y="8080"/>
                    <a:pt x="4467" y="8080"/>
                  </a:cubicBezTo>
                  <a:cubicBezTo>
                    <a:pt x="4368" y="8080"/>
                    <a:pt x="4263" y="8085"/>
                    <a:pt x="4167" y="8085"/>
                  </a:cubicBezTo>
                  <a:cubicBezTo>
                    <a:pt x="3120" y="8085"/>
                    <a:pt x="2143" y="7942"/>
                    <a:pt x="1393" y="7656"/>
                  </a:cubicBezTo>
                  <a:cubicBezTo>
                    <a:pt x="714" y="7406"/>
                    <a:pt x="322" y="7061"/>
                    <a:pt x="322" y="6728"/>
                  </a:cubicBezTo>
                  <a:lnTo>
                    <a:pt x="322" y="5025"/>
                  </a:lnTo>
                  <a:close/>
                  <a:moveTo>
                    <a:pt x="4132" y="1"/>
                  </a:moveTo>
                  <a:cubicBezTo>
                    <a:pt x="3048" y="1"/>
                    <a:pt x="2036" y="167"/>
                    <a:pt x="1262" y="465"/>
                  </a:cubicBezTo>
                  <a:cubicBezTo>
                    <a:pt x="441" y="774"/>
                    <a:pt x="0" y="1215"/>
                    <a:pt x="0" y="1691"/>
                  </a:cubicBezTo>
                  <a:lnTo>
                    <a:pt x="0" y="6751"/>
                  </a:lnTo>
                  <a:cubicBezTo>
                    <a:pt x="0" y="7228"/>
                    <a:pt x="441" y="7656"/>
                    <a:pt x="1262" y="7966"/>
                  </a:cubicBezTo>
                  <a:cubicBezTo>
                    <a:pt x="2036" y="8264"/>
                    <a:pt x="3048" y="8430"/>
                    <a:pt x="4132" y="8430"/>
                  </a:cubicBezTo>
                  <a:cubicBezTo>
                    <a:pt x="4346" y="8430"/>
                    <a:pt x="4548" y="8430"/>
                    <a:pt x="4763" y="8418"/>
                  </a:cubicBezTo>
                  <a:lnTo>
                    <a:pt x="5025" y="8871"/>
                  </a:lnTo>
                  <a:cubicBezTo>
                    <a:pt x="5072" y="8954"/>
                    <a:pt x="5132" y="8990"/>
                    <a:pt x="5203" y="9014"/>
                  </a:cubicBezTo>
                  <a:cubicBezTo>
                    <a:pt x="5227" y="9018"/>
                    <a:pt x="5252" y="9020"/>
                    <a:pt x="5278" y="9020"/>
                  </a:cubicBezTo>
                  <a:cubicBezTo>
                    <a:pt x="5329" y="9020"/>
                    <a:pt x="5382" y="9010"/>
                    <a:pt x="5429" y="8978"/>
                  </a:cubicBezTo>
                  <a:lnTo>
                    <a:pt x="5858" y="8728"/>
                  </a:lnTo>
                  <a:cubicBezTo>
                    <a:pt x="6037" y="8871"/>
                    <a:pt x="6251" y="8990"/>
                    <a:pt x="6465" y="9085"/>
                  </a:cubicBezTo>
                  <a:lnTo>
                    <a:pt x="6465" y="9573"/>
                  </a:lnTo>
                  <a:cubicBezTo>
                    <a:pt x="6465" y="9740"/>
                    <a:pt x="6608" y="9871"/>
                    <a:pt x="6763" y="9871"/>
                  </a:cubicBezTo>
                  <a:lnTo>
                    <a:pt x="8108" y="9871"/>
                  </a:lnTo>
                  <a:cubicBezTo>
                    <a:pt x="8275" y="9871"/>
                    <a:pt x="8406" y="9740"/>
                    <a:pt x="8406" y="9573"/>
                  </a:cubicBezTo>
                  <a:lnTo>
                    <a:pt x="8406" y="9085"/>
                  </a:lnTo>
                  <a:cubicBezTo>
                    <a:pt x="8632" y="8990"/>
                    <a:pt x="8823" y="8871"/>
                    <a:pt x="9013" y="8728"/>
                  </a:cubicBezTo>
                  <a:lnTo>
                    <a:pt x="9442" y="8978"/>
                  </a:lnTo>
                  <a:cubicBezTo>
                    <a:pt x="9497" y="9010"/>
                    <a:pt x="9548" y="9020"/>
                    <a:pt x="9596" y="9020"/>
                  </a:cubicBezTo>
                  <a:cubicBezTo>
                    <a:pt x="9620" y="9020"/>
                    <a:pt x="9644" y="9018"/>
                    <a:pt x="9668" y="9014"/>
                  </a:cubicBezTo>
                  <a:cubicBezTo>
                    <a:pt x="9739" y="8990"/>
                    <a:pt x="9799" y="8930"/>
                    <a:pt x="9847" y="8871"/>
                  </a:cubicBezTo>
                  <a:lnTo>
                    <a:pt x="10513" y="7716"/>
                  </a:lnTo>
                  <a:cubicBezTo>
                    <a:pt x="10561" y="7597"/>
                    <a:pt x="10561" y="7525"/>
                    <a:pt x="10549" y="7442"/>
                  </a:cubicBezTo>
                  <a:cubicBezTo>
                    <a:pt x="10537" y="7371"/>
                    <a:pt x="10478" y="7311"/>
                    <a:pt x="10406" y="7263"/>
                  </a:cubicBezTo>
                  <a:lnTo>
                    <a:pt x="9978" y="7013"/>
                  </a:lnTo>
                  <a:cubicBezTo>
                    <a:pt x="9989" y="6894"/>
                    <a:pt x="10013" y="6775"/>
                    <a:pt x="10013" y="6668"/>
                  </a:cubicBezTo>
                  <a:cubicBezTo>
                    <a:pt x="10013" y="6549"/>
                    <a:pt x="10001" y="6430"/>
                    <a:pt x="9978" y="6335"/>
                  </a:cubicBezTo>
                  <a:lnTo>
                    <a:pt x="10406" y="6073"/>
                  </a:lnTo>
                  <a:cubicBezTo>
                    <a:pt x="10549" y="6001"/>
                    <a:pt x="10609" y="5823"/>
                    <a:pt x="10513" y="5680"/>
                  </a:cubicBezTo>
                  <a:lnTo>
                    <a:pt x="10311" y="5323"/>
                  </a:lnTo>
                  <a:cubicBezTo>
                    <a:pt x="10280" y="5268"/>
                    <a:pt x="10228" y="5239"/>
                    <a:pt x="10176" y="5239"/>
                  </a:cubicBezTo>
                  <a:cubicBezTo>
                    <a:pt x="10148" y="5239"/>
                    <a:pt x="10121" y="5247"/>
                    <a:pt x="10097" y="5263"/>
                  </a:cubicBezTo>
                  <a:cubicBezTo>
                    <a:pt x="10025" y="5299"/>
                    <a:pt x="9989" y="5394"/>
                    <a:pt x="10037" y="5466"/>
                  </a:cubicBezTo>
                  <a:lnTo>
                    <a:pt x="10228" y="5811"/>
                  </a:lnTo>
                  <a:lnTo>
                    <a:pt x="9727" y="6108"/>
                  </a:lnTo>
                  <a:cubicBezTo>
                    <a:pt x="9668" y="6132"/>
                    <a:pt x="9632" y="6216"/>
                    <a:pt x="9656" y="6275"/>
                  </a:cubicBezTo>
                  <a:cubicBezTo>
                    <a:pt x="9680" y="6406"/>
                    <a:pt x="9680" y="6537"/>
                    <a:pt x="9680" y="6668"/>
                  </a:cubicBezTo>
                  <a:cubicBezTo>
                    <a:pt x="9680" y="6811"/>
                    <a:pt x="9668" y="6942"/>
                    <a:pt x="9656" y="7073"/>
                  </a:cubicBezTo>
                  <a:cubicBezTo>
                    <a:pt x="9632" y="7132"/>
                    <a:pt x="9668" y="7204"/>
                    <a:pt x="9727" y="7240"/>
                  </a:cubicBezTo>
                  <a:lnTo>
                    <a:pt x="10228" y="7537"/>
                  </a:lnTo>
                  <a:lnTo>
                    <a:pt x="9573" y="8668"/>
                  </a:lnTo>
                  <a:lnTo>
                    <a:pt x="9073" y="8371"/>
                  </a:lnTo>
                  <a:cubicBezTo>
                    <a:pt x="9045" y="8354"/>
                    <a:pt x="9015" y="8345"/>
                    <a:pt x="8986" y="8345"/>
                  </a:cubicBezTo>
                  <a:cubicBezTo>
                    <a:pt x="8952" y="8345"/>
                    <a:pt x="8920" y="8357"/>
                    <a:pt x="8894" y="8383"/>
                  </a:cubicBezTo>
                  <a:cubicBezTo>
                    <a:pt x="8680" y="8561"/>
                    <a:pt x="8442" y="8692"/>
                    <a:pt x="8192" y="8787"/>
                  </a:cubicBezTo>
                  <a:cubicBezTo>
                    <a:pt x="8132" y="8799"/>
                    <a:pt x="8084" y="8859"/>
                    <a:pt x="8084" y="8930"/>
                  </a:cubicBezTo>
                  <a:lnTo>
                    <a:pt x="8084" y="9514"/>
                  </a:lnTo>
                  <a:lnTo>
                    <a:pt x="6775" y="9514"/>
                  </a:lnTo>
                  <a:lnTo>
                    <a:pt x="6775" y="8930"/>
                  </a:lnTo>
                  <a:cubicBezTo>
                    <a:pt x="6775" y="8871"/>
                    <a:pt x="6739" y="8811"/>
                    <a:pt x="6679" y="8787"/>
                  </a:cubicBezTo>
                  <a:cubicBezTo>
                    <a:pt x="6418" y="8692"/>
                    <a:pt x="6179" y="8561"/>
                    <a:pt x="5977" y="8383"/>
                  </a:cubicBezTo>
                  <a:cubicBezTo>
                    <a:pt x="5951" y="8357"/>
                    <a:pt x="5919" y="8345"/>
                    <a:pt x="5885" y="8345"/>
                  </a:cubicBezTo>
                  <a:cubicBezTo>
                    <a:pt x="5856" y="8345"/>
                    <a:pt x="5826" y="8354"/>
                    <a:pt x="5798" y="8371"/>
                  </a:cubicBezTo>
                  <a:lnTo>
                    <a:pt x="5286" y="8668"/>
                  </a:lnTo>
                  <a:lnTo>
                    <a:pt x="4632" y="7537"/>
                  </a:lnTo>
                  <a:lnTo>
                    <a:pt x="5144" y="7240"/>
                  </a:lnTo>
                  <a:cubicBezTo>
                    <a:pt x="5203" y="7204"/>
                    <a:pt x="5227" y="7132"/>
                    <a:pt x="5215" y="7073"/>
                  </a:cubicBezTo>
                  <a:cubicBezTo>
                    <a:pt x="5191" y="6942"/>
                    <a:pt x="5191" y="6811"/>
                    <a:pt x="5191" y="6668"/>
                  </a:cubicBezTo>
                  <a:cubicBezTo>
                    <a:pt x="5191" y="6537"/>
                    <a:pt x="5203" y="6406"/>
                    <a:pt x="5215" y="6275"/>
                  </a:cubicBezTo>
                  <a:cubicBezTo>
                    <a:pt x="5227" y="6216"/>
                    <a:pt x="5203" y="6132"/>
                    <a:pt x="5144" y="6108"/>
                  </a:cubicBezTo>
                  <a:lnTo>
                    <a:pt x="4632" y="5811"/>
                  </a:lnTo>
                  <a:lnTo>
                    <a:pt x="5286" y="4680"/>
                  </a:lnTo>
                  <a:lnTo>
                    <a:pt x="5798" y="4977"/>
                  </a:lnTo>
                  <a:cubicBezTo>
                    <a:pt x="5825" y="4988"/>
                    <a:pt x="5854" y="4994"/>
                    <a:pt x="5883" y="4994"/>
                  </a:cubicBezTo>
                  <a:cubicBezTo>
                    <a:pt x="5917" y="4994"/>
                    <a:pt x="5951" y="4985"/>
                    <a:pt x="5977" y="4965"/>
                  </a:cubicBezTo>
                  <a:cubicBezTo>
                    <a:pt x="6179" y="4787"/>
                    <a:pt x="6418" y="4644"/>
                    <a:pt x="6679" y="4561"/>
                  </a:cubicBezTo>
                  <a:cubicBezTo>
                    <a:pt x="6739" y="4549"/>
                    <a:pt x="6775" y="4489"/>
                    <a:pt x="6775" y="4406"/>
                  </a:cubicBezTo>
                  <a:lnTo>
                    <a:pt x="6775" y="3834"/>
                  </a:lnTo>
                  <a:lnTo>
                    <a:pt x="8084" y="3834"/>
                  </a:lnTo>
                  <a:lnTo>
                    <a:pt x="8084" y="4406"/>
                  </a:lnTo>
                  <a:cubicBezTo>
                    <a:pt x="8084" y="4465"/>
                    <a:pt x="8132" y="4525"/>
                    <a:pt x="8192" y="4561"/>
                  </a:cubicBezTo>
                  <a:cubicBezTo>
                    <a:pt x="8442" y="4644"/>
                    <a:pt x="8680" y="4787"/>
                    <a:pt x="8894" y="4965"/>
                  </a:cubicBezTo>
                  <a:cubicBezTo>
                    <a:pt x="8920" y="4985"/>
                    <a:pt x="8954" y="4994"/>
                    <a:pt x="8988" y="4994"/>
                  </a:cubicBezTo>
                  <a:cubicBezTo>
                    <a:pt x="9017" y="4994"/>
                    <a:pt x="9046" y="4988"/>
                    <a:pt x="9073" y="4977"/>
                  </a:cubicBezTo>
                  <a:lnTo>
                    <a:pt x="9573" y="4680"/>
                  </a:lnTo>
                  <a:lnTo>
                    <a:pt x="9716" y="4906"/>
                  </a:lnTo>
                  <a:cubicBezTo>
                    <a:pt x="9740" y="4955"/>
                    <a:pt x="9793" y="4982"/>
                    <a:pt x="9847" y="4982"/>
                  </a:cubicBezTo>
                  <a:cubicBezTo>
                    <a:pt x="9871" y="4982"/>
                    <a:pt x="9896" y="4977"/>
                    <a:pt x="9918" y="4965"/>
                  </a:cubicBezTo>
                  <a:cubicBezTo>
                    <a:pt x="9989" y="4918"/>
                    <a:pt x="10025" y="4823"/>
                    <a:pt x="9978" y="4751"/>
                  </a:cubicBezTo>
                  <a:lnTo>
                    <a:pt x="9847" y="4513"/>
                  </a:lnTo>
                  <a:cubicBezTo>
                    <a:pt x="9798" y="4424"/>
                    <a:pt x="9699" y="4367"/>
                    <a:pt x="9592" y="4367"/>
                  </a:cubicBezTo>
                  <a:cubicBezTo>
                    <a:pt x="9542" y="4367"/>
                    <a:pt x="9491" y="4379"/>
                    <a:pt x="9442" y="4406"/>
                  </a:cubicBezTo>
                  <a:lnTo>
                    <a:pt x="9013" y="4668"/>
                  </a:lnTo>
                  <a:cubicBezTo>
                    <a:pt x="8835" y="4513"/>
                    <a:pt x="8620" y="4394"/>
                    <a:pt x="8406" y="4311"/>
                  </a:cubicBezTo>
                  <a:lnTo>
                    <a:pt x="8406" y="3811"/>
                  </a:lnTo>
                  <a:cubicBezTo>
                    <a:pt x="8406" y="3727"/>
                    <a:pt x="8358" y="3632"/>
                    <a:pt x="8299" y="3596"/>
                  </a:cubicBezTo>
                  <a:lnTo>
                    <a:pt x="8299" y="1656"/>
                  </a:lnTo>
                  <a:cubicBezTo>
                    <a:pt x="8299" y="1060"/>
                    <a:pt x="7596" y="536"/>
                    <a:pt x="6394" y="239"/>
                  </a:cubicBezTo>
                  <a:cubicBezTo>
                    <a:pt x="6384" y="237"/>
                    <a:pt x="6375" y="237"/>
                    <a:pt x="6365" y="237"/>
                  </a:cubicBezTo>
                  <a:cubicBezTo>
                    <a:pt x="6284" y="237"/>
                    <a:pt x="6225" y="283"/>
                    <a:pt x="6203" y="358"/>
                  </a:cubicBezTo>
                  <a:cubicBezTo>
                    <a:pt x="6179" y="453"/>
                    <a:pt x="6227" y="524"/>
                    <a:pt x="6322" y="560"/>
                  </a:cubicBezTo>
                  <a:cubicBezTo>
                    <a:pt x="7346" y="810"/>
                    <a:pt x="7989" y="1239"/>
                    <a:pt x="7989" y="1667"/>
                  </a:cubicBezTo>
                  <a:cubicBezTo>
                    <a:pt x="7989" y="2001"/>
                    <a:pt x="7596" y="2346"/>
                    <a:pt x="6918" y="2596"/>
                  </a:cubicBezTo>
                  <a:cubicBezTo>
                    <a:pt x="6179" y="2882"/>
                    <a:pt x="5203" y="3025"/>
                    <a:pt x="4143" y="3025"/>
                  </a:cubicBezTo>
                  <a:cubicBezTo>
                    <a:pt x="3703" y="3025"/>
                    <a:pt x="3262" y="3001"/>
                    <a:pt x="2846" y="2941"/>
                  </a:cubicBezTo>
                  <a:cubicBezTo>
                    <a:pt x="2833" y="2938"/>
                    <a:pt x="2821" y="2936"/>
                    <a:pt x="2809" y="2936"/>
                  </a:cubicBezTo>
                  <a:cubicBezTo>
                    <a:pt x="2742" y="2936"/>
                    <a:pt x="2687" y="2991"/>
                    <a:pt x="2667" y="3072"/>
                  </a:cubicBezTo>
                  <a:cubicBezTo>
                    <a:pt x="2655" y="3156"/>
                    <a:pt x="2715" y="3239"/>
                    <a:pt x="2810" y="3251"/>
                  </a:cubicBezTo>
                  <a:cubicBezTo>
                    <a:pt x="3239" y="3311"/>
                    <a:pt x="3679" y="3334"/>
                    <a:pt x="4143" y="3334"/>
                  </a:cubicBezTo>
                  <a:cubicBezTo>
                    <a:pt x="5227" y="3334"/>
                    <a:pt x="6239" y="3168"/>
                    <a:pt x="7013" y="2870"/>
                  </a:cubicBezTo>
                  <a:cubicBezTo>
                    <a:pt x="7430" y="2715"/>
                    <a:pt x="7763" y="2525"/>
                    <a:pt x="7965" y="2310"/>
                  </a:cubicBezTo>
                  <a:lnTo>
                    <a:pt x="7965" y="3525"/>
                  </a:lnTo>
                  <a:lnTo>
                    <a:pt x="6751" y="3525"/>
                  </a:lnTo>
                  <a:cubicBezTo>
                    <a:pt x="6584" y="3525"/>
                    <a:pt x="6453" y="3668"/>
                    <a:pt x="6453" y="3822"/>
                  </a:cubicBezTo>
                  <a:lnTo>
                    <a:pt x="6453" y="4323"/>
                  </a:lnTo>
                  <a:cubicBezTo>
                    <a:pt x="6227" y="4406"/>
                    <a:pt x="6037" y="4525"/>
                    <a:pt x="5846" y="4680"/>
                  </a:cubicBezTo>
                  <a:lnTo>
                    <a:pt x="5406" y="4418"/>
                  </a:lnTo>
                  <a:cubicBezTo>
                    <a:pt x="5360" y="4395"/>
                    <a:pt x="5315" y="4387"/>
                    <a:pt x="5270" y="4387"/>
                  </a:cubicBezTo>
                  <a:cubicBezTo>
                    <a:pt x="5243" y="4387"/>
                    <a:pt x="5217" y="4390"/>
                    <a:pt x="5191" y="4394"/>
                  </a:cubicBezTo>
                  <a:cubicBezTo>
                    <a:pt x="5108" y="4406"/>
                    <a:pt x="5048" y="4465"/>
                    <a:pt x="5013" y="4525"/>
                  </a:cubicBezTo>
                  <a:lnTo>
                    <a:pt x="4334" y="5692"/>
                  </a:lnTo>
                  <a:cubicBezTo>
                    <a:pt x="4322" y="5704"/>
                    <a:pt x="4322" y="5716"/>
                    <a:pt x="4322" y="5727"/>
                  </a:cubicBezTo>
                  <a:lnTo>
                    <a:pt x="4132" y="5727"/>
                  </a:lnTo>
                  <a:cubicBezTo>
                    <a:pt x="3084" y="5727"/>
                    <a:pt x="2107" y="5585"/>
                    <a:pt x="1357" y="5299"/>
                  </a:cubicBezTo>
                  <a:cubicBezTo>
                    <a:pt x="679" y="5049"/>
                    <a:pt x="286" y="4704"/>
                    <a:pt x="286" y="4382"/>
                  </a:cubicBezTo>
                  <a:lnTo>
                    <a:pt x="286" y="2322"/>
                  </a:lnTo>
                  <a:cubicBezTo>
                    <a:pt x="643" y="2668"/>
                    <a:pt x="1274" y="2965"/>
                    <a:pt x="2131" y="3144"/>
                  </a:cubicBezTo>
                  <a:lnTo>
                    <a:pt x="2167" y="3144"/>
                  </a:lnTo>
                  <a:cubicBezTo>
                    <a:pt x="2238" y="3144"/>
                    <a:pt x="2298" y="3096"/>
                    <a:pt x="2322" y="3025"/>
                  </a:cubicBezTo>
                  <a:cubicBezTo>
                    <a:pt x="2334" y="2930"/>
                    <a:pt x="2286" y="2858"/>
                    <a:pt x="2203" y="2846"/>
                  </a:cubicBezTo>
                  <a:cubicBezTo>
                    <a:pt x="1036" y="2596"/>
                    <a:pt x="298" y="2132"/>
                    <a:pt x="298" y="1667"/>
                  </a:cubicBezTo>
                  <a:cubicBezTo>
                    <a:pt x="298" y="1346"/>
                    <a:pt x="679" y="1001"/>
                    <a:pt x="1369" y="751"/>
                  </a:cubicBezTo>
                  <a:cubicBezTo>
                    <a:pt x="2096" y="465"/>
                    <a:pt x="3072" y="322"/>
                    <a:pt x="4132" y="322"/>
                  </a:cubicBezTo>
                  <a:cubicBezTo>
                    <a:pt x="4667" y="322"/>
                    <a:pt x="5191" y="358"/>
                    <a:pt x="5679" y="441"/>
                  </a:cubicBezTo>
                  <a:cubicBezTo>
                    <a:pt x="5687" y="442"/>
                    <a:pt x="5695" y="443"/>
                    <a:pt x="5703" y="443"/>
                  </a:cubicBezTo>
                  <a:cubicBezTo>
                    <a:pt x="5786" y="443"/>
                    <a:pt x="5847" y="385"/>
                    <a:pt x="5858" y="298"/>
                  </a:cubicBezTo>
                  <a:cubicBezTo>
                    <a:pt x="5870" y="215"/>
                    <a:pt x="5810" y="143"/>
                    <a:pt x="5727" y="120"/>
                  </a:cubicBezTo>
                  <a:cubicBezTo>
                    <a:pt x="5215" y="36"/>
                    <a:pt x="4679" y="1"/>
                    <a:pt x="4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9"/>
            <p:cNvSpPr/>
            <p:nvPr/>
          </p:nvSpPr>
          <p:spPr>
            <a:xfrm>
              <a:off x="6306652" y="2638748"/>
              <a:ext cx="59904" cy="59522"/>
            </a:xfrm>
            <a:custGeom>
              <a:rect b="b" l="l" r="r" t="t"/>
              <a:pathLst>
                <a:path extrusionOk="0" h="1870" w="1882">
                  <a:moveTo>
                    <a:pt x="941" y="310"/>
                  </a:moveTo>
                  <a:cubicBezTo>
                    <a:pt x="1287" y="310"/>
                    <a:pt x="1561" y="596"/>
                    <a:pt x="1561" y="929"/>
                  </a:cubicBezTo>
                  <a:cubicBezTo>
                    <a:pt x="1561" y="1274"/>
                    <a:pt x="1287" y="1560"/>
                    <a:pt x="941" y="1560"/>
                  </a:cubicBezTo>
                  <a:cubicBezTo>
                    <a:pt x="596" y="1560"/>
                    <a:pt x="310" y="1274"/>
                    <a:pt x="310" y="929"/>
                  </a:cubicBezTo>
                  <a:cubicBezTo>
                    <a:pt x="310" y="596"/>
                    <a:pt x="596" y="310"/>
                    <a:pt x="941" y="310"/>
                  </a:cubicBezTo>
                  <a:close/>
                  <a:moveTo>
                    <a:pt x="941" y="0"/>
                  </a:moveTo>
                  <a:cubicBezTo>
                    <a:pt x="418" y="0"/>
                    <a:pt x="1" y="417"/>
                    <a:pt x="1" y="929"/>
                  </a:cubicBezTo>
                  <a:cubicBezTo>
                    <a:pt x="1" y="1453"/>
                    <a:pt x="418" y="1870"/>
                    <a:pt x="941" y="1870"/>
                  </a:cubicBezTo>
                  <a:cubicBezTo>
                    <a:pt x="1465" y="1870"/>
                    <a:pt x="1882" y="1453"/>
                    <a:pt x="1882" y="929"/>
                  </a:cubicBezTo>
                  <a:cubicBezTo>
                    <a:pt x="1882" y="417"/>
                    <a:pt x="1465" y="0"/>
                    <a:pt x="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39"/>
          <p:cNvGrpSpPr/>
          <p:nvPr/>
        </p:nvGrpSpPr>
        <p:grpSpPr>
          <a:xfrm>
            <a:off x="-2207251" y="5476883"/>
            <a:ext cx="624692" cy="555033"/>
            <a:chOff x="855096" y="1504485"/>
            <a:chExt cx="380910" cy="339594"/>
          </a:xfrm>
        </p:grpSpPr>
        <p:sp>
          <p:nvSpPr>
            <p:cNvPr id="274" name="Google Shape;274;p39"/>
            <p:cNvSpPr/>
            <p:nvPr/>
          </p:nvSpPr>
          <p:spPr>
            <a:xfrm>
              <a:off x="1092707" y="1504485"/>
              <a:ext cx="107299" cy="136837"/>
            </a:xfrm>
            <a:custGeom>
              <a:rect b="b" l="l" r="r" t="t"/>
              <a:pathLst>
                <a:path extrusionOk="0" h="4299" w="3371">
                  <a:moveTo>
                    <a:pt x="1691" y="357"/>
                  </a:moveTo>
                  <a:cubicBezTo>
                    <a:pt x="2418" y="357"/>
                    <a:pt x="3013" y="953"/>
                    <a:pt x="3013" y="1679"/>
                  </a:cubicBezTo>
                  <a:cubicBezTo>
                    <a:pt x="3013" y="2250"/>
                    <a:pt x="2644" y="2750"/>
                    <a:pt x="2108" y="2929"/>
                  </a:cubicBezTo>
                  <a:lnTo>
                    <a:pt x="2418" y="1726"/>
                  </a:lnTo>
                  <a:cubicBezTo>
                    <a:pt x="2453" y="1643"/>
                    <a:pt x="2394" y="1536"/>
                    <a:pt x="2287" y="1512"/>
                  </a:cubicBezTo>
                  <a:cubicBezTo>
                    <a:pt x="2273" y="1509"/>
                    <a:pt x="2258" y="1507"/>
                    <a:pt x="2244" y="1507"/>
                  </a:cubicBezTo>
                  <a:cubicBezTo>
                    <a:pt x="2162" y="1507"/>
                    <a:pt x="2082" y="1564"/>
                    <a:pt x="2072" y="1655"/>
                  </a:cubicBezTo>
                  <a:lnTo>
                    <a:pt x="2060" y="1715"/>
                  </a:lnTo>
                  <a:lnTo>
                    <a:pt x="1322" y="1715"/>
                  </a:lnTo>
                  <a:lnTo>
                    <a:pt x="1298" y="1655"/>
                  </a:lnTo>
                  <a:cubicBezTo>
                    <a:pt x="1277" y="1568"/>
                    <a:pt x="1195" y="1511"/>
                    <a:pt x="1117" y="1511"/>
                  </a:cubicBezTo>
                  <a:cubicBezTo>
                    <a:pt x="1110" y="1511"/>
                    <a:pt x="1103" y="1511"/>
                    <a:pt x="1096" y="1512"/>
                  </a:cubicBezTo>
                  <a:cubicBezTo>
                    <a:pt x="1001" y="1548"/>
                    <a:pt x="941" y="1631"/>
                    <a:pt x="965" y="1726"/>
                  </a:cubicBezTo>
                  <a:lnTo>
                    <a:pt x="1275" y="2929"/>
                  </a:lnTo>
                  <a:cubicBezTo>
                    <a:pt x="751" y="2750"/>
                    <a:pt x="370" y="2262"/>
                    <a:pt x="370" y="1679"/>
                  </a:cubicBezTo>
                  <a:cubicBezTo>
                    <a:pt x="370" y="953"/>
                    <a:pt x="965" y="357"/>
                    <a:pt x="1691" y="357"/>
                  </a:cubicBezTo>
                  <a:close/>
                  <a:moveTo>
                    <a:pt x="1989" y="2036"/>
                  </a:moveTo>
                  <a:lnTo>
                    <a:pt x="1751" y="3012"/>
                  </a:lnTo>
                  <a:lnTo>
                    <a:pt x="1656" y="3012"/>
                  </a:lnTo>
                  <a:lnTo>
                    <a:pt x="1406" y="2036"/>
                  </a:lnTo>
                  <a:close/>
                  <a:moveTo>
                    <a:pt x="2072" y="3310"/>
                  </a:moveTo>
                  <a:lnTo>
                    <a:pt x="2072" y="3739"/>
                  </a:lnTo>
                  <a:lnTo>
                    <a:pt x="1322" y="3751"/>
                  </a:lnTo>
                  <a:cubicBezTo>
                    <a:pt x="1322" y="3751"/>
                    <a:pt x="1298" y="3751"/>
                    <a:pt x="1298" y="3739"/>
                  </a:cubicBezTo>
                  <a:lnTo>
                    <a:pt x="1298" y="3310"/>
                  </a:lnTo>
                  <a:cubicBezTo>
                    <a:pt x="1417" y="3334"/>
                    <a:pt x="1560" y="3346"/>
                    <a:pt x="1691" y="3346"/>
                  </a:cubicBezTo>
                  <a:cubicBezTo>
                    <a:pt x="1822" y="3346"/>
                    <a:pt x="1953" y="3334"/>
                    <a:pt x="2072" y="3310"/>
                  </a:cubicBezTo>
                  <a:close/>
                  <a:moveTo>
                    <a:pt x="1691" y="0"/>
                  </a:moveTo>
                  <a:cubicBezTo>
                    <a:pt x="763" y="0"/>
                    <a:pt x="1" y="750"/>
                    <a:pt x="1" y="1679"/>
                  </a:cubicBezTo>
                  <a:cubicBezTo>
                    <a:pt x="1" y="2334"/>
                    <a:pt x="394" y="2917"/>
                    <a:pt x="941" y="3191"/>
                  </a:cubicBezTo>
                  <a:lnTo>
                    <a:pt x="941" y="3751"/>
                  </a:lnTo>
                  <a:cubicBezTo>
                    <a:pt x="941" y="3941"/>
                    <a:pt x="1108" y="4108"/>
                    <a:pt x="1298" y="4108"/>
                  </a:cubicBezTo>
                  <a:lnTo>
                    <a:pt x="1501" y="4108"/>
                  </a:lnTo>
                  <a:lnTo>
                    <a:pt x="1501" y="4120"/>
                  </a:lnTo>
                  <a:cubicBezTo>
                    <a:pt x="1501" y="4227"/>
                    <a:pt x="1572" y="4298"/>
                    <a:pt x="1679" y="4298"/>
                  </a:cubicBezTo>
                  <a:cubicBezTo>
                    <a:pt x="1775" y="4298"/>
                    <a:pt x="1858" y="4227"/>
                    <a:pt x="1858" y="4120"/>
                  </a:cubicBezTo>
                  <a:lnTo>
                    <a:pt x="1858" y="4108"/>
                  </a:lnTo>
                  <a:lnTo>
                    <a:pt x="2048" y="4108"/>
                  </a:lnTo>
                  <a:cubicBezTo>
                    <a:pt x="2239" y="4108"/>
                    <a:pt x="2406" y="3941"/>
                    <a:pt x="2406" y="3751"/>
                  </a:cubicBezTo>
                  <a:lnTo>
                    <a:pt x="2406" y="3191"/>
                  </a:lnTo>
                  <a:cubicBezTo>
                    <a:pt x="2953" y="2917"/>
                    <a:pt x="3346" y="2334"/>
                    <a:pt x="3346" y="1679"/>
                  </a:cubicBezTo>
                  <a:cubicBezTo>
                    <a:pt x="3370" y="750"/>
                    <a:pt x="2608" y="0"/>
                    <a:pt x="1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9"/>
            <p:cNvSpPr/>
            <p:nvPr/>
          </p:nvSpPr>
          <p:spPr>
            <a:xfrm>
              <a:off x="855096" y="1521896"/>
              <a:ext cx="214152" cy="322183"/>
            </a:xfrm>
            <a:custGeom>
              <a:rect b="b" l="l" r="r" t="t"/>
              <a:pathLst>
                <a:path extrusionOk="0" h="10122" w="6728">
                  <a:moveTo>
                    <a:pt x="3346" y="358"/>
                  </a:moveTo>
                  <a:cubicBezTo>
                    <a:pt x="3870" y="358"/>
                    <a:pt x="4299" y="703"/>
                    <a:pt x="4299" y="1120"/>
                  </a:cubicBezTo>
                  <a:cubicBezTo>
                    <a:pt x="4001" y="1001"/>
                    <a:pt x="3691" y="941"/>
                    <a:pt x="3346" y="941"/>
                  </a:cubicBezTo>
                  <a:cubicBezTo>
                    <a:pt x="3001" y="941"/>
                    <a:pt x="2691" y="1001"/>
                    <a:pt x="2394" y="1120"/>
                  </a:cubicBezTo>
                  <a:cubicBezTo>
                    <a:pt x="2394" y="703"/>
                    <a:pt x="2810" y="358"/>
                    <a:pt x="3346" y="358"/>
                  </a:cubicBezTo>
                  <a:close/>
                  <a:moveTo>
                    <a:pt x="3370" y="1299"/>
                  </a:moveTo>
                  <a:cubicBezTo>
                    <a:pt x="4620" y="1299"/>
                    <a:pt x="5620" y="2311"/>
                    <a:pt x="5620" y="3561"/>
                  </a:cubicBezTo>
                  <a:cubicBezTo>
                    <a:pt x="5620" y="3882"/>
                    <a:pt x="5549" y="4216"/>
                    <a:pt x="5418" y="4513"/>
                  </a:cubicBezTo>
                  <a:lnTo>
                    <a:pt x="5418" y="4347"/>
                  </a:lnTo>
                  <a:cubicBezTo>
                    <a:pt x="5418" y="4144"/>
                    <a:pt x="5322" y="3930"/>
                    <a:pt x="5168" y="3799"/>
                  </a:cubicBezTo>
                  <a:cubicBezTo>
                    <a:pt x="4811" y="3489"/>
                    <a:pt x="4025" y="2953"/>
                    <a:pt x="2632" y="2811"/>
                  </a:cubicBezTo>
                  <a:cubicBezTo>
                    <a:pt x="2626" y="2810"/>
                    <a:pt x="2619" y="2809"/>
                    <a:pt x="2613" y="2809"/>
                  </a:cubicBezTo>
                  <a:cubicBezTo>
                    <a:pt x="2535" y="2809"/>
                    <a:pt x="2452" y="2878"/>
                    <a:pt x="2441" y="2977"/>
                  </a:cubicBezTo>
                  <a:cubicBezTo>
                    <a:pt x="2429" y="3073"/>
                    <a:pt x="2501" y="3156"/>
                    <a:pt x="2608" y="3168"/>
                  </a:cubicBezTo>
                  <a:cubicBezTo>
                    <a:pt x="3882" y="3311"/>
                    <a:pt x="4632" y="3787"/>
                    <a:pt x="4941" y="4061"/>
                  </a:cubicBezTo>
                  <a:cubicBezTo>
                    <a:pt x="5013" y="4144"/>
                    <a:pt x="5072" y="4239"/>
                    <a:pt x="5072" y="4347"/>
                  </a:cubicBezTo>
                  <a:lnTo>
                    <a:pt x="5072" y="4680"/>
                  </a:lnTo>
                  <a:cubicBezTo>
                    <a:pt x="5072" y="5609"/>
                    <a:pt x="4310" y="6371"/>
                    <a:pt x="3382" y="6371"/>
                  </a:cubicBezTo>
                  <a:cubicBezTo>
                    <a:pt x="3374" y="6371"/>
                    <a:pt x="3367" y="6371"/>
                    <a:pt x="3359" y="6371"/>
                  </a:cubicBezTo>
                  <a:cubicBezTo>
                    <a:pt x="2405" y="6371"/>
                    <a:pt x="1643" y="5625"/>
                    <a:pt x="1643" y="4692"/>
                  </a:cubicBezTo>
                  <a:lnTo>
                    <a:pt x="1643" y="4549"/>
                  </a:lnTo>
                  <a:cubicBezTo>
                    <a:pt x="1643" y="4466"/>
                    <a:pt x="1679" y="4406"/>
                    <a:pt x="1739" y="4382"/>
                  </a:cubicBezTo>
                  <a:cubicBezTo>
                    <a:pt x="1965" y="4263"/>
                    <a:pt x="2251" y="4025"/>
                    <a:pt x="2382" y="3620"/>
                  </a:cubicBezTo>
                  <a:cubicBezTo>
                    <a:pt x="2405" y="3525"/>
                    <a:pt x="2370" y="3430"/>
                    <a:pt x="2274" y="3394"/>
                  </a:cubicBezTo>
                  <a:cubicBezTo>
                    <a:pt x="2258" y="3389"/>
                    <a:pt x="2240" y="3387"/>
                    <a:pt x="2222" y="3387"/>
                  </a:cubicBezTo>
                  <a:cubicBezTo>
                    <a:pt x="2152" y="3387"/>
                    <a:pt x="2079" y="3425"/>
                    <a:pt x="2060" y="3501"/>
                  </a:cubicBezTo>
                  <a:cubicBezTo>
                    <a:pt x="1953" y="3799"/>
                    <a:pt x="1739" y="3966"/>
                    <a:pt x="1584" y="4061"/>
                  </a:cubicBezTo>
                  <a:cubicBezTo>
                    <a:pt x="1417" y="4156"/>
                    <a:pt x="1310" y="4335"/>
                    <a:pt x="1310" y="4513"/>
                  </a:cubicBezTo>
                  <a:cubicBezTo>
                    <a:pt x="1179" y="4216"/>
                    <a:pt x="1108" y="3882"/>
                    <a:pt x="1108" y="3561"/>
                  </a:cubicBezTo>
                  <a:cubicBezTo>
                    <a:pt x="1108" y="2311"/>
                    <a:pt x="2120" y="1299"/>
                    <a:pt x="3370" y="1299"/>
                  </a:cubicBezTo>
                  <a:close/>
                  <a:moveTo>
                    <a:pt x="4108" y="6585"/>
                  </a:moveTo>
                  <a:lnTo>
                    <a:pt x="4108" y="7002"/>
                  </a:lnTo>
                  <a:cubicBezTo>
                    <a:pt x="4108" y="7228"/>
                    <a:pt x="4239" y="7418"/>
                    <a:pt x="4430" y="7502"/>
                  </a:cubicBezTo>
                  <a:lnTo>
                    <a:pt x="4691" y="7621"/>
                  </a:lnTo>
                  <a:cubicBezTo>
                    <a:pt x="4441" y="8133"/>
                    <a:pt x="3918" y="8442"/>
                    <a:pt x="3346" y="8442"/>
                  </a:cubicBezTo>
                  <a:cubicBezTo>
                    <a:pt x="2786" y="8442"/>
                    <a:pt x="2263" y="8133"/>
                    <a:pt x="2013" y="7621"/>
                  </a:cubicBezTo>
                  <a:lnTo>
                    <a:pt x="2263" y="7502"/>
                  </a:lnTo>
                  <a:cubicBezTo>
                    <a:pt x="2453" y="7418"/>
                    <a:pt x="2584" y="7228"/>
                    <a:pt x="2584" y="7002"/>
                  </a:cubicBezTo>
                  <a:lnTo>
                    <a:pt x="2584" y="6585"/>
                  </a:lnTo>
                  <a:cubicBezTo>
                    <a:pt x="2822" y="6668"/>
                    <a:pt x="3084" y="6728"/>
                    <a:pt x="3346" y="6728"/>
                  </a:cubicBezTo>
                  <a:cubicBezTo>
                    <a:pt x="3620" y="6728"/>
                    <a:pt x="3870" y="6668"/>
                    <a:pt x="4108" y="6585"/>
                  </a:cubicBezTo>
                  <a:close/>
                  <a:moveTo>
                    <a:pt x="3346" y="1"/>
                  </a:moveTo>
                  <a:cubicBezTo>
                    <a:pt x="2632" y="1"/>
                    <a:pt x="2060" y="513"/>
                    <a:pt x="2060" y="1120"/>
                  </a:cubicBezTo>
                  <a:cubicBezTo>
                    <a:pt x="2060" y="1179"/>
                    <a:pt x="2060" y="1227"/>
                    <a:pt x="2072" y="1287"/>
                  </a:cubicBezTo>
                  <a:cubicBezTo>
                    <a:pt x="1286" y="1727"/>
                    <a:pt x="750" y="2572"/>
                    <a:pt x="750" y="3561"/>
                  </a:cubicBezTo>
                  <a:cubicBezTo>
                    <a:pt x="750" y="4204"/>
                    <a:pt x="989" y="4811"/>
                    <a:pt x="1405" y="5287"/>
                  </a:cubicBezTo>
                  <a:cubicBezTo>
                    <a:pt x="1548" y="5751"/>
                    <a:pt x="1846" y="6156"/>
                    <a:pt x="2251" y="6406"/>
                  </a:cubicBezTo>
                  <a:lnTo>
                    <a:pt x="2251" y="7014"/>
                  </a:lnTo>
                  <a:cubicBezTo>
                    <a:pt x="2251" y="7085"/>
                    <a:pt x="2203" y="7168"/>
                    <a:pt x="2132" y="7192"/>
                  </a:cubicBezTo>
                  <a:lnTo>
                    <a:pt x="548" y="7895"/>
                  </a:lnTo>
                  <a:cubicBezTo>
                    <a:pt x="203" y="8037"/>
                    <a:pt x="0" y="8371"/>
                    <a:pt x="0" y="8740"/>
                  </a:cubicBezTo>
                  <a:lnTo>
                    <a:pt x="0" y="9942"/>
                  </a:lnTo>
                  <a:cubicBezTo>
                    <a:pt x="0" y="10050"/>
                    <a:pt x="72" y="10121"/>
                    <a:pt x="179" y="10121"/>
                  </a:cubicBezTo>
                  <a:cubicBezTo>
                    <a:pt x="286" y="10121"/>
                    <a:pt x="358" y="10050"/>
                    <a:pt x="358" y="9942"/>
                  </a:cubicBezTo>
                  <a:lnTo>
                    <a:pt x="358" y="8740"/>
                  </a:lnTo>
                  <a:cubicBezTo>
                    <a:pt x="358" y="8514"/>
                    <a:pt x="489" y="8311"/>
                    <a:pt x="703" y="8216"/>
                  </a:cubicBezTo>
                  <a:lnTo>
                    <a:pt x="1691" y="7776"/>
                  </a:lnTo>
                  <a:cubicBezTo>
                    <a:pt x="2013" y="8395"/>
                    <a:pt x="2644" y="8799"/>
                    <a:pt x="3358" y="8799"/>
                  </a:cubicBezTo>
                  <a:cubicBezTo>
                    <a:pt x="4072" y="8799"/>
                    <a:pt x="4715" y="8395"/>
                    <a:pt x="5025" y="7776"/>
                  </a:cubicBezTo>
                  <a:lnTo>
                    <a:pt x="6025" y="8216"/>
                  </a:lnTo>
                  <a:cubicBezTo>
                    <a:pt x="6239" y="8311"/>
                    <a:pt x="6370" y="8514"/>
                    <a:pt x="6370" y="8740"/>
                  </a:cubicBezTo>
                  <a:lnTo>
                    <a:pt x="6370" y="9942"/>
                  </a:lnTo>
                  <a:cubicBezTo>
                    <a:pt x="6370" y="10050"/>
                    <a:pt x="6442" y="10121"/>
                    <a:pt x="6549" y="10121"/>
                  </a:cubicBezTo>
                  <a:cubicBezTo>
                    <a:pt x="6656" y="10121"/>
                    <a:pt x="6727" y="10050"/>
                    <a:pt x="6727" y="9942"/>
                  </a:cubicBezTo>
                  <a:lnTo>
                    <a:pt x="6727" y="8740"/>
                  </a:lnTo>
                  <a:cubicBezTo>
                    <a:pt x="6704" y="8371"/>
                    <a:pt x="6489" y="8037"/>
                    <a:pt x="6144" y="7895"/>
                  </a:cubicBezTo>
                  <a:lnTo>
                    <a:pt x="4572" y="7192"/>
                  </a:lnTo>
                  <a:cubicBezTo>
                    <a:pt x="4501" y="7168"/>
                    <a:pt x="4453" y="7085"/>
                    <a:pt x="4453" y="7014"/>
                  </a:cubicBezTo>
                  <a:lnTo>
                    <a:pt x="4453" y="6406"/>
                  </a:lnTo>
                  <a:cubicBezTo>
                    <a:pt x="4858" y="6156"/>
                    <a:pt x="5156" y="5751"/>
                    <a:pt x="5299" y="5287"/>
                  </a:cubicBezTo>
                  <a:cubicBezTo>
                    <a:pt x="5715" y="4811"/>
                    <a:pt x="5954" y="4204"/>
                    <a:pt x="5954" y="3561"/>
                  </a:cubicBezTo>
                  <a:cubicBezTo>
                    <a:pt x="5954" y="2596"/>
                    <a:pt x="5418" y="1727"/>
                    <a:pt x="4632" y="1287"/>
                  </a:cubicBezTo>
                  <a:cubicBezTo>
                    <a:pt x="4644" y="1227"/>
                    <a:pt x="4644" y="1179"/>
                    <a:pt x="4644" y="1120"/>
                  </a:cubicBezTo>
                  <a:cubicBezTo>
                    <a:pt x="4644" y="513"/>
                    <a:pt x="4060" y="1"/>
                    <a:pt x="3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9"/>
            <p:cNvSpPr/>
            <p:nvPr/>
          </p:nvSpPr>
          <p:spPr>
            <a:xfrm>
              <a:off x="896411" y="1808780"/>
              <a:ext cx="11395" cy="34918"/>
            </a:xfrm>
            <a:custGeom>
              <a:rect b="b" l="l" r="r" t="t"/>
              <a:pathLst>
                <a:path extrusionOk="0" h="1097" w="358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lnTo>
                    <a:pt x="0" y="918"/>
                  </a:lnTo>
                  <a:cubicBezTo>
                    <a:pt x="0" y="1025"/>
                    <a:pt x="72" y="1096"/>
                    <a:pt x="179" y="1096"/>
                  </a:cubicBezTo>
                  <a:cubicBezTo>
                    <a:pt x="286" y="1096"/>
                    <a:pt x="357" y="1025"/>
                    <a:pt x="357" y="918"/>
                  </a:cubicBezTo>
                  <a:lnTo>
                    <a:pt x="357" y="179"/>
                  </a:lnTo>
                  <a:cubicBezTo>
                    <a:pt x="345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9"/>
            <p:cNvSpPr/>
            <p:nvPr/>
          </p:nvSpPr>
          <p:spPr>
            <a:xfrm>
              <a:off x="1015391" y="1808780"/>
              <a:ext cx="11395" cy="34918"/>
            </a:xfrm>
            <a:custGeom>
              <a:rect b="b" l="l" r="r" t="t"/>
              <a:pathLst>
                <a:path extrusionOk="0" h="1097" w="35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918"/>
                  </a:lnTo>
                  <a:cubicBezTo>
                    <a:pt x="1" y="1025"/>
                    <a:pt x="72" y="1096"/>
                    <a:pt x="179" y="1096"/>
                  </a:cubicBezTo>
                  <a:cubicBezTo>
                    <a:pt x="275" y="1096"/>
                    <a:pt x="346" y="1025"/>
                    <a:pt x="346" y="918"/>
                  </a:cubicBezTo>
                  <a:lnTo>
                    <a:pt x="346" y="179"/>
                  </a:ln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9"/>
            <p:cNvSpPr/>
            <p:nvPr/>
          </p:nvSpPr>
          <p:spPr>
            <a:xfrm>
              <a:off x="1057471" y="1522660"/>
              <a:ext cx="178534" cy="186110"/>
            </a:xfrm>
            <a:custGeom>
              <a:rect b="b" l="l" r="r" t="t"/>
              <a:pathLst>
                <a:path extrusionOk="0" h="5847" w="5609">
                  <a:moveTo>
                    <a:pt x="739" y="1"/>
                  </a:moveTo>
                  <a:cubicBezTo>
                    <a:pt x="346" y="1"/>
                    <a:pt x="0" y="322"/>
                    <a:pt x="0" y="739"/>
                  </a:cubicBezTo>
                  <a:lnTo>
                    <a:pt x="0" y="3751"/>
                  </a:lnTo>
                  <a:cubicBezTo>
                    <a:pt x="0" y="4144"/>
                    <a:pt x="322" y="4489"/>
                    <a:pt x="739" y="4489"/>
                  </a:cubicBezTo>
                  <a:lnTo>
                    <a:pt x="1084" y="4489"/>
                  </a:lnTo>
                  <a:lnTo>
                    <a:pt x="834" y="5513"/>
                  </a:lnTo>
                  <a:cubicBezTo>
                    <a:pt x="798" y="5620"/>
                    <a:pt x="846" y="5739"/>
                    <a:pt x="941" y="5799"/>
                  </a:cubicBezTo>
                  <a:cubicBezTo>
                    <a:pt x="977" y="5823"/>
                    <a:pt x="1036" y="5847"/>
                    <a:pt x="1084" y="5847"/>
                  </a:cubicBezTo>
                  <a:cubicBezTo>
                    <a:pt x="1143" y="5847"/>
                    <a:pt x="1191" y="5823"/>
                    <a:pt x="1250" y="5799"/>
                  </a:cubicBezTo>
                  <a:lnTo>
                    <a:pt x="3048" y="4489"/>
                  </a:lnTo>
                  <a:lnTo>
                    <a:pt x="4870" y="4489"/>
                  </a:lnTo>
                  <a:cubicBezTo>
                    <a:pt x="5263" y="4489"/>
                    <a:pt x="5608" y="4156"/>
                    <a:pt x="5608" y="3739"/>
                  </a:cubicBezTo>
                  <a:lnTo>
                    <a:pt x="5608" y="739"/>
                  </a:lnTo>
                  <a:cubicBezTo>
                    <a:pt x="5596" y="322"/>
                    <a:pt x="5263" y="1"/>
                    <a:pt x="4870" y="1"/>
                  </a:cubicBezTo>
                  <a:cubicBezTo>
                    <a:pt x="4763" y="1"/>
                    <a:pt x="4691" y="72"/>
                    <a:pt x="4691" y="179"/>
                  </a:cubicBezTo>
                  <a:cubicBezTo>
                    <a:pt x="4691" y="274"/>
                    <a:pt x="4763" y="346"/>
                    <a:pt x="4870" y="346"/>
                  </a:cubicBezTo>
                  <a:cubicBezTo>
                    <a:pt x="5072" y="346"/>
                    <a:pt x="5251" y="524"/>
                    <a:pt x="5251" y="739"/>
                  </a:cubicBezTo>
                  <a:lnTo>
                    <a:pt x="5251" y="3739"/>
                  </a:lnTo>
                  <a:cubicBezTo>
                    <a:pt x="5251" y="3953"/>
                    <a:pt x="5072" y="4132"/>
                    <a:pt x="4870" y="4132"/>
                  </a:cubicBezTo>
                  <a:lnTo>
                    <a:pt x="2989" y="4132"/>
                  </a:lnTo>
                  <a:cubicBezTo>
                    <a:pt x="2965" y="4132"/>
                    <a:pt x="2917" y="4144"/>
                    <a:pt x="2882" y="4156"/>
                  </a:cubicBezTo>
                  <a:lnTo>
                    <a:pt x="1215" y="5382"/>
                  </a:lnTo>
                  <a:lnTo>
                    <a:pt x="1477" y="4358"/>
                  </a:lnTo>
                  <a:cubicBezTo>
                    <a:pt x="1489" y="4299"/>
                    <a:pt x="1477" y="4251"/>
                    <a:pt x="1441" y="4203"/>
                  </a:cubicBezTo>
                  <a:cubicBezTo>
                    <a:pt x="1417" y="4156"/>
                    <a:pt x="1358" y="4132"/>
                    <a:pt x="1310" y="4132"/>
                  </a:cubicBezTo>
                  <a:lnTo>
                    <a:pt x="739" y="4132"/>
                  </a:lnTo>
                  <a:cubicBezTo>
                    <a:pt x="536" y="4132"/>
                    <a:pt x="358" y="3953"/>
                    <a:pt x="358" y="3739"/>
                  </a:cubicBezTo>
                  <a:lnTo>
                    <a:pt x="358" y="739"/>
                  </a:lnTo>
                  <a:cubicBezTo>
                    <a:pt x="358" y="524"/>
                    <a:pt x="536" y="346"/>
                    <a:pt x="739" y="346"/>
                  </a:cubicBezTo>
                  <a:cubicBezTo>
                    <a:pt x="846" y="346"/>
                    <a:pt x="917" y="274"/>
                    <a:pt x="917" y="179"/>
                  </a:cubicBezTo>
                  <a:cubicBezTo>
                    <a:pt x="917" y="72"/>
                    <a:pt x="846" y="1"/>
                    <a:pt x="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" name="Google Shape;279;p39"/>
          <p:cNvSpPr txBox="1"/>
          <p:nvPr>
            <p:ph idx="4294967295" type="body"/>
          </p:nvPr>
        </p:nvSpPr>
        <p:spPr>
          <a:xfrm>
            <a:off x="3372900" y="1818938"/>
            <a:ext cx="19359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DB tradicional</a:t>
            </a:r>
            <a:endParaRPr sz="2000"/>
          </a:p>
        </p:txBody>
      </p:sp>
      <p:grpSp>
        <p:nvGrpSpPr>
          <p:cNvPr id="280" name="Google Shape;280;p39"/>
          <p:cNvGrpSpPr/>
          <p:nvPr/>
        </p:nvGrpSpPr>
        <p:grpSpPr>
          <a:xfrm>
            <a:off x="4063954" y="1260537"/>
            <a:ext cx="553803" cy="513519"/>
            <a:chOff x="6099375" y="2456075"/>
            <a:chExt cx="337684" cy="314194"/>
          </a:xfrm>
        </p:grpSpPr>
        <p:sp>
          <p:nvSpPr>
            <p:cNvPr id="281" name="Google Shape;281;p39"/>
            <p:cNvSpPr/>
            <p:nvPr/>
          </p:nvSpPr>
          <p:spPr>
            <a:xfrm>
              <a:off x="6099375" y="2456075"/>
              <a:ext cx="337684" cy="314194"/>
            </a:xfrm>
            <a:custGeom>
              <a:rect b="b" l="l" r="r" t="t"/>
              <a:pathLst>
                <a:path extrusionOk="0" h="9871" w="10609">
                  <a:moveTo>
                    <a:pt x="322" y="5025"/>
                  </a:moveTo>
                  <a:cubicBezTo>
                    <a:pt x="536" y="5227"/>
                    <a:pt x="857" y="5418"/>
                    <a:pt x="1274" y="5585"/>
                  </a:cubicBezTo>
                  <a:cubicBezTo>
                    <a:pt x="2048" y="5882"/>
                    <a:pt x="3060" y="6049"/>
                    <a:pt x="4143" y="6049"/>
                  </a:cubicBezTo>
                  <a:lnTo>
                    <a:pt x="4417" y="6049"/>
                  </a:lnTo>
                  <a:cubicBezTo>
                    <a:pt x="4429" y="6061"/>
                    <a:pt x="4465" y="6073"/>
                    <a:pt x="4477" y="6097"/>
                  </a:cubicBezTo>
                  <a:lnTo>
                    <a:pt x="4905" y="6347"/>
                  </a:lnTo>
                  <a:cubicBezTo>
                    <a:pt x="4894" y="6466"/>
                    <a:pt x="4882" y="6585"/>
                    <a:pt x="4882" y="6692"/>
                  </a:cubicBezTo>
                  <a:cubicBezTo>
                    <a:pt x="4882" y="6811"/>
                    <a:pt x="4894" y="6930"/>
                    <a:pt x="4905" y="7025"/>
                  </a:cubicBezTo>
                  <a:lnTo>
                    <a:pt x="4477" y="7287"/>
                  </a:lnTo>
                  <a:cubicBezTo>
                    <a:pt x="4405" y="7323"/>
                    <a:pt x="4358" y="7382"/>
                    <a:pt x="4346" y="7466"/>
                  </a:cubicBezTo>
                  <a:cubicBezTo>
                    <a:pt x="4322" y="7537"/>
                    <a:pt x="4322" y="7609"/>
                    <a:pt x="4370" y="7680"/>
                  </a:cubicBezTo>
                  <a:lnTo>
                    <a:pt x="4608" y="8085"/>
                  </a:lnTo>
                  <a:cubicBezTo>
                    <a:pt x="4564" y="8081"/>
                    <a:pt x="4517" y="8080"/>
                    <a:pt x="4467" y="8080"/>
                  </a:cubicBezTo>
                  <a:cubicBezTo>
                    <a:pt x="4368" y="8080"/>
                    <a:pt x="4263" y="8085"/>
                    <a:pt x="4167" y="8085"/>
                  </a:cubicBezTo>
                  <a:cubicBezTo>
                    <a:pt x="3120" y="8085"/>
                    <a:pt x="2143" y="7942"/>
                    <a:pt x="1393" y="7656"/>
                  </a:cubicBezTo>
                  <a:cubicBezTo>
                    <a:pt x="714" y="7406"/>
                    <a:pt x="322" y="7061"/>
                    <a:pt x="322" y="6728"/>
                  </a:cubicBezTo>
                  <a:lnTo>
                    <a:pt x="322" y="5025"/>
                  </a:lnTo>
                  <a:close/>
                  <a:moveTo>
                    <a:pt x="4132" y="1"/>
                  </a:moveTo>
                  <a:cubicBezTo>
                    <a:pt x="3048" y="1"/>
                    <a:pt x="2036" y="167"/>
                    <a:pt x="1262" y="465"/>
                  </a:cubicBezTo>
                  <a:cubicBezTo>
                    <a:pt x="441" y="774"/>
                    <a:pt x="0" y="1215"/>
                    <a:pt x="0" y="1691"/>
                  </a:cubicBezTo>
                  <a:lnTo>
                    <a:pt x="0" y="6751"/>
                  </a:lnTo>
                  <a:cubicBezTo>
                    <a:pt x="0" y="7228"/>
                    <a:pt x="441" y="7656"/>
                    <a:pt x="1262" y="7966"/>
                  </a:cubicBezTo>
                  <a:cubicBezTo>
                    <a:pt x="2036" y="8264"/>
                    <a:pt x="3048" y="8430"/>
                    <a:pt x="4132" y="8430"/>
                  </a:cubicBezTo>
                  <a:cubicBezTo>
                    <a:pt x="4346" y="8430"/>
                    <a:pt x="4548" y="8430"/>
                    <a:pt x="4763" y="8418"/>
                  </a:cubicBezTo>
                  <a:lnTo>
                    <a:pt x="5025" y="8871"/>
                  </a:lnTo>
                  <a:cubicBezTo>
                    <a:pt x="5072" y="8954"/>
                    <a:pt x="5132" y="8990"/>
                    <a:pt x="5203" y="9014"/>
                  </a:cubicBezTo>
                  <a:cubicBezTo>
                    <a:pt x="5227" y="9018"/>
                    <a:pt x="5252" y="9020"/>
                    <a:pt x="5278" y="9020"/>
                  </a:cubicBezTo>
                  <a:cubicBezTo>
                    <a:pt x="5329" y="9020"/>
                    <a:pt x="5382" y="9010"/>
                    <a:pt x="5429" y="8978"/>
                  </a:cubicBezTo>
                  <a:lnTo>
                    <a:pt x="5858" y="8728"/>
                  </a:lnTo>
                  <a:cubicBezTo>
                    <a:pt x="6037" y="8871"/>
                    <a:pt x="6251" y="8990"/>
                    <a:pt x="6465" y="9085"/>
                  </a:cubicBezTo>
                  <a:lnTo>
                    <a:pt x="6465" y="9573"/>
                  </a:lnTo>
                  <a:cubicBezTo>
                    <a:pt x="6465" y="9740"/>
                    <a:pt x="6608" y="9871"/>
                    <a:pt x="6763" y="9871"/>
                  </a:cubicBezTo>
                  <a:lnTo>
                    <a:pt x="8108" y="9871"/>
                  </a:lnTo>
                  <a:cubicBezTo>
                    <a:pt x="8275" y="9871"/>
                    <a:pt x="8406" y="9740"/>
                    <a:pt x="8406" y="9573"/>
                  </a:cubicBezTo>
                  <a:lnTo>
                    <a:pt x="8406" y="9085"/>
                  </a:lnTo>
                  <a:cubicBezTo>
                    <a:pt x="8632" y="8990"/>
                    <a:pt x="8823" y="8871"/>
                    <a:pt x="9013" y="8728"/>
                  </a:cubicBezTo>
                  <a:lnTo>
                    <a:pt x="9442" y="8978"/>
                  </a:lnTo>
                  <a:cubicBezTo>
                    <a:pt x="9497" y="9010"/>
                    <a:pt x="9548" y="9020"/>
                    <a:pt x="9596" y="9020"/>
                  </a:cubicBezTo>
                  <a:cubicBezTo>
                    <a:pt x="9620" y="9020"/>
                    <a:pt x="9644" y="9018"/>
                    <a:pt x="9668" y="9014"/>
                  </a:cubicBezTo>
                  <a:cubicBezTo>
                    <a:pt x="9739" y="8990"/>
                    <a:pt x="9799" y="8930"/>
                    <a:pt x="9847" y="8871"/>
                  </a:cubicBezTo>
                  <a:lnTo>
                    <a:pt x="10513" y="7716"/>
                  </a:lnTo>
                  <a:cubicBezTo>
                    <a:pt x="10561" y="7597"/>
                    <a:pt x="10561" y="7525"/>
                    <a:pt x="10549" y="7442"/>
                  </a:cubicBezTo>
                  <a:cubicBezTo>
                    <a:pt x="10537" y="7371"/>
                    <a:pt x="10478" y="7311"/>
                    <a:pt x="10406" y="7263"/>
                  </a:cubicBezTo>
                  <a:lnTo>
                    <a:pt x="9978" y="7013"/>
                  </a:lnTo>
                  <a:cubicBezTo>
                    <a:pt x="9989" y="6894"/>
                    <a:pt x="10013" y="6775"/>
                    <a:pt x="10013" y="6668"/>
                  </a:cubicBezTo>
                  <a:cubicBezTo>
                    <a:pt x="10013" y="6549"/>
                    <a:pt x="10001" y="6430"/>
                    <a:pt x="9978" y="6335"/>
                  </a:cubicBezTo>
                  <a:lnTo>
                    <a:pt x="10406" y="6073"/>
                  </a:lnTo>
                  <a:cubicBezTo>
                    <a:pt x="10549" y="6001"/>
                    <a:pt x="10609" y="5823"/>
                    <a:pt x="10513" y="5680"/>
                  </a:cubicBezTo>
                  <a:lnTo>
                    <a:pt x="10311" y="5323"/>
                  </a:lnTo>
                  <a:cubicBezTo>
                    <a:pt x="10280" y="5268"/>
                    <a:pt x="10228" y="5239"/>
                    <a:pt x="10176" y="5239"/>
                  </a:cubicBezTo>
                  <a:cubicBezTo>
                    <a:pt x="10148" y="5239"/>
                    <a:pt x="10121" y="5247"/>
                    <a:pt x="10097" y="5263"/>
                  </a:cubicBezTo>
                  <a:cubicBezTo>
                    <a:pt x="10025" y="5299"/>
                    <a:pt x="9989" y="5394"/>
                    <a:pt x="10037" y="5466"/>
                  </a:cubicBezTo>
                  <a:lnTo>
                    <a:pt x="10228" y="5811"/>
                  </a:lnTo>
                  <a:lnTo>
                    <a:pt x="9727" y="6108"/>
                  </a:lnTo>
                  <a:cubicBezTo>
                    <a:pt x="9668" y="6132"/>
                    <a:pt x="9632" y="6216"/>
                    <a:pt x="9656" y="6275"/>
                  </a:cubicBezTo>
                  <a:cubicBezTo>
                    <a:pt x="9680" y="6406"/>
                    <a:pt x="9680" y="6537"/>
                    <a:pt x="9680" y="6668"/>
                  </a:cubicBezTo>
                  <a:cubicBezTo>
                    <a:pt x="9680" y="6811"/>
                    <a:pt x="9668" y="6942"/>
                    <a:pt x="9656" y="7073"/>
                  </a:cubicBezTo>
                  <a:cubicBezTo>
                    <a:pt x="9632" y="7132"/>
                    <a:pt x="9668" y="7204"/>
                    <a:pt x="9727" y="7240"/>
                  </a:cubicBezTo>
                  <a:lnTo>
                    <a:pt x="10228" y="7537"/>
                  </a:lnTo>
                  <a:lnTo>
                    <a:pt x="9573" y="8668"/>
                  </a:lnTo>
                  <a:lnTo>
                    <a:pt x="9073" y="8371"/>
                  </a:lnTo>
                  <a:cubicBezTo>
                    <a:pt x="9045" y="8354"/>
                    <a:pt x="9015" y="8345"/>
                    <a:pt x="8986" y="8345"/>
                  </a:cubicBezTo>
                  <a:cubicBezTo>
                    <a:pt x="8952" y="8345"/>
                    <a:pt x="8920" y="8357"/>
                    <a:pt x="8894" y="8383"/>
                  </a:cubicBezTo>
                  <a:cubicBezTo>
                    <a:pt x="8680" y="8561"/>
                    <a:pt x="8442" y="8692"/>
                    <a:pt x="8192" y="8787"/>
                  </a:cubicBezTo>
                  <a:cubicBezTo>
                    <a:pt x="8132" y="8799"/>
                    <a:pt x="8084" y="8859"/>
                    <a:pt x="8084" y="8930"/>
                  </a:cubicBezTo>
                  <a:lnTo>
                    <a:pt x="8084" y="9514"/>
                  </a:lnTo>
                  <a:lnTo>
                    <a:pt x="6775" y="9514"/>
                  </a:lnTo>
                  <a:lnTo>
                    <a:pt x="6775" y="8930"/>
                  </a:lnTo>
                  <a:cubicBezTo>
                    <a:pt x="6775" y="8871"/>
                    <a:pt x="6739" y="8811"/>
                    <a:pt x="6679" y="8787"/>
                  </a:cubicBezTo>
                  <a:cubicBezTo>
                    <a:pt x="6418" y="8692"/>
                    <a:pt x="6179" y="8561"/>
                    <a:pt x="5977" y="8383"/>
                  </a:cubicBezTo>
                  <a:cubicBezTo>
                    <a:pt x="5951" y="8357"/>
                    <a:pt x="5919" y="8345"/>
                    <a:pt x="5885" y="8345"/>
                  </a:cubicBezTo>
                  <a:cubicBezTo>
                    <a:pt x="5856" y="8345"/>
                    <a:pt x="5826" y="8354"/>
                    <a:pt x="5798" y="8371"/>
                  </a:cubicBezTo>
                  <a:lnTo>
                    <a:pt x="5286" y="8668"/>
                  </a:lnTo>
                  <a:lnTo>
                    <a:pt x="4632" y="7537"/>
                  </a:lnTo>
                  <a:lnTo>
                    <a:pt x="5144" y="7240"/>
                  </a:lnTo>
                  <a:cubicBezTo>
                    <a:pt x="5203" y="7204"/>
                    <a:pt x="5227" y="7132"/>
                    <a:pt x="5215" y="7073"/>
                  </a:cubicBezTo>
                  <a:cubicBezTo>
                    <a:pt x="5191" y="6942"/>
                    <a:pt x="5191" y="6811"/>
                    <a:pt x="5191" y="6668"/>
                  </a:cubicBezTo>
                  <a:cubicBezTo>
                    <a:pt x="5191" y="6537"/>
                    <a:pt x="5203" y="6406"/>
                    <a:pt x="5215" y="6275"/>
                  </a:cubicBezTo>
                  <a:cubicBezTo>
                    <a:pt x="5227" y="6216"/>
                    <a:pt x="5203" y="6132"/>
                    <a:pt x="5144" y="6108"/>
                  </a:cubicBezTo>
                  <a:lnTo>
                    <a:pt x="4632" y="5811"/>
                  </a:lnTo>
                  <a:lnTo>
                    <a:pt x="5286" y="4680"/>
                  </a:lnTo>
                  <a:lnTo>
                    <a:pt x="5798" y="4977"/>
                  </a:lnTo>
                  <a:cubicBezTo>
                    <a:pt x="5825" y="4988"/>
                    <a:pt x="5854" y="4994"/>
                    <a:pt x="5883" y="4994"/>
                  </a:cubicBezTo>
                  <a:cubicBezTo>
                    <a:pt x="5917" y="4994"/>
                    <a:pt x="5951" y="4985"/>
                    <a:pt x="5977" y="4965"/>
                  </a:cubicBezTo>
                  <a:cubicBezTo>
                    <a:pt x="6179" y="4787"/>
                    <a:pt x="6418" y="4644"/>
                    <a:pt x="6679" y="4561"/>
                  </a:cubicBezTo>
                  <a:cubicBezTo>
                    <a:pt x="6739" y="4549"/>
                    <a:pt x="6775" y="4489"/>
                    <a:pt x="6775" y="4406"/>
                  </a:cubicBezTo>
                  <a:lnTo>
                    <a:pt x="6775" y="3834"/>
                  </a:lnTo>
                  <a:lnTo>
                    <a:pt x="8084" y="3834"/>
                  </a:lnTo>
                  <a:lnTo>
                    <a:pt x="8084" y="4406"/>
                  </a:lnTo>
                  <a:cubicBezTo>
                    <a:pt x="8084" y="4465"/>
                    <a:pt x="8132" y="4525"/>
                    <a:pt x="8192" y="4561"/>
                  </a:cubicBezTo>
                  <a:cubicBezTo>
                    <a:pt x="8442" y="4644"/>
                    <a:pt x="8680" y="4787"/>
                    <a:pt x="8894" y="4965"/>
                  </a:cubicBezTo>
                  <a:cubicBezTo>
                    <a:pt x="8920" y="4985"/>
                    <a:pt x="8954" y="4994"/>
                    <a:pt x="8988" y="4994"/>
                  </a:cubicBezTo>
                  <a:cubicBezTo>
                    <a:pt x="9017" y="4994"/>
                    <a:pt x="9046" y="4988"/>
                    <a:pt x="9073" y="4977"/>
                  </a:cubicBezTo>
                  <a:lnTo>
                    <a:pt x="9573" y="4680"/>
                  </a:lnTo>
                  <a:lnTo>
                    <a:pt x="9716" y="4906"/>
                  </a:lnTo>
                  <a:cubicBezTo>
                    <a:pt x="9740" y="4955"/>
                    <a:pt x="9793" y="4982"/>
                    <a:pt x="9847" y="4982"/>
                  </a:cubicBezTo>
                  <a:cubicBezTo>
                    <a:pt x="9871" y="4982"/>
                    <a:pt x="9896" y="4977"/>
                    <a:pt x="9918" y="4965"/>
                  </a:cubicBezTo>
                  <a:cubicBezTo>
                    <a:pt x="9989" y="4918"/>
                    <a:pt x="10025" y="4823"/>
                    <a:pt x="9978" y="4751"/>
                  </a:cubicBezTo>
                  <a:lnTo>
                    <a:pt x="9847" y="4513"/>
                  </a:lnTo>
                  <a:cubicBezTo>
                    <a:pt x="9798" y="4424"/>
                    <a:pt x="9699" y="4367"/>
                    <a:pt x="9592" y="4367"/>
                  </a:cubicBezTo>
                  <a:cubicBezTo>
                    <a:pt x="9542" y="4367"/>
                    <a:pt x="9491" y="4379"/>
                    <a:pt x="9442" y="4406"/>
                  </a:cubicBezTo>
                  <a:lnTo>
                    <a:pt x="9013" y="4668"/>
                  </a:lnTo>
                  <a:cubicBezTo>
                    <a:pt x="8835" y="4513"/>
                    <a:pt x="8620" y="4394"/>
                    <a:pt x="8406" y="4311"/>
                  </a:cubicBezTo>
                  <a:lnTo>
                    <a:pt x="8406" y="3811"/>
                  </a:lnTo>
                  <a:cubicBezTo>
                    <a:pt x="8406" y="3727"/>
                    <a:pt x="8358" y="3632"/>
                    <a:pt x="8299" y="3596"/>
                  </a:cubicBezTo>
                  <a:lnTo>
                    <a:pt x="8299" y="1656"/>
                  </a:lnTo>
                  <a:cubicBezTo>
                    <a:pt x="8299" y="1060"/>
                    <a:pt x="7596" y="536"/>
                    <a:pt x="6394" y="239"/>
                  </a:cubicBezTo>
                  <a:cubicBezTo>
                    <a:pt x="6384" y="237"/>
                    <a:pt x="6375" y="237"/>
                    <a:pt x="6365" y="237"/>
                  </a:cubicBezTo>
                  <a:cubicBezTo>
                    <a:pt x="6284" y="237"/>
                    <a:pt x="6225" y="283"/>
                    <a:pt x="6203" y="358"/>
                  </a:cubicBezTo>
                  <a:cubicBezTo>
                    <a:pt x="6179" y="453"/>
                    <a:pt x="6227" y="524"/>
                    <a:pt x="6322" y="560"/>
                  </a:cubicBezTo>
                  <a:cubicBezTo>
                    <a:pt x="7346" y="810"/>
                    <a:pt x="7989" y="1239"/>
                    <a:pt x="7989" y="1667"/>
                  </a:cubicBezTo>
                  <a:cubicBezTo>
                    <a:pt x="7989" y="2001"/>
                    <a:pt x="7596" y="2346"/>
                    <a:pt x="6918" y="2596"/>
                  </a:cubicBezTo>
                  <a:cubicBezTo>
                    <a:pt x="6179" y="2882"/>
                    <a:pt x="5203" y="3025"/>
                    <a:pt x="4143" y="3025"/>
                  </a:cubicBezTo>
                  <a:cubicBezTo>
                    <a:pt x="3703" y="3025"/>
                    <a:pt x="3262" y="3001"/>
                    <a:pt x="2846" y="2941"/>
                  </a:cubicBezTo>
                  <a:cubicBezTo>
                    <a:pt x="2833" y="2938"/>
                    <a:pt x="2821" y="2936"/>
                    <a:pt x="2809" y="2936"/>
                  </a:cubicBezTo>
                  <a:cubicBezTo>
                    <a:pt x="2742" y="2936"/>
                    <a:pt x="2687" y="2991"/>
                    <a:pt x="2667" y="3072"/>
                  </a:cubicBezTo>
                  <a:cubicBezTo>
                    <a:pt x="2655" y="3156"/>
                    <a:pt x="2715" y="3239"/>
                    <a:pt x="2810" y="3251"/>
                  </a:cubicBezTo>
                  <a:cubicBezTo>
                    <a:pt x="3239" y="3311"/>
                    <a:pt x="3679" y="3334"/>
                    <a:pt x="4143" y="3334"/>
                  </a:cubicBezTo>
                  <a:cubicBezTo>
                    <a:pt x="5227" y="3334"/>
                    <a:pt x="6239" y="3168"/>
                    <a:pt x="7013" y="2870"/>
                  </a:cubicBezTo>
                  <a:cubicBezTo>
                    <a:pt x="7430" y="2715"/>
                    <a:pt x="7763" y="2525"/>
                    <a:pt x="7965" y="2310"/>
                  </a:cubicBezTo>
                  <a:lnTo>
                    <a:pt x="7965" y="3525"/>
                  </a:lnTo>
                  <a:lnTo>
                    <a:pt x="6751" y="3525"/>
                  </a:lnTo>
                  <a:cubicBezTo>
                    <a:pt x="6584" y="3525"/>
                    <a:pt x="6453" y="3668"/>
                    <a:pt x="6453" y="3822"/>
                  </a:cubicBezTo>
                  <a:lnTo>
                    <a:pt x="6453" y="4323"/>
                  </a:lnTo>
                  <a:cubicBezTo>
                    <a:pt x="6227" y="4406"/>
                    <a:pt x="6037" y="4525"/>
                    <a:pt x="5846" y="4680"/>
                  </a:cubicBezTo>
                  <a:lnTo>
                    <a:pt x="5406" y="4418"/>
                  </a:lnTo>
                  <a:cubicBezTo>
                    <a:pt x="5360" y="4395"/>
                    <a:pt x="5315" y="4387"/>
                    <a:pt x="5270" y="4387"/>
                  </a:cubicBezTo>
                  <a:cubicBezTo>
                    <a:pt x="5243" y="4387"/>
                    <a:pt x="5217" y="4390"/>
                    <a:pt x="5191" y="4394"/>
                  </a:cubicBezTo>
                  <a:cubicBezTo>
                    <a:pt x="5108" y="4406"/>
                    <a:pt x="5048" y="4465"/>
                    <a:pt x="5013" y="4525"/>
                  </a:cubicBezTo>
                  <a:lnTo>
                    <a:pt x="4334" y="5692"/>
                  </a:lnTo>
                  <a:cubicBezTo>
                    <a:pt x="4322" y="5704"/>
                    <a:pt x="4322" y="5716"/>
                    <a:pt x="4322" y="5727"/>
                  </a:cubicBezTo>
                  <a:lnTo>
                    <a:pt x="4132" y="5727"/>
                  </a:lnTo>
                  <a:cubicBezTo>
                    <a:pt x="3084" y="5727"/>
                    <a:pt x="2107" y="5585"/>
                    <a:pt x="1357" y="5299"/>
                  </a:cubicBezTo>
                  <a:cubicBezTo>
                    <a:pt x="679" y="5049"/>
                    <a:pt x="286" y="4704"/>
                    <a:pt x="286" y="4382"/>
                  </a:cubicBezTo>
                  <a:lnTo>
                    <a:pt x="286" y="2322"/>
                  </a:lnTo>
                  <a:cubicBezTo>
                    <a:pt x="643" y="2668"/>
                    <a:pt x="1274" y="2965"/>
                    <a:pt x="2131" y="3144"/>
                  </a:cubicBezTo>
                  <a:lnTo>
                    <a:pt x="2167" y="3144"/>
                  </a:lnTo>
                  <a:cubicBezTo>
                    <a:pt x="2238" y="3144"/>
                    <a:pt x="2298" y="3096"/>
                    <a:pt x="2322" y="3025"/>
                  </a:cubicBezTo>
                  <a:cubicBezTo>
                    <a:pt x="2334" y="2930"/>
                    <a:pt x="2286" y="2858"/>
                    <a:pt x="2203" y="2846"/>
                  </a:cubicBezTo>
                  <a:cubicBezTo>
                    <a:pt x="1036" y="2596"/>
                    <a:pt x="298" y="2132"/>
                    <a:pt x="298" y="1667"/>
                  </a:cubicBezTo>
                  <a:cubicBezTo>
                    <a:pt x="298" y="1346"/>
                    <a:pt x="679" y="1001"/>
                    <a:pt x="1369" y="751"/>
                  </a:cubicBezTo>
                  <a:cubicBezTo>
                    <a:pt x="2096" y="465"/>
                    <a:pt x="3072" y="322"/>
                    <a:pt x="4132" y="322"/>
                  </a:cubicBezTo>
                  <a:cubicBezTo>
                    <a:pt x="4667" y="322"/>
                    <a:pt x="5191" y="358"/>
                    <a:pt x="5679" y="441"/>
                  </a:cubicBezTo>
                  <a:cubicBezTo>
                    <a:pt x="5687" y="442"/>
                    <a:pt x="5695" y="443"/>
                    <a:pt x="5703" y="443"/>
                  </a:cubicBezTo>
                  <a:cubicBezTo>
                    <a:pt x="5786" y="443"/>
                    <a:pt x="5847" y="385"/>
                    <a:pt x="5858" y="298"/>
                  </a:cubicBezTo>
                  <a:cubicBezTo>
                    <a:pt x="5870" y="215"/>
                    <a:pt x="5810" y="143"/>
                    <a:pt x="5727" y="120"/>
                  </a:cubicBezTo>
                  <a:cubicBezTo>
                    <a:pt x="5215" y="36"/>
                    <a:pt x="4679" y="1"/>
                    <a:pt x="4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9"/>
            <p:cNvSpPr/>
            <p:nvPr/>
          </p:nvSpPr>
          <p:spPr>
            <a:xfrm>
              <a:off x="6306652" y="2638748"/>
              <a:ext cx="59904" cy="59522"/>
            </a:xfrm>
            <a:custGeom>
              <a:rect b="b" l="l" r="r" t="t"/>
              <a:pathLst>
                <a:path extrusionOk="0" h="1870" w="1882">
                  <a:moveTo>
                    <a:pt x="941" y="310"/>
                  </a:moveTo>
                  <a:cubicBezTo>
                    <a:pt x="1287" y="310"/>
                    <a:pt x="1561" y="596"/>
                    <a:pt x="1561" y="929"/>
                  </a:cubicBezTo>
                  <a:cubicBezTo>
                    <a:pt x="1561" y="1274"/>
                    <a:pt x="1287" y="1560"/>
                    <a:pt x="941" y="1560"/>
                  </a:cubicBezTo>
                  <a:cubicBezTo>
                    <a:pt x="596" y="1560"/>
                    <a:pt x="310" y="1274"/>
                    <a:pt x="310" y="929"/>
                  </a:cubicBezTo>
                  <a:cubicBezTo>
                    <a:pt x="310" y="596"/>
                    <a:pt x="596" y="310"/>
                    <a:pt x="941" y="310"/>
                  </a:cubicBezTo>
                  <a:close/>
                  <a:moveTo>
                    <a:pt x="941" y="0"/>
                  </a:moveTo>
                  <a:cubicBezTo>
                    <a:pt x="418" y="0"/>
                    <a:pt x="1" y="417"/>
                    <a:pt x="1" y="929"/>
                  </a:cubicBezTo>
                  <a:cubicBezTo>
                    <a:pt x="1" y="1453"/>
                    <a:pt x="418" y="1870"/>
                    <a:pt x="941" y="1870"/>
                  </a:cubicBezTo>
                  <a:cubicBezTo>
                    <a:pt x="1465" y="1870"/>
                    <a:pt x="1882" y="1453"/>
                    <a:pt x="1882" y="929"/>
                  </a:cubicBezTo>
                  <a:cubicBezTo>
                    <a:pt x="1882" y="417"/>
                    <a:pt x="1465" y="0"/>
                    <a:pt x="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83" name="Google Shape;283;p39"/>
          <p:cNvCxnSpPr/>
          <p:nvPr/>
        </p:nvCxnSpPr>
        <p:spPr>
          <a:xfrm flipH="1" rot="10800000">
            <a:off x="1907275" y="1453700"/>
            <a:ext cx="1953000" cy="560400"/>
          </a:xfrm>
          <a:prstGeom prst="bentConnector3">
            <a:avLst>
              <a:gd fmla="val 5430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84" name="Google Shape;284;p39"/>
          <p:cNvCxnSpPr/>
          <p:nvPr/>
        </p:nvCxnSpPr>
        <p:spPr>
          <a:xfrm>
            <a:off x="2059675" y="2166500"/>
            <a:ext cx="1850700" cy="971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85" name="Google Shape;285;p39"/>
          <p:cNvSpPr txBox="1"/>
          <p:nvPr>
            <p:ph idx="4294967295" type="body"/>
          </p:nvPr>
        </p:nvSpPr>
        <p:spPr>
          <a:xfrm>
            <a:off x="6052875" y="837425"/>
            <a:ext cx="12066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Números</a:t>
            </a:r>
            <a:endParaRPr sz="2000"/>
          </a:p>
        </p:txBody>
      </p:sp>
      <p:sp>
        <p:nvSpPr>
          <p:cNvPr id="286" name="Google Shape;286;p39"/>
          <p:cNvSpPr txBox="1"/>
          <p:nvPr>
            <p:ph idx="4294967295" type="body"/>
          </p:nvPr>
        </p:nvSpPr>
        <p:spPr>
          <a:xfrm>
            <a:off x="6052875" y="1343675"/>
            <a:ext cx="11178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Fechas</a:t>
            </a:r>
            <a:endParaRPr sz="2000"/>
          </a:p>
        </p:txBody>
      </p:sp>
      <p:sp>
        <p:nvSpPr>
          <p:cNvPr id="287" name="Google Shape;287;p39"/>
          <p:cNvSpPr txBox="1"/>
          <p:nvPr>
            <p:ph idx="4294967295" type="body"/>
          </p:nvPr>
        </p:nvSpPr>
        <p:spPr>
          <a:xfrm>
            <a:off x="6052871" y="1849925"/>
            <a:ext cx="12066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Cadenas</a:t>
            </a:r>
            <a:endParaRPr sz="2000"/>
          </a:p>
        </p:txBody>
      </p:sp>
      <p:cxnSp>
        <p:nvCxnSpPr>
          <p:cNvPr id="288" name="Google Shape;288;p39"/>
          <p:cNvCxnSpPr>
            <a:endCxn id="285" idx="1"/>
          </p:cNvCxnSpPr>
          <p:nvPr/>
        </p:nvCxnSpPr>
        <p:spPr>
          <a:xfrm flipH="1" rot="10800000">
            <a:off x="4721475" y="1052825"/>
            <a:ext cx="1331400" cy="439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89" name="Google Shape;289;p39"/>
          <p:cNvCxnSpPr>
            <a:endCxn id="286" idx="1"/>
          </p:cNvCxnSpPr>
          <p:nvPr/>
        </p:nvCxnSpPr>
        <p:spPr>
          <a:xfrm>
            <a:off x="4719675" y="1489175"/>
            <a:ext cx="1333200" cy="69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90" name="Google Shape;290;p39"/>
          <p:cNvCxnSpPr>
            <a:endCxn id="287" idx="1"/>
          </p:cNvCxnSpPr>
          <p:nvPr/>
        </p:nvCxnSpPr>
        <p:spPr>
          <a:xfrm>
            <a:off x="4724471" y="1479425"/>
            <a:ext cx="1328400" cy="585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grpSp>
        <p:nvGrpSpPr>
          <p:cNvPr id="291" name="Google Shape;291;p39"/>
          <p:cNvGrpSpPr/>
          <p:nvPr/>
        </p:nvGrpSpPr>
        <p:grpSpPr>
          <a:xfrm>
            <a:off x="4103574" y="2878494"/>
            <a:ext cx="474551" cy="456130"/>
            <a:chOff x="1284212" y="1963766"/>
            <a:chExt cx="379489" cy="366046"/>
          </a:xfrm>
        </p:grpSpPr>
        <p:sp>
          <p:nvSpPr>
            <p:cNvPr id="292" name="Google Shape;292;p39"/>
            <p:cNvSpPr/>
            <p:nvPr/>
          </p:nvSpPr>
          <p:spPr>
            <a:xfrm>
              <a:off x="1436861" y="2112975"/>
              <a:ext cx="69444" cy="68902"/>
            </a:xfrm>
            <a:custGeom>
              <a:rect b="b" l="l" r="r" t="t"/>
              <a:pathLst>
                <a:path extrusionOk="0" h="2163" w="218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9"/>
            <p:cNvSpPr/>
            <p:nvPr/>
          </p:nvSpPr>
          <p:spPr>
            <a:xfrm>
              <a:off x="1284212" y="1963766"/>
              <a:ext cx="379489" cy="366046"/>
            </a:xfrm>
            <a:custGeom>
              <a:rect b="b" l="l" r="r" t="t"/>
              <a:pathLst>
                <a:path extrusionOk="0" h="11491" w="11913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4" name="Google Shape;294;p39"/>
          <p:cNvSpPr txBox="1"/>
          <p:nvPr>
            <p:ph idx="4294967295" type="body"/>
          </p:nvPr>
        </p:nvSpPr>
        <p:spPr>
          <a:xfrm>
            <a:off x="2873250" y="3334625"/>
            <a:ext cx="29352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Objetos no Estructurados</a:t>
            </a:r>
            <a:endParaRPr sz="2000"/>
          </a:p>
        </p:txBody>
      </p:sp>
      <p:pic>
        <p:nvPicPr>
          <p:cNvPr id="295" name="Google Shape;29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5830" y="3782029"/>
            <a:ext cx="2690024" cy="10965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39"/>
          <p:cNvCxnSpPr/>
          <p:nvPr/>
        </p:nvCxnSpPr>
        <p:spPr>
          <a:xfrm>
            <a:off x="4719675" y="3138200"/>
            <a:ext cx="13509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97" name="Google Shape;297;p39"/>
          <p:cNvSpPr txBox="1"/>
          <p:nvPr>
            <p:ph idx="4294967295" type="body"/>
          </p:nvPr>
        </p:nvSpPr>
        <p:spPr>
          <a:xfrm>
            <a:off x="6104997" y="2907058"/>
            <a:ext cx="18507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% de Similitud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idx="2" type="title"/>
          </p:nvPr>
        </p:nvSpPr>
        <p:spPr>
          <a:xfrm>
            <a:off x="1855250" y="153250"/>
            <a:ext cx="6267000" cy="5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Recuperación de imágenes basada en contenido (CBIR)</a:t>
            </a:r>
            <a:endParaRPr sz="2800"/>
          </a:p>
        </p:txBody>
      </p:sp>
      <p:pic>
        <p:nvPicPr>
          <p:cNvPr id="303" name="Google Shape;303;p40"/>
          <p:cNvPicPr preferRelativeResize="0"/>
          <p:nvPr/>
        </p:nvPicPr>
        <p:blipFill rotWithShape="1">
          <a:blip r:embed="rId3">
            <a:alphaModFix/>
          </a:blip>
          <a:srcRect b="10834" l="11442" r="7579" t="5496"/>
          <a:stretch/>
        </p:blipFill>
        <p:spPr>
          <a:xfrm>
            <a:off x="12" y="1393050"/>
            <a:ext cx="2756349" cy="286177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0"/>
          <p:cNvSpPr txBox="1"/>
          <p:nvPr>
            <p:ph idx="4294967295" type="title"/>
          </p:nvPr>
        </p:nvSpPr>
        <p:spPr>
          <a:xfrm>
            <a:off x="184750" y="118600"/>
            <a:ext cx="1117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02</a:t>
            </a:r>
            <a:endParaRPr b="1" sz="5000"/>
          </a:p>
        </p:txBody>
      </p:sp>
      <p:grpSp>
        <p:nvGrpSpPr>
          <p:cNvPr id="305" name="Google Shape;305;p40"/>
          <p:cNvGrpSpPr/>
          <p:nvPr/>
        </p:nvGrpSpPr>
        <p:grpSpPr>
          <a:xfrm>
            <a:off x="3511245" y="1201435"/>
            <a:ext cx="594206" cy="595299"/>
            <a:chOff x="6069423" y="2891892"/>
            <a:chExt cx="362321" cy="364231"/>
          </a:xfrm>
        </p:grpSpPr>
        <p:sp>
          <p:nvSpPr>
            <p:cNvPr id="306" name="Google Shape;306;p40"/>
            <p:cNvSpPr/>
            <p:nvPr/>
          </p:nvSpPr>
          <p:spPr>
            <a:xfrm>
              <a:off x="6069423" y="2891892"/>
              <a:ext cx="278958" cy="278958"/>
            </a:xfrm>
            <a:custGeom>
              <a:rect b="b" l="l" r="r" t="t"/>
              <a:pathLst>
                <a:path extrusionOk="0" h="8764" w="8764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161507" y="2967679"/>
              <a:ext cx="111851" cy="97432"/>
            </a:xfrm>
            <a:custGeom>
              <a:rect b="b" l="l" r="r" t="t"/>
              <a:pathLst>
                <a:path extrusionOk="0" h="3061" w="3514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144828" y="3007848"/>
              <a:ext cx="105389" cy="88742"/>
            </a:xfrm>
            <a:custGeom>
              <a:rect b="b" l="l" r="r" t="t"/>
              <a:pathLst>
                <a:path extrusionOk="0" h="2788" w="3311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245633" y="3069248"/>
              <a:ext cx="186110" cy="186874"/>
            </a:xfrm>
            <a:custGeom>
              <a:rect b="b" l="l" r="r" t="t"/>
              <a:pathLst>
                <a:path extrusionOk="0" h="5871" w="5847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305888" y="3129884"/>
              <a:ext cx="64488" cy="64456"/>
            </a:xfrm>
            <a:custGeom>
              <a:rect b="b" l="l" r="r" t="t"/>
              <a:pathLst>
                <a:path extrusionOk="0" h="2025" w="2026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173634" y="2997631"/>
              <a:ext cx="70153" cy="70153"/>
            </a:xfrm>
            <a:custGeom>
              <a:rect b="b" l="l" r="r" t="t"/>
              <a:pathLst>
                <a:path extrusionOk="0" h="2204" w="2204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12" name="Google Shape;312;p40"/>
          <p:cNvCxnSpPr>
            <a:stCxn id="313" idx="2"/>
          </p:cNvCxnSpPr>
          <p:nvPr/>
        </p:nvCxnSpPr>
        <p:spPr>
          <a:xfrm>
            <a:off x="-1894900" y="6182802"/>
            <a:ext cx="0" cy="52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313" name="Google Shape;313;p40"/>
          <p:cNvSpPr/>
          <p:nvPr/>
        </p:nvSpPr>
        <p:spPr>
          <a:xfrm>
            <a:off x="-2323300" y="5326002"/>
            <a:ext cx="856800" cy="856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4" name="Google Shape;314;p40"/>
          <p:cNvCxnSpPr>
            <a:stCxn id="315" idx="2"/>
          </p:cNvCxnSpPr>
          <p:nvPr/>
        </p:nvCxnSpPr>
        <p:spPr>
          <a:xfrm>
            <a:off x="6183" y="6182802"/>
            <a:ext cx="0" cy="52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315" name="Google Shape;315;p40"/>
          <p:cNvSpPr/>
          <p:nvPr/>
        </p:nvSpPr>
        <p:spPr>
          <a:xfrm>
            <a:off x="-422217" y="5326002"/>
            <a:ext cx="856800" cy="856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6" name="Google Shape;316;p40"/>
          <p:cNvCxnSpPr>
            <a:stCxn id="317" idx="2"/>
          </p:cNvCxnSpPr>
          <p:nvPr/>
        </p:nvCxnSpPr>
        <p:spPr>
          <a:xfrm>
            <a:off x="1907267" y="6182802"/>
            <a:ext cx="0" cy="52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317" name="Google Shape;317;p40"/>
          <p:cNvSpPr/>
          <p:nvPr/>
        </p:nvSpPr>
        <p:spPr>
          <a:xfrm>
            <a:off x="1478867" y="5326002"/>
            <a:ext cx="856800" cy="856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8" name="Google Shape;318;p40"/>
          <p:cNvCxnSpPr>
            <a:stCxn id="319" idx="2"/>
          </p:cNvCxnSpPr>
          <p:nvPr/>
        </p:nvCxnSpPr>
        <p:spPr>
          <a:xfrm>
            <a:off x="3808350" y="6182802"/>
            <a:ext cx="0" cy="52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319" name="Google Shape;319;p40"/>
          <p:cNvSpPr/>
          <p:nvPr/>
        </p:nvSpPr>
        <p:spPr>
          <a:xfrm>
            <a:off x="3379950" y="5326002"/>
            <a:ext cx="856800" cy="856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0" name="Google Shape;320;p40"/>
          <p:cNvGrpSpPr/>
          <p:nvPr/>
        </p:nvGrpSpPr>
        <p:grpSpPr>
          <a:xfrm>
            <a:off x="-290917" y="5456760"/>
            <a:ext cx="594206" cy="595299"/>
            <a:chOff x="6069423" y="2891892"/>
            <a:chExt cx="362321" cy="364231"/>
          </a:xfrm>
        </p:grpSpPr>
        <p:sp>
          <p:nvSpPr>
            <p:cNvPr id="321" name="Google Shape;321;p40"/>
            <p:cNvSpPr/>
            <p:nvPr/>
          </p:nvSpPr>
          <p:spPr>
            <a:xfrm>
              <a:off x="6069423" y="2891892"/>
              <a:ext cx="278958" cy="278958"/>
            </a:xfrm>
            <a:custGeom>
              <a:rect b="b" l="l" r="r" t="t"/>
              <a:pathLst>
                <a:path extrusionOk="0" h="8764" w="8764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161507" y="2967679"/>
              <a:ext cx="111851" cy="97432"/>
            </a:xfrm>
            <a:custGeom>
              <a:rect b="b" l="l" r="r" t="t"/>
              <a:pathLst>
                <a:path extrusionOk="0" h="3061" w="3514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144828" y="3007848"/>
              <a:ext cx="105389" cy="88742"/>
            </a:xfrm>
            <a:custGeom>
              <a:rect b="b" l="l" r="r" t="t"/>
              <a:pathLst>
                <a:path extrusionOk="0" h="2788" w="3311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245633" y="3069248"/>
              <a:ext cx="186110" cy="186874"/>
            </a:xfrm>
            <a:custGeom>
              <a:rect b="b" l="l" r="r" t="t"/>
              <a:pathLst>
                <a:path extrusionOk="0" h="5871" w="5847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305888" y="3129884"/>
              <a:ext cx="64488" cy="64456"/>
            </a:xfrm>
            <a:custGeom>
              <a:rect b="b" l="l" r="r" t="t"/>
              <a:pathLst>
                <a:path extrusionOk="0" h="2025" w="2026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173634" y="2997631"/>
              <a:ext cx="70153" cy="70153"/>
            </a:xfrm>
            <a:custGeom>
              <a:rect b="b" l="l" r="r" t="t"/>
              <a:pathLst>
                <a:path extrusionOk="0" h="2204" w="2204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40"/>
          <p:cNvGrpSpPr/>
          <p:nvPr/>
        </p:nvGrpSpPr>
        <p:grpSpPr>
          <a:xfrm>
            <a:off x="3539407" y="5489354"/>
            <a:ext cx="537881" cy="530062"/>
            <a:chOff x="7528096" y="2450059"/>
            <a:chExt cx="327976" cy="324316"/>
          </a:xfrm>
        </p:grpSpPr>
        <p:sp>
          <p:nvSpPr>
            <p:cNvPr id="328" name="Google Shape;328;p40"/>
            <p:cNvSpPr/>
            <p:nvPr/>
          </p:nvSpPr>
          <p:spPr>
            <a:xfrm>
              <a:off x="7569411" y="2697187"/>
              <a:ext cx="26928" cy="25623"/>
            </a:xfrm>
            <a:custGeom>
              <a:rect b="b" l="l" r="r" t="t"/>
              <a:pathLst>
                <a:path extrusionOk="0" h="805" w="846">
                  <a:moveTo>
                    <a:pt x="679" y="1"/>
                  </a:moveTo>
                  <a:cubicBezTo>
                    <a:pt x="640" y="1"/>
                    <a:pt x="602" y="16"/>
                    <a:pt x="572" y="46"/>
                  </a:cubicBezTo>
                  <a:lnTo>
                    <a:pt x="60" y="558"/>
                  </a:lnTo>
                  <a:cubicBezTo>
                    <a:pt x="0" y="617"/>
                    <a:pt x="0" y="700"/>
                    <a:pt x="60" y="760"/>
                  </a:cubicBezTo>
                  <a:cubicBezTo>
                    <a:pt x="96" y="790"/>
                    <a:pt x="134" y="805"/>
                    <a:pt x="172" y="805"/>
                  </a:cubicBezTo>
                  <a:cubicBezTo>
                    <a:pt x="209" y="805"/>
                    <a:pt x="244" y="790"/>
                    <a:pt x="274" y="760"/>
                  </a:cubicBezTo>
                  <a:lnTo>
                    <a:pt x="786" y="260"/>
                  </a:lnTo>
                  <a:cubicBezTo>
                    <a:pt x="846" y="200"/>
                    <a:pt x="846" y="105"/>
                    <a:pt x="786" y="46"/>
                  </a:cubicBezTo>
                  <a:cubicBezTo>
                    <a:pt x="756" y="16"/>
                    <a:pt x="718" y="1"/>
                    <a:pt x="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7600859" y="2728667"/>
              <a:ext cx="26578" cy="25591"/>
            </a:xfrm>
            <a:custGeom>
              <a:rect b="b" l="l" r="r" t="t"/>
              <a:pathLst>
                <a:path extrusionOk="0" h="804" w="835">
                  <a:moveTo>
                    <a:pt x="673" y="0"/>
                  </a:moveTo>
                  <a:cubicBezTo>
                    <a:pt x="638" y="0"/>
                    <a:pt x="602" y="15"/>
                    <a:pt x="572" y="45"/>
                  </a:cubicBezTo>
                  <a:lnTo>
                    <a:pt x="60" y="545"/>
                  </a:lnTo>
                  <a:cubicBezTo>
                    <a:pt x="1" y="604"/>
                    <a:pt x="1" y="700"/>
                    <a:pt x="60" y="759"/>
                  </a:cubicBezTo>
                  <a:cubicBezTo>
                    <a:pt x="90" y="789"/>
                    <a:pt x="129" y="804"/>
                    <a:pt x="167" y="804"/>
                  </a:cubicBezTo>
                  <a:cubicBezTo>
                    <a:pt x="206" y="804"/>
                    <a:pt x="245" y="789"/>
                    <a:pt x="274" y="759"/>
                  </a:cubicBezTo>
                  <a:lnTo>
                    <a:pt x="775" y="247"/>
                  </a:lnTo>
                  <a:cubicBezTo>
                    <a:pt x="834" y="188"/>
                    <a:pt x="834" y="104"/>
                    <a:pt x="775" y="45"/>
                  </a:cubicBezTo>
                  <a:cubicBezTo>
                    <a:pt x="745" y="15"/>
                    <a:pt x="709" y="0"/>
                    <a:pt x="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7585326" y="2713102"/>
              <a:ext cx="26546" cy="25241"/>
            </a:xfrm>
            <a:custGeom>
              <a:rect b="b" l="l" r="r" t="t"/>
              <a:pathLst>
                <a:path extrusionOk="0" h="793" w="834">
                  <a:moveTo>
                    <a:pt x="667" y="1"/>
                  </a:moveTo>
                  <a:cubicBezTo>
                    <a:pt x="629" y="1"/>
                    <a:pt x="590" y="16"/>
                    <a:pt x="560" y="46"/>
                  </a:cubicBezTo>
                  <a:lnTo>
                    <a:pt x="60" y="546"/>
                  </a:lnTo>
                  <a:cubicBezTo>
                    <a:pt x="0" y="605"/>
                    <a:pt x="0" y="700"/>
                    <a:pt x="60" y="748"/>
                  </a:cubicBezTo>
                  <a:cubicBezTo>
                    <a:pt x="90" y="778"/>
                    <a:pt x="125" y="793"/>
                    <a:pt x="161" y="793"/>
                  </a:cubicBezTo>
                  <a:cubicBezTo>
                    <a:pt x="197" y="793"/>
                    <a:pt x="233" y="778"/>
                    <a:pt x="262" y="748"/>
                  </a:cubicBezTo>
                  <a:lnTo>
                    <a:pt x="774" y="248"/>
                  </a:lnTo>
                  <a:cubicBezTo>
                    <a:pt x="834" y="189"/>
                    <a:pt x="834" y="105"/>
                    <a:pt x="774" y="46"/>
                  </a:cubicBezTo>
                  <a:cubicBezTo>
                    <a:pt x="745" y="16"/>
                    <a:pt x="706" y="1"/>
                    <a:pt x="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7528096" y="2450059"/>
              <a:ext cx="327976" cy="324316"/>
            </a:xfrm>
            <a:custGeom>
              <a:rect b="b" l="l" r="r" t="t"/>
              <a:pathLst>
                <a:path extrusionOk="0" h="10189" w="10304">
                  <a:moveTo>
                    <a:pt x="9954" y="309"/>
                  </a:moveTo>
                  <a:lnTo>
                    <a:pt x="9538" y="1761"/>
                  </a:lnTo>
                  <a:lnTo>
                    <a:pt x="8514" y="725"/>
                  </a:lnTo>
                  <a:lnTo>
                    <a:pt x="9954" y="309"/>
                  </a:lnTo>
                  <a:close/>
                  <a:moveTo>
                    <a:pt x="4311" y="3369"/>
                  </a:moveTo>
                  <a:lnTo>
                    <a:pt x="2501" y="5178"/>
                  </a:lnTo>
                  <a:lnTo>
                    <a:pt x="429" y="5012"/>
                  </a:lnTo>
                  <a:cubicBezTo>
                    <a:pt x="394" y="5012"/>
                    <a:pt x="382" y="4988"/>
                    <a:pt x="417" y="4952"/>
                  </a:cubicBezTo>
                  <a:cubicBezTo>
                    <a:pt x="1310" y="4059"/>
                    <a:pt x="2477" y="3523"/>
                    <a:pt x="3727" y="3404"/>
                  </a:cubicBezTo>
                  <a:lnTo>
                    <a:pt x="4311" y="3369"/>
                  </a:lnTo>
                  <a:close/>
                  <a:moveTo>
                    <a:pt x="2537" y="5571"/>
                  </a:moveTo>
                  <a:lnTo>
                    <a:pt x="3358" y="6381"/>
                  </a:lnTo>
                  <a:lnTo>
                    <a:pt x="3049" y="6702"/>
                  </a:lnTo>
                  <a:cubicBezTo>
                    <a:pt x="2715" y="6369"/>
                    <a:pt x="2299" y="5952"/>
                    <a:pt x="2227" y="5893"/>
                  </a:cubicBezTo>
                  <a:lnTo>
                    <a:pt x="2537" y="5571"/>
                  </a:lnTo>
                  <a:close/>
                  <a:moveTo>
                    <a:pt x="2418" y="6464"/>
                  </a:moveTo>
                  <a:lnTo>
                    <a:pt x="2834" y="6881"/>
                  </a:lnTo>
                  <a:lnTo>
                    <a:pt x="2465" y="7250"/>
                  </a:lnTo>
                  <a:cubicBezTo>
                    <a:pt x="2453" y="7262"/>
                    <a:pt x="2441" y="7298"/>
                    <a:pt x="2418" y="7310"/>
                  </a:cubicBezTo>
                  <a:lnTo>
                    <a:pt x="2049" y="6940"/>
                  </a:lnTo>
                  <a:cubicBezTo>
                    <a:pt x="2025" y="6905"/>
                    <a:pt x="2025" y="6857"/>
                    <a:pt x="2049" y="6833"/>
                  </a:cubicBezTo>
                  <a:lnTo>
                    <a:pt x="2418" y="6464"/>
                  </a:lnTo>
                  <a:close/>
                  <a:moveTo>
                    <a:pt x="8168" y="821"/>
                  </a:moveTo>
                  <a:lnTo>
                    <a:pt x="9418" y="2071"/>
                  </a:lnTo>
                  <a:lnTo>
                    <a:pt x="9061" y="3380"/>
                  </a:lnTo>
                  <a:lnTo>
                    <a:pt x="4906" y="7536"/>
                  </a:lnTo>
                  <a:lnTo>
                    <a:pt x="4084" y="6714"/>
                  </a:lnTo>
                  <a:lnTo>
                    <a:pt x="5978" y="4821"/>
                  </a:lnTo>
                  <a:cubicBezTo>
                    <a:pt x="6109" y="4690"/>
                    <a:pt x="6144" y="4452"/>
                    <a:pt x="5966" y="4273"/>
                  </a:cubicBezTo>
                  <a:cubicBezTo>
                    <a:pt x="5888" y="4196"/>
                    <a:pt x="5790" y="4157"/>
                    <a:pt x="5693" y="4157"/>
                  </a:cubicBezTo>
                  <a:cubicBezTo>
                    <a:pt x="5597" y="4157"/>
                    <a:pt x="5501" y="4196"/>
                    <a:pt x="5430" y="4273"/>
                  </a:cubicBezTo>
                  <a:lnTo>
                    <a:pt x="3537" y="6167"/>
                  </a:lnTo>
                  <a:lnTo>
                    <a:pt x="2715" y="5345"/>
                  </a:lnTo>
                  <a:lnTo>
                    <a:pt x="6871" y="1190"/>
                  </a:lnTo>
                  <a:lnTo>
                    <a:pt x="8168" y="821"/>
                  </a:lnTo>
                  <a:close/>
                  <a:moveTo>
                    <a:pt x="5711" y="4485"/>
                  </a:moveTo>
                  <a:cubicBezTo>
                    <a:pt x="5733" y="4485"/>
                    <a:pt x="5757" y="4494"/>
                    <a:pt x="5775" y="4512"/>
                  </a:cubicBezTo>
                  <a:cubicBezTo>
                    <a:pt x="5799" y="4535"/>
                    <a:pt x="5799" y="4595"/>
                    <a:pt x="5775" y="4631"/>
                  </a:cubicBezTo>
                  <a:lnTo>
                    <a:pt x="3775" y="6619"/>
                  </a:lnTo>
                  <a:cubicBezTo>
                    <a:pt x="3692" y="6714"/>
                    <a:pt x="2894" y="7488"/>
                    <a:pt x="2811" y="7595"/>
                  </a:cubicBezTo>
                  <a:cubicBezTo>
                    <a:pt x="2793" y="7607"/>
                    <a:pt x="2769" y="7613"/>
                    <a:pt x="2747" y="7613"/>
                  </a:cubicBezTo>
                  <a:cubicBezTo>
                    <a:pt x="2724" y="7613"/>
                    <a:pt x="2703" y="7607"/>
                    <a:pt x="2691" y="7595"/>
                  </a:cubicBezTo>
                  <a:cubicBezTo>
                    <a:pt x="2656" y="7560"/>
                    <a:pt x="2656" y="7500"/>
                    <a:pt x="2691" y="7476"/>
                  </a:cubicBezTo>
                  <a:lnTo>
                    <a:pt x="5656" y="4512"/>
                  </a:lnTo>
                  <a:cubicBezTo>
                    <a:pt x="5668" y="4494"/>
                    <a:pt x="5689" y="4485"/>
                    <a:pt x="5711" y="4485"/>
                  </a:cubicBezTo>
                  <a:close/>
                  <a:moveTo>
                    <a:pt x="3894" y="6917"/>
                  </a:moveTo>
                  <a:lnTo>
                    <a:pt x="4716" y="7738"/>
                  </a:lnTo>
                  <a:lnTo>
                    <a:pt x="4406" y="8036"/>
                  </a:lnTo>
                  <a:lnTo>
                    <a:pt x="4382" y="8036"/>
                  </a:lnTo>
                  <a:lnTo>
                    <a:pt x="3584" y="7238"/>
                  </a:lnTo>
                  <a:lnTo>
                    <a:pt x="3894" y="6917"/>
                  </a:lnTo>
                  <a:close/>
                  <a:moveTo>
                    <a:pt x="3394" y="7452"/>
                  </a:moveTo>
                  <a:lnTo>
                    <a:pt x="3811" y="7869"/>
                  </a:lnTo>
                  <a:lnTo>
                    <a:pt x="3430" y="8226"/>
                  </a:lnTo>
                  <a:cubicBezTo>
                    <a:pt x="3418" y="8250"/>
                    <a:pt x="3394" y="8250"/>
                    <a:pt x="3394" y="8250"/>
                  </a:cubicBezTo>
                  <a:cubicBezTo>
                    <a:pt x="3370" y="8250"/>
                    <a:pt x="3358" y="8250"/>
                    <a:pt x="3346" y="8226"/>
                  </a:cubicBezTo>
                  <a:lnTo>
                    <a:pt x="2977" y="7857"/>
                  </a:lnTo>
                  <a:cubicBezTo>
                    <a:pt x="2989" y="7845"/>
                    <a:pt x="3013" y="7833"/>
                    <a:pt x="3037" y="7810"/>
                  </a:cubicBezTo>
                  <a:lnTo>
                    <a:pt x="3394" y="7452"/>
                  </a:lnTo>
                  <a:close/>
                  <a:moveTo>
                    <a:pt x="9971" y="1"/>
                  </a:moveTo>
                  <a:cubicBezTo>
                    <a:pt x="9946" y="1"/>
                    <a:pt x="9921" y="4"/>
                    <a:pt x="9895" y="11"/>
                  </a:cubicBezTo>
                  <a:cubicBezTo>
                    <a:pt x="9252" y="213"/>
                    <a:pt x="7394" y="749"/>
                    <a:pt x="6787" y="928"/>
                  </a:cubicBezTo>
                  <a:cubicBezTo>
                    <a:pt x="6751" y="928"/>
                    <a:pt x="6740" y="940"/>
                    <a:pt x="6716" y="963"/>
                  </a:cubicBezTo>
                  <a:lnTo>
                    <a:pt x="4632" y="3047"/>
                  </a:lnTo>
                  <a:lnTo>
                    <a:pt x="3703" y="3130"/>
                  </a:lnTo>
                  <a:cubicBezTo>
                    <a:pt x="2370" y="3226"/>
                    <a:pt x="1144" y="3809"/>
                    <a:pt x="191" y="4750"/>
                  </a:cubicBezTo>
                  <a:cubicBezTo>
                    <a:pt x="1" y="4940"/>
                    <a:pt x="120" y="5285"/>
                    <a:pt x="394" y="5309"/>
                  </a:cubicBezTo>
                  <a:lnTo>
                    <a:pt x="2215" y="5476"/>
                  </a:lnTo>
                  <a:lnTo>
                    <a:pt x="2025" y="5666"/>
                  </a:lnTo>
                  <a:cubicBezTo>
                    <a:pt x="1906" y="5786"/>
                    <a:pt x="1906" y="5964"/>
                    <a:pt x="2025" y="6083"/>
                  </a:cubicBezTo>
                  <a:lnTo>
                    <a:pt x="2203" y="6262"/>
                  </a:lnTo>
                  <a:lnTo>
                    <a:pt x="1822" y="6643"/>
                  </a:lnTo>
                  <a:cubicBezTo>
                    <a:pt x="1679" y="6786"/>
                    <a:pt x="1679" y="7012"/>
                    <a:pt x="1822" y="7155"/>
                  </a:cubicBezTo>
                  <a:lnTo>
                    <a:pt x="3108" y="8441"/>
                  </a:lnTo>
                  <a:cubicBezTo>
                    <a:pt x="3180" y="8512"/>
                    <a:pt x="3272" y="8548"/>
                    <a:pt x="3366" y="8548"/>
                  </a:cubicBezTo>
                  <a:cubicBezTo>
                    <a:pt x="3459" y="8548"/>
                    <a:pt x="3555" y="8512"/>
                    <a:pt x="3632" y="8441"/>
                  </a:cubicBezTo>
                  <a:lnTo>
                    <a:pt x="4001" y="8072"/>
                  </a:lnTo>
                  <a:lnTo>
                    <a:pt x="4180" y="8250"/>
                  </a:lnTo>
                  <a:cubicBezTo>
                    <a:pt x="4239" y="8310"/>
                    <a:pt x="4317" y="8339"/>
                    <a:pt x="4396" y="8339"/>
                  </a:cubicBezTo>
                  <a:cubicBezTo>
                    <a:pt x="4474" y="8339"/>
                    <a:pt x="4555" y="8310"/>
                    <a:pt x="4620" y="8250"/>
                  </a:cubicBezTo>
                  <a:lnTo>
                    <a:pt x="4799" y="8072"/>
                  </a:lnTo>
                  <a:lnTo>
                    <a:pt x="4966" y="9881"/>
                  </a:lnTo>
                  <a:cubicBezTo>
                    <a:pt x="4977" y="10012"/>
                    <a:pt x="5061" y="10119"/>
                    <a:pt x="5180" y="10167"/>
                  </a:cubicBezTo>
                  <a:cubicBezTo>
                    <a:pt x="5216" y="10182"/>
                    <a:pt x="5254" y="10188"/>
                    <a:pt x="5291" y="10188"/>
                  </a:cubicBezTo>
                  <a:cubicBezTo>
                    <a:pt x="5375" y="10188"/>
                    <a:pt x="5455" y="10153"/>
                    <a:pt x="5513" y="10096"/>
                  </a:cubicBezTo>
                  <a:cubicBezTo>
                    <a:pt x="6097" y="9512"/>
                    <a:pt x="6525" y="8822"/>
                    <a:pt x="6811" y="8072"/>
                  </a:cubicBezTo>
                  <a:cubicBezTo>
                    <a:pt x="6847" y="7988"/>
                    <a:pt x="6799" y="7905"/>
                    <a:pt x="6728" y="7869"/>
                  </a:cubicBezTo>
                  <a:cubicBezTo>
                    <a:pt x="6713" y="7865"/>
                    <a:pt x="6698" y="7863"/>
                    <a:pt x="6684" y="7863"/>
                  </a:cubicBezTo>
                  <a:cubicBezTo>
                    <a:pt x="6616" y="7863"/>
                    <a:pt x="6555" y="7906"/>
                    <a:pt x="6525" y="7964"/>
                  </a:cubicBezTo>
                  <a:cubicBezTo>
                    <a:pt x="6263" y="8691"/>
                    <a:pt x="5847" y="9334"/>
                    <a:pt x="5299" y="9881"/>
                  </a:cubicBezTo>
                  <a:cubicBezTo>
                    <a:pt x="5292" y="9885"/>
                    <a:pt x="5285" y="9886"/>
                    <a:pt x="5278" y="9886"/>
                  </a:cubicBezTo>
                  <a:cubicBezTo>
                    <a:pt x="5262" y="9886"/>
                    <a:pt x="5248" y="9878"/>
                    <a:pt x="5239" y="9869"/>
                  </a:cubicBezTo>
                  <a:lnTo>
                    <a:pt x="5061" y="7810"/>
                  </a:lnTo>
                  <a:lnTo>
                    <a:pt x="6871" y="6000"/>
                  </a:lnTo>
                  <a:lnTo>
                    <a:pt x="6871" y="6000"/>
                  </a:lnTo>
                  <a:cubicBezTo>
                    <a:pt x="6811" y="6738"/>
                    <a:pt x="6799" y="6940"/>
                    <a:pt x="6704" y="7310"/>
                  </a:cubicBezTo>
                  <a:cubicBezTo>
                    <a:pt x="6692" y="7381"/>
                    <a:pt x="6740" y="7476"/>
                    <a:pt x="6823" y="7488"/>
                  </a:cubicBezTo>
                  <a:cubicBezTo>
                    <a:pt x="6831" y="7489"/>
                    <a:pt x="6840" y="7490"/>
                    <a:pt x="6848" y="7490"/>
                  </a:cubicBezTo>
                  <a:cubicBezTo>
                    <a:pt x="6923" y="7490"/>
                    <a:pt x="6991" y="7444"/>
                    <a:pt x="7002" y="7369"/>
                  </a:cubicBezTo>
                  <a:cubicBezTo>
                    <a:pt x="7109" y="6905"/>
                    <a:pt x="7109" y="6702"/>
                    <a:pt x="7204" y="5666"/>
                  </a:cubicBezTo>
                  <a:lnTo>
                    <a:pt x="9288" y="3583"/>
                  </a:lnTo>
                  <a:cubicBezTo>
                    <a:pt x="9299" y="3571"/>
                    <a:pt x="9311" y="3547"/>
                    <a:pt x="9323" y="3523"/>
                  </a:cubicBezTo>
                  <a:lnTo>
                    <a:pt x="9740" y="2118"/>
                  </a:lnTo>
                  <a:lnTo>
                    <a:pt x="10240" y="416"/>
                  </a:lnTo>
                  <a:cubicBezTo>
                    <a:pt x="10303" y="194"/>
                    <a:pt x="10161" y="1"/>
                    <a:pt x="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7712296" y="2525528"/>
              <a:ext cx="79989" cy="60954"/>
            </a:xfrm>
            <a:custGeom>
              <a:rect b="b" l="l" r="r" t="t"/>
              <a:pathLst>
                <a:path extrusionOk="0" h="1915" w="2513">
                  <a:moveTo>
                    <a:pt x="842" y="0"/>
                  </a:moveTo>
                  <a:cubicBezTo>
                    <a:pt x="823" y="0"/>
                    <a:pt x="804" y="3"/>
                    <a:pt x="786" y="9"/>
                  </a:cubicBezTo>
                  <a:cubicBezTo>
                    <a:pt x="167" y="295"/>
                    <a:pt x="0" y="1129"/>
                    <a:pt x="488" y="1617"/>
                  </a:cubicBezTo>
                  <a:cubicBezTo>
                    <a:pt x="679" y="1807"/>
                    <a:pt x="941" y="1914"/>
                    <a:pt x="1191" y="1914"/>
                  </a:cubicBezTo>
                  <a:cubicBezTo>
                    <a:pt x="2072" y="1914"/>
                    <a:pt x="2512" y="843"/>
                    <a:pt x="1893" y="224"/>
                  </a:cubicBezTo>
                  <a:cubicBezTo>
                    <a:pt x="1798" y="128"/>
                    <a:pt x="1715" y="69"/>
                    <a:pt x="1596" y="9"/>
                  </a:cubicBezTo>
                  <a:cubicBezTo>
                    <a:pt x="1575" y="3"/>
                    <a:pt x="1554" y="0"/>
                    <a:pt x="1534" y="0"/>
                  </a:cubicBezTo>
                  <a:cubicBezTo>
                    <a:pt x="1473" y="0"/>
                    <a:pt x="1420" y="27"/>
                    <a:pt x="1393" y="81"/>
                  </a:cubicBezTo>
                  <a:cubicBezTo>
                    <a:pt x="1369" y="164"/>
                    <a:pt x="1393" y="247"/>
                    <a:pt x="1476" y="283"/>
                  </a:cubicBezTo>
                  <a:cubicBezTo>
                    <a:pt x="1917" y="474"/>
                    <a:pt x="2024" y="1069"/>
                    <a:pt x="1679" y="1414"/>
                  </a:cubicBezTo>
                  <a:cubicBezTo>
                    <a:pt x="1548" y="1545"/>
                    <a:pt x="1369" y="1611"/>
                    <a:pt x="1191" y="1611"/>
                  </a:cubicBezTo>
                  <a:cubicBezTo>
                    <a:pt x="1012" y="1611"/>
                    <a:pt x="834" y="1545"/>
                    <a:pt x="703" y="1414"/>
                  </a:cubicBezTo>
                  <a:cubicBezTo>
                    <a:pt x="357" y="1069"/>
                    <a:pt x="464" y="486"/>
                    <a:pt x="905" y="283"/>
                  </a:cubicBezTo>
                  <a:cubicBezTo>
                    <a:pt x="976" y="247"/>
                    <a:pt x="1012" y="164"/>
                    <a:pt x="976" y="81"/>
                  </a:cubicBezTo>
                  <a:cubicBezTo>
                    <a:pt x="959" y="27"/>
                    <a:pt x="900" y="0"/>
                    <a:pt x="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" name="Google Shape;333;p40"/>
          <p:cNvGrpSpPr/>
          <p:nvPr/>
        </p:nvGrpSpPr>
        <p:grpSpPr>
          <a:xfrm>
            <a:off x="1630354" y="5497637"/>
            <a:ext cx="553803" cy="513519"/>
            <a:chOff x="6099375" y="2456075"/>
            <a:chExt cx="337684" cy="314194"/>
          </a:xfrm>
        </p:grpSpPr>
        <p:sp>
          <p:nvSpPr>
            <p:cNvPr id="334" name="Google Shape;334;p40"/>
            <p:cNvSpPr/>
            <p:nvPr/>
          </p:nvSpPr>
          <p:spPr>
            <a:xfrm>
              <a:off x="6099375" y="2456075"/>
              <a:ext cx="337684" cy="314194"/>
            </a:xfrm>
            <a:custGeom>
              <a:rect b="b" l="l" r="r" t="t"/>
              <a:pathLst>
                <a:path extrusionOk="0" h="9871" w="10609">
                  <a:moveTo>
                    <a:pt x="322" y="5025"/>
                  </a:moveTo>
                  <a:cubicBezTo>
                    <a:pt x="536" y="5227"/>
                    <a:pt x="857" y="5418"/>
                    <a:pt x="1274" y="5585"/>
                  </a:cubicBezTo>
                  <a:cubicBezTo>
                    <a:pt x="2048" y="5882"/>
                    <a:pt x="3060" y="6049"/>
                    <a:pt x="4143" y="6049"/>
                  </a:cubicBezTo>
                  <a:lnTo>
                    <a:pt x="4417" y="6049"/>
                  </a:lnTo>
                  <a:cubicBezTo>
                    <a:pt x="4429" y="6061"/>
                    <a:pt x="4465" y="6073"/>
                    <a:pt x="4477" y="6097"/>
                  </a:cubicBezTo>
                  <a:lnTo>
                    <a:pt x="4905" y="6347"/>
                  </a:lnTo>
                  <a:cubicBezTo>
                    <a:pt x="4894" y="6466"/>
                    <a:pt x="4882" y="6585"/>
                    <a:pt x="4882" y="6692"/>
                  </a:cubicBezTo>
                  <a:cubicBezTo>
                    <a:pt x="4882" y="6811"/>
                    <a:pt x="4894" y="6930"/>
                    <a:pt x="4905" y="7025"/>
                  </a:cubicBezTo>
                  <a:lnTo>
                    <a:pt x="4477" y="7287"/>
                  </a:lnTo>
                  <a:cubicBezTo>
                    <a:pt x="4405" y="7323"/>
                    <a:pt x="4358" y="7382"/>
                    <a:pt x="4346" y="7466"/>
                  </a:cubicBezTo>
                  <a:cubicBezTo>
                    <a:pt x="4322" y="7537"/>
                    <a:pt x="4322" y="7609"/>
                    <a:pt x="4370" y="7680"/>
                  </a:cubicBezTo>
                  <a:lnTo>
                    <a:pt x="4608" y="8085"/>
                  </a:lnTo>
                  <a:cubicBezTo>
                    <a:pt x="4564" y="8081"/>
                    <a:pt x="4517" y="8080"/>
                    <a:pt x="4467" y="8080"/>
                  </a:cubicBezTo>
                  <a:cubicBezTo>
                    <a:pt x="4368" y="8080"/>
                    <a:pt x="4263" y="8085"/>
                    <a:pt x="4167" y="8085"/>
                  </a:cubicBezTo>
                  <a:cubicBezTo>
                    <a:pt x="3120" y="8085"/>
                    <a:pt x="2143" y="7942"/>
                    <a:pt x="1393" y="7656"/>
                  </a:cubicBezTo>
                  <a:cubicBezTo>
                    <a:pt x="714" y="7406"/>
                    <a:pt x="322" y="7061"/>
                    <a:pt x="322" y="6728"/>
                  </a:cubicBezTo>
                  <a:lnTo>
                    <a:pt x="322" y="5025"/>
                  </a:lnTo>
                  <a:close/>
                  <a:moveTo>
                    <a:pt x="4132" y="1"/>
                  </a:moveTo>
                  <a:cubicBezTo>
                    <a:pt x="3048" y="1"/>
                    <a:pt x="2036" y="167"/>
                    <a:pt x="1262" y="465"/>
                  </a:cubicBezTo>
                  <a:cubicBezTo>
                    <a:pt x="441" y="774"/>
                    <a:pt x="0" y="1215"/>
                    <a:pt x="0" y="1691"/>
                  </a:cubicBezTo>
                  <a:lnTo>
                    <a:pt x="0" y="6751"/>
                  </a:lnTo>
                  <a:cubicBezTo>
                    <a:pt x="0" y="7228"/>
                    <a:pt x="441" y="7656"/>
                    <a:pt x="1262" y="7966"/>
                  </a:cubicBezTo>
                  <a:cubicBezTo>
                    <a:pt x="2036" y="8264"/>
                    <a:pt x="3048" y="8430"/>
                    <a:pt x="4132" y="8430"/>
                  </a:cubicBezTo>
                  <a:cubicBezTo>
                    <a:pt x="4346" y="8430"/>
                    <a:pt x="4548" y="8430"/>
                    <a:pt x="4763" y="8418"/>
                  </a:cubicBezTo>
                  <a:lnTo>
                    <a:pt x="5025" y="8871"/>
                  </a:lnTo>
                  <a:cubicBezTo>
                    <a:pt x="5072" y="8954"/>
                    <a:pt x="5132" y="8990"/>
                    <a:pt x="5203" y="9014"/>
                  </a:cubicBezTo>
                  <a:cubicBezTo>
                    <a:pt x="5227" y="9018"/>
                    <a:pt x="5252" y="9020"/>
                    <a:pt x="5278" y="9020"/>
                  </a:cubicBezTo>
                  <a:cubicBezTo>
                    <a:pt x="5329" y="9020"/>
                    <a:pt x="5382" y="9010"/>
                    <a:pt x="5429" y="8978"/>
                  </a:cubicBezTo>
                  <a:lnTo>
                    <a:pt x="5858" y="8728"/>
                  </a:lnTo>
                  <a:cubicBezTo>
                    <a:pt x="6037" y="8871"/>
                    <a:pt x="6251" y="8990"/>
                    <a:pt x="6465" y="9085"/>
                  </a:cubicBezTo>
                  <a:lnTo>
                    <a:pt x="6465" y="9573"/>
                  </a:lnTo>
                  <a:cubicBezTo>
                    <a:pt x="6465" y="9740"/>
                    <a:pt x="6608" y="9871"/>
                    <a:pt x="6763" y="9871"/>
                  </a:cubicBezTo>
                  <a:lnTo>
                    <a:pt x="8108" y="9871"/>
                  </a:lnTo>
                  <a:cubicBezTo>
                    <a:pt x="8275" y="9871"/>
                    <a:pt x="8406" y="9740"/>
                    <a:pt x="8406" y="9573"/>
                  </a:cubicBezTo>
                  <a:lnTo>
                    <a:pt x="8406" y="9085"/>
                  </a:lnTo>
                  <a:cubicBezTo>
                    <a:pt x="8632" y="8990"/>
                    <a:pt x="8823" y="8871"/>
                    <a:pt x="9013" y="8728"/>
                  </a:cubicBezTo>
                  <a:lnTo>
                    <a:pt x="9442" y="8978"/>
                  </a:lnTo>
                  <a:cubicBezTo>
                    <a:pt x="9497" y="9010"/>
                    <a:pt x="9548" y="9020"/>
                    <a:pt x="9596" y="9020"/>
                  </a:cubicBezTo>
                  <a:cubicBezTo>
                    <a:pt x="9620" y="9020"/>
                    <a:pt x="9644" y="9018"/>
                    <a:pt x="9668" y="9014"/>
                  </a:cubicBezTo>
                  <a:cubicBezTo>
                    <a:pt x="9739" y="8990"/>
                    <a:pt x="9799" y="8930"/>
                    <a:pt x="9847" y="8871"/>
                  </a:cubicBezTo>
                  <a:lnTo>
                    <a:pt x="10513" y="7716"/>
                  </a:lnTo>
                  <a:cubicBezTo>
                    <a:pt x="10561" y="7597"/>
                    <a:pt x="10561" y="7525"/>
                    <a:pt x="10549" y="7442"/>
                  </a:cubicBezTo>
                  <a:cubicBezTo>
                    <a:pt x="10537" y="7371"/>
                    <a:pt x="10478" y="7311"/>
                    <a:pt x="10406" y="7263"/>
                  </a:cubicBezTo>
                  <a:lnTo>
                    <a:pt x="9978" y="7013"/>
                  </a:lnTo>
                  <a:cubicBezTo>
                    <a:pt x="9989" y="6894"/>
                    <a:pt x="10013" y="6775"/>
                    <a:pt x="10013" y="6668"/>
                  </a:cubicBezTo>
                  <a:cubicBezTo>
                    <a:pt x="10013" y="6549"/>
                    <a:pt x="10001" y="6430"/>
                    <a:pt x="9978" y="6335"/>
                  </a:cubicBezTo>
                  <a:lnTo>
                    <a:pt x="10406" y="6073"/>
                  </a:lnTo>
                  <a:cubicBezTo>
                    <a:pt x="10549" y="6001"/>
                    <a:pt x="10609" y="5823"/>
                    <a:pt x="10513" y="5680"/>
                  </a:cubicBezTo>
                  <a:lnTo>
                    <a:pt x="10311" y="5323"/>
                  </a:lnTo>
                  <a:cubicBezTo>
                    <a:pt x="10280" y="5268"/>
                    <a:pt x="10228" y="5239"/>
                    <a:pt x="10176" y="5239"/>
                  </a:cubicBezTo>
                  <a:cubicBezTo>
                    <a:pt x="10148" y="5239"/>
                    <a:pt x="10121" y="5247"/>
                    <a:pt x="10097" y="5263"/>
                  </a:cubicBezTo>
                  <a:cubicBezTo>
                    <a:pt x="10025" y="5299"/>
                    <a:pt x="9989" y="5394"/>
                    <a:pt x="10037" y="5466"/>
                  </a:cubicBezTo>
                  <a:lnTo>
                    <a:pt x="10228" y="5811"/>
                  </a:lnTo>
                  <a:lnTo>
                    <a:pt x="9727" y="6108"/>
                  </a:lnTo>
                  <a:cubicBezTo>
                    <a:pt x="9668" y="6132"/>
                    <a:pt x="9632" y="6216"/>
                    <a:pt x="9656" y="6275"/>
                  </a:cubicBezTo>
                  <a:cubicBezTo>
                    <a:pt x="9680" y="6406"/>
                    <a:pt x="9680" y="6537"/>
                    <a:pt x="9680" y="6668"/>
                  </a:cubicBezTo>
                  <a:cubicBezTo>
                    <a:pt x="9680" y="6811"/>
                    <a:pt x="9668" y="6942"/>
                    <a:pt x="9656" y="7073"/>
                  </a:cubicBezTo>
                  <a:cubicBezTo>
                    <a:pt x="9632" y="7132"/>
                    <a:pt x="9668" y="7204"/>
                    <a:pt x="9727" y="7240"/>
                  </a:cubicBezTo>
                  <a:lnTo>
                    <a:pt x="10228" y="7537"/>
                  </a:lnTo>
                  <a:lnTo>
                    <a:pt x="9573" y="8668"/>
                  </a:lnTo>
                  <a:lnTo>
                    <a:pt x="9073" y="8371"/>
                  </a:lnTo>
                  <a:cubicBezTo>
                    <a:pt x="9045" y="8354"/>
                    <a:pt x="9015" y="8345"/>
                    <a:pt x="8986" y="8345"/>
                  </a:cubicBezTo>
                  <a:cubicBezTo>
                    <a:pt x="8952" y="8345"/>
                    <a:pt x="8920" y="8357"/>
                    <a:pt x="8894" y="8383"/>
                  </a:cubicBezTo>
                  <a:cubicBezTo>
                    <a:pt x="8680" y="8561"/>
                    <a:pt x="8442" y="8692"/>
                    <a:pt x="8192" y="8787"/>
                  </a:cubicBezTo>
                  <a:cubicBezTo>
                    <a:pt x="8132" y="8799"/>
                    <a:pt x="8084" y="8859"/>
                    <a:pt x="8084" y="8930"/>
                  </a:cubicBezTo>
                  <a:lnTo>
                    <a:pt x="8084" y="9514"/>
                  </a:lnTo>
                  <a:lnTo>
                    <a:pt x="6775" y="9514"/>
                  </a:lnTo>
                  <a:lnTo>
                    <a:pt x="6775" y="8930"/>
                  </a:lnTo>
                  <a:cubicBezTo>
                    <a:pt x="6775" y="8871"/>
                    <a:pt x="6739" y="8811"/>
                    <a:pt x="6679" y="8787"/>
                  </a:cubicBezTo>
                  <a:cubicBezTo>
                    <a:pt x="6418" y="8692"/>
                    <a:pt x="6179" y="8561"/>
                    <a:pt x="5977" y="8383"/>
                  </a:cubicBezTo>
                  <a:cubicBezTo>
                    <a:pt x="5951" y="8357"/>
                    <a:pt x="5919" y="8345"/>
                    <a:pt x="5885" y="8345"/>
                  </a:cubicBezTo>
                  <a:cubicBezTo>
                    <a:pt x="5856" y="8345"/>
                    <a:pt x="5826" y="8354"/>
                    <a:pt x="5798" y="8371"/>
                  </a:cubicBezTo>
                  <a:lnTo>
                    <a:pt x="5286" y="8668"/>
                  </a:lnTo>
                  <a:lnTo>
                    <a:pt x="4632" y="7537"/>
                  </a:lnTo>
                  <a:lnTo>
                    <a:pt x="5144" y="7240"/>
                  </a:lnTo>
                  <a:cubicBezTo>
                    <a:pt x="5203" y="7204"/>
                    <a:pt x="5227" y="7132"/>
                    <a:pt x="5215" y="7073"/>
                  </a:cubicBezTo>
                  <a:cubicBezTo>
                    <a:pt x="5191" y="6942"/>
                    <a:pt x="5191" y="6811"/>
                    <a:pt x="5191" y="6668"/>
                  </a:cubicBezTo>
                  <a:cubicBezTo>
                    <a:pt x="5191" y="6537"/>
                    <a:pt x="5203" y="6406"/>
                    <a:pt x="5215" y="6275"/>
                  </a:cubicBezTo>
                  <a:cubicBezTo>
                    <a:pt x="5227" y="6216"/>
                    <a:pt x="5203" y="6132"/>
                    <a:pt x="5144" y="6108"/>
                  </a:cubicBezTo>
                  <a:lnTo>
                    <a:pt x="4632" y="5811"/>
                  </a:lnTo>
                  <a:lnTo>
                    <a:pt x="5286" y="4680"/>
                  </a:lnTo>
                  <a:lnTo>
                    <a:pt x="5798" y="4977"/>
                  </a:lnTo>
                  <a:cubicBezTo>
                    <a:pt x="5825" y="4988"/>
                    <a:pt x="5854" y="4994"/>
                    <a:pt x="5883" y="4994"/>
                  </a:cubicBezTo>
                  <a:cubicBezTo>
                    <a:pt x="5917" y="4994"/>
                    <a:pt x="5951" y="4985"/>
                    <a:pt x="5977" y="4965"/>
                  </a:cubicBezTo>
                  <a:cubicBezTo>
                    <a:pt x="6179" y="4787"/>
                    <a:pt x="6418" y="4644"/>
                    <a:pt x="6679" y="4561"/>
                  </a:cubicBezTo>
                  <a:cubicBezTo>
                    <a:pt x="6739" y="4549"/>
                    <a:pt x="6775" y="4489"/>
                    <a:pt x="6775" y="4406"/>
                  </a:cubicBezTo>
                  <a:lnTo>
                    <a:pt x="6775" y="3834"/>
                  </a:lnTo>
                  <a:lnTo>
                    <a:pt x="8084" y="3834"/>
                  </a:lnTo>
                  <a:lnTo>
                    <a:pt x="8084" y="4406"/>
                  </a:lnTo>
                  <a:cubicBezTo>
                    <a:pt x="8084" y="4465"/>
                    <a:pt x="8132" y="4525"/>
                    <a:pt x="8192" y="4561"/>
                  </a:cubicBezTo>
                  <a:cubicBezTo>
                    <a:pt x="8442" y="4644"/>
                    <a:pt x="8680" y="4787"/>
                    <a:pt x="8894" y="4965"/>
                  </a:cubicBezTo>
                  <a:cubicBezTo>
                    <a:pt x="8920" y="4985"/>
                    <a:pt x="8954" y="4994"/>
                    <a:pt x="8988" y="4994"/>
                  </a:cubicBezTo>
                  <a:cubicBezTo>
                    <a:pt x="9017" y="4994"/>
                    <a:pt x="9046" y="4988"/>
                    <a:pt x="9073" y="4977"/>
                  </a:cubicBezTo>
                  <a:lnTo>
                    <a:pt x="9573" y="4680"/>
                  </a:lnTo>
                  <a:lnTo>
                    <a:pt x="9716" y="4906"/>
                  </a:lnTo>
                  <a:cubicBezTo>
                    <a:pt x="9740" y="4955"/>
                    <a:pt x="9793" y="4982"/>
                    <a:pt x="9847" y="4982"/>
                  </a:cubicBezTo>
                  <a:cubicBezTo>
                    <a:pt x="9871" y="4982"/>
                    <a:pt x="9896" y="4977"/>
                    <a:pt x="9918" y="4965"/>
                  </a:cubicBezTo>
                  <a:cubicBezTo>
                    <a:pt x="9989" y="4918"/>
                    <a:pt x="10025" y="4823"/>
                    <a:pt x="9978" y="4751"/>
                  </a:cubicBezTo>
                  <a:lnTo>
                    <a:pt x="9847" y="4513"/>
                  </a:lnTo>
                  <a:cubicBezTo>
                    <a:pt x="9798" y="4424"/>
                    <a:pt x="9699" y="4367"/>
                    <a:pt x="9592" y="4367"/>
                  </a:cubicBezTo>
                  <a:cubicBezTo>
                    <a:pt x="9542" y="4367"/>
                    <a:pt x="9491" y="4379"/>
                    <a:pt x="9442" y="4406"/>
                  </a:cubicBezTo>
                  <a:lnTo>
                    <a:pt x="9013" y="4668"/>
                  </a:lnTo>
                  <a:cubicBezTo>
                    <a:pt x="8835" y="4513"/>
                    <a:pt x="8620" y="4394"/>
                    <a:pt x="8406" y="4311"/>
                  </a:cubicBezTo>
                  <a:lnTo>
                    <a:pt x="8406" y="3811"/>
                  </a:lnTo>
                  <a:cubicBezTo>
                    <a:pt x="8406" y="3727"/>
                    <a:pt x="8358" y="3632"/>
                    <a:pt x="8299" y="3596"/>
                  </a:cubicBezTo>
                  <a:lnTo>
                    <a:pt x="8299" y="1656"/>
                  </a:lnTo>
                  <a:cubicBezTo>
                    <a:pt x="8299" y="1060"/>
                    <a:pt x="7596" y="536"/>
                    <a:pt x="6394" y="239"/>
                  </a:cubicBezTo>
                  <a:cubicBezTo>
                    <a:pt x="6384" y="237"/>
                    <a:pt x="6375" y="237"/>
                    <a:pt x="6365" y="237"/>
                  </a:cubicBezTo>
                  <a:cubicBezTo>
                    <a:pt x="6284" y="237"/>
                    <a:pt x="6225" y="283"/>
                    <a:pt x="6203" y="358"/>
                  </a:cubicBezTo>
                  <a:cubicBezTo>
                    <a:pt x="6179" y="453"/>
                    <a:pt x="6227" y="524"/>
                    <a:pt x="6322" y="560"/>
                  </a:cubicBezTo>
                  <a:cubicBezTo>
                    <a:pt x="7346" y="810"/>
                    <a:pt x="7989" y="1239"/>
                    <a:pt x="7989" y="1667"/>
                  </a:cubicBezTo>
                  <a:cubicBezTo>
                    <a:pt x="7989" y="2001"/>
                    <a:pt x="7596" y="2346"/>
                    <a:pt x="6918" y="2596"/>
                  </a:cubicBezTo>
                  <a:cubicBezTo>
                    <a:pt x="6179" y="2882"/>
                    <a:pt x="5203" y="3025"/>
                    <a:pt x="4143" y="3025"/>
                  </a:cubicBezTo>
                  <a:cubicBezTo>
                    <a:pt x="3703" y="3025"/>
                    <a:pt x="3262" y="3001"/>
                    <a:pt x="2846" y="2941"/>
                  </a:cubicBezTo>
                  <a:cubicBezTo>
                    <a:pt x="2833" y="2938"/>
                    <a:pt x="2821" y="2936"/>
                    <a:pt x="2809" y="2936"/>
                  </a:cubicBezTo>
                  <a:cubicBezTo>
                    <a:pt x="2742" y="2936"/>
                    <a:pt x="2687" y="2991"/>
                    <a:pt x="2667" y="3072"/>
                  </a:cubicBezTo>
                  <a:cubicBezTo>
                    <a:pt x="2655" y="3156"/>
                    <a:pt x="2715" y="3239"/>
                    <a:pt x="2810" y="3251"/>
                  </a:cubicBezTo>
                  <a:cubicBezTo>
                    <a:pt x="3239" y="3311"/>
                    <a:pt x="3679" y="3334"/>
                    <a:pt x="4143" y="3334"/>
                  </a:cubicBezTo>
                  <a:cubicBezTo>
                    <a:pt x="5227" y="3334"/>
                    <a:pt x="6239" y="3168"/>
                    <a:pt x="7013" y="2870"/>
                  </a:cubicBezTo>
                  <a:cubicBezTo>
                    <a:pt x="7430" y="2715"/>
                    <a:pt x="7763" y="2525"/>
                    <a:pt x="7965" y="2310"/>
                  </a:cubicBezTo>
                  <a:lnTo>
                    <a:pt x="7965" y="3525"/>
                  </a:lnTo>
                  <a:lnTo>
                    <a:pt x="6751" y="3525"/>
                  </a:lnTo>
                  <a:cubicBezTo>
                    <a:pt x="6584" y="3525"/>
                    <a:pt x="6453" y="3668"/>
                    <a:pt x="6453" y="3822"/>
                  </a:cubicBezTo>
                  <a:lnTo>
                    <a:pt x="6453" y="4323"/>
                  </a:lnTo>
                  <a:cubicBezTo>
                    <a:pt x="6227" y="4406"/>
                    <a:pt x="6037" y="4525"/>
                    <a:pt x="5846" y="4680"/>
                  </a:cubicBezTo>
                  <a:lnTo>
                    <a:pt x="5406" y="4418"/>
                  </a:lnTo>
                  <a:cubicBezTo>
                    <a:pt x="5360" y="4395"/>
                    <a:pt x="5315" y="4387"/>
                    <a:pt x="5270" y="4387"/>
                  </a:cubicBezTo>
                  <a:cubicBezTo>
                    <a:pt x="5243" y="4387"/>
                    <a:pt x="5217" y="4390"/>
                    <a:pt x="5191" y="4394"/>
                  </a:cubicBezTo>
                  <a:cubicBezTo>
                    <a:pt x="5108" y="4406"/>
                    <a:pt x="5048" y="4465"/>
                    <a:pt x="5013" y="4525"/>
                  </a:cubicBezTo>
                  <a:lnTo>
                    <a:pt x="4334" y="5692"/>
                  </a:lnTo>
                  <a:cubicBezTo>
                    <a:pt x="4322" y="5704"/>
                    <a:pt x="4322" y="5716"/>
                    <a:pt x="4322" y="5727"/>
                  </a:cubicBezTo>
                  <a:lnTo>
                    <a:pt x="4132" y="5727"/>
                  </a:lnTo>
                  <a:cubicBezTo>
                    <a:pt x="3084" y="5727"/>
                    <a:pt x="2107" y="5585"/>
                    <a:pt x="1357" y="5299"/>
                  </a:cubicBezTo>
                  <a:cubicBezTo>
                    <a:pt x="679" y="5049"/>
                    <a:pt x="286" y="4704"/>
                    <a:pt x="286" y="4382"/>
                  </a:cubicBezTo>
                  <a:lnTo>
                    <a:pt x="286" y="2322"/>
                  </a:lnTo>
                  <a:cubicBezTo>
                    <a:pt x="643" y="2668"/>
                    <a:pt x="1274" y="2965"/>
                    <a:pt x="2131" y="3144"/>
                  </a:cubicBezTo>
                  <a:lnTo>
                    <a:pt x="2167" y="3144"/>
                  </a:lnTo>
                  <a:cubicBezTo>
                    <a:pt x="2238" y="3144"/>
                    <a:pt x="2298" y="3096"/>
                    <a:pt x="2322" y="3025"/>
                  </a:cubicBezTo>
                  <a:cubicBezTo>
                    <a:pt x="2334" y="2930"/>
                    <a:pt x="2286" y="2858"/>
                    <a:pt x="2203" y="2846"/>
                  </a:cubicBezTo>
                  <a:cubicBezTo>
                    <a:pt x="1036" y="2596"/>
                    <a:pt x="298" y="2132"/>
                    <a:pt x="298" y="1667"/>
                  </a:cubicBezTo>
                  <a:cubicBezTo>
                    <a:pt x="298" y="1346"/>
                    <a:pt x="679" y="1001"/>
                    <a:pt x="1369" y="751"/>
                  </a:cubicBezTo>
                  <a:cubicBezTo>
                    <a:pt x="2096" y="465"/>
                    <a:pt x="3072" y="322"/>
                    <a:pt x="4132" y="322"/>
                  </a:cubicBezTo>
                  <a:cubicBezTo>
                    <a:pt x="4667" y="322"/>
                    <a:pt x="5191" y="358"/>
                    <a:pt x="5679" y="441"/>
                  </a:cubicBezTo>
                  <a:cubicBezTo>
                    <a:pt x="5687" y="442"/>
                    <a:pt x="5695" y="443"/>
                    <a:pt x="5703" y="443"/>
                  </a:cubicBezTo>
                  <a:cubicBezTo>
                    <a:pt x="5786" y="443"/>
                    <a:pt x="5847" y="385"/>
                    <a:pt x="5858" y="298"/>
                  </a:cubicBezTo>
                  <a:cubicBezTo>
                    <a:pt x="5870" y="215"/>
                    <a:pt x="5810" y="143"/>
                    <a:pt x="5727" y="120"/>
                  </a:cubicBezTo>
                  <a:cubicBezTo>
                    <a:pt x="5215" y="36"/>
                    <a:pt x="4679" y="1"/>
                    <a:pt x="4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306652" y="2638748"/>
              <a:ext cx="59904" cy="59522"/>
            </a:xfrm>
            <a:custGeom>
              <a:rect b="b" l="l" r="r" t="t"/>
              <a:pathLst>
                <a:path extrusionOk="0" h="1870" w="1882">
                  <a:moveTo>
                    <a:pt x="941" y="310"/>
                  </a:moveTo>
                  <a:cubicBezTo>
                    <a:pt x="1287" y="310"/>
                    <a:pt x="1561" y="596"/>
                    <a:pt x="1561" y="929"/>
                  </a:cubicBezTo>
                  <a:cubicBezTo>
                    <a:pt x="1561" y="1274"/>
                    <a:pt x="1287" y="1560"/>
                    <a:pt x="941" y="1560"/>
                  </a:cubicBezTo>
                  <a:cubicBezTo>
                    <a:pt x="596" y="1560"/>
                    <a:pt x="310" y="1274"/>
                    <a:pt x="310" y="929"/>
                  </a:cubicBezTo>
                  <a:cubicBezTo>
                    <a:pt x="310" y="596"/>
                    <a:pt x="596" y="310"/>
                    <a:pt x="941" y="310"/>
                  </a:cubicBezTo>
                  <a:close/>
                  <a:moveTo>
                    <a:pt x="941" y="0"/>
                  </a:moveTo>
                  <a:cubicBezTo>
                    <a:pt x="418" y="0"/>
                    <a:pt x="1" y="417"/>
                    <a:pt x="1" y="929"/>
                  </a:cubicBezTo>
                  <a:cubicBezTo>
                    <a:pt x="1" y="1453"/>
                    <a:pt x="418" y="1870"/>
                    <a:pt x="941" y="1870"/>
                  </a:cubicBezTo>
                  <a:cubicBezTo>
                    <a:pt x="1465" y="1870"/>
                    <a:pt x="1882" y="1453"/>
                    <a:pt x="1882" y="929"/>
                  </a:cubicBezTo>
                  <a:cubicBezTo>
                    <a:pt x="1882" y="417"/>
                    <a:pt x="1465" y="0"/>
                    <a:pt x="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-2207251" y="5476883"/>
            <a:ext cx="624692" cy="555033"/>
            <a:chOff x="855096" y="1504485"/>
            <a:chExt cx="380910" cy="339594"/>
          </a:xfrm>
        </p:grpSpPr>
        <p:sp>
          <p:nvSpPr>
            <p:cNvPr id="337" name="Google Shape;337;p40"/>
            <p:cNvSpPr/>
            <p:nvPr/>
          </p:nvSpPr>
          <p:spPr>
            <a:xfrm>
              <a:off x="1092707" y="1504485"/>
              <a:ext cx="107299" cy="136837"/>
            </a:xfrm>
            <a:custGeom>
              <a:rect b="b" l="l" r="r" t="t"/>
              <a:pathLst>
                <a:path extrusionOk="0" h="4299" w="3371">
                  <a:moveTo>
                    <a:pt x="1691" y="357"/>
                  </a:moveTo>
                  <a:cubicBezTo>
                    <a:pt x="2418" y="357"/>
                    <a:pt x="3013" y="953"/>
                    <a:pt x="3013" y="1679"/>
                  </a:cubicBezTo>
                  <a:cubicBezTo>
                    <a:pt x="3013" y="2250"/>
                    <a:pt x="2644" y="2750"/>
                    <a:pt x="2108" y="2929"/>
                  </a:cubicBezTo>
                  <a:lnTo>
                    <a:pt x="2418" y="1726"/>
                  </a:lnTo>
                  <a:cubicBezTo>
                    <a:pt x="2453" y="1643"/>
                    <a:pt x="2394" y="1536"/>
                    <a:pt x="2287" y="1512"/>
                  </a:cubicBezTo>
                  <a:cubicBezTo>
                    <a:pt x="2273" y="1509"/>
                    <a:pt x="2258" y="1507"/>
                    <a:pt x="2244" y="1507"/>
                  </a:cubicBezTo>
                  <a:cubicBezTo>
                    <a:pt x="2162" y="1507"/>
                    <a:pt x="2082" y="1564"/>
                    <a:pt x="2072" y="1655"/>
                  </a:cubicBezTo>
                  <a:lnTo>
                    <a:pt x="2060" y="1715"/>
                  </a:lnTo>
                  <a:lnTo>
                    <a:pt x="1322" y="1715"/>
                  </a:lnTo>
                  <a:lnTo>
                    <a:pt x="1298" y="1655"/>
                  </a:lnTo>
                  <a:cubicBezTo>
                    <a:pt x="1277" y="1568"/>
                    <a:pt x="1195" y="1511"/>
                    <a:pt x="1117" y="1511"/>
                  </a:cubicBezTo>
                  <a:cubicBezTo>
                    <a:pt x="1110" y="1511"/>
                    <a:pt x="1103" y="1511"/>
                    <a:pt x="1096" y="1512"/>
                  </a:cubicBezTo>
                  <a:cubicBezTo>
                    <a:pt x="1001" y="1548"/>
                    <a:pt x="941" y="1631"/>
                    <a:pt x="965" y="1726"/>
                  </a:cubicBezTo>
                  <a:lnTo>
                    <a:pt x="1275" y="2929"/>
                  </a:lnTo>
                  <a:cubicBezTo>
                    <a:pt x="751" y="2750"/>
                    <a:pt x="370" y="2262"/>
                    <a:pt x="370" y="1679"/>
                  </a:cubicBezTo>
                  <a:cubicBezTo>
                    <a:pt x="370" y="953"/>
                    <a:pt x="965" y="357"/>
                    <a:pt x="1691" y="357"/>
                  </a:cubicBezTo>
                  <a:close/>
                  <a:moveTo>
                    <a:pt x="1989" y="2036"/>
                  </a:moveTo>
                  <a:lnTo>
                    <a:pt x="1751" y="3012"/>
                  </a:lnTo>
                  <a:lnTo>
                    <a:pt x="1656" y="3012"/>
                  </a:lnTo>
                  <a:lnTo>
                    <a:pt x="1406" y="2036"/>
                  </a:lnTo>
                  <a:close/>
                  <a:moveTo>
                    <a:pt x="2072" y="3310"/>
                  </a:moveTo>
                  <a:lnTo>
                    <a:pt x="2072" y="3739"/>
                  </a:lnTo>
                  <a:lnTo>
                    <a:pt x="1322" y="3751"/>
                  </a:lnTo>
                  <a:cubicBezTo>
                    <a:pt x="1322" y="3751"/>
                    <a:pt x="1298" y="3751"/>
                    <a:pt x="1298" y="3739"/>
                  </a:cubicBezTo>
                  <a:lnTo>
                    <a:pt x="1298" y="3310"/>
                  </a:lnTo>
                  <a:cubicBezTo>
                    <a:pt x="1417" y="3334"/>
                    <a:pt x="1560" y="3346"/>
                    <a:pt x="1691" y="3346"/>
                  </a:cubicBezTo>
                  <a:cubicBezTo>
                    <a:pt x="1822" y="3346"/>
                    <a:pt x="1953" y="3334"/>
                    <a:pt x="2072" y="3310"/>
                  </a:cubicBezTo>
                  <a:close/>
                  <a:moveTo>
                    <a:pt x="1691" y="0"/>
                  </a:moveTo>
                  <a:cubicBezTo>
                    <a:pt x="763" y="0"/>
                    <a:pt x="1" y="750"/>
                    <a:pt x="1" y="1679"/>
                  </a:cubicBezTo>
                  <a:cubicBezTo>
                    <a:pt x="1" y="2334"/>
                    <a:pt x="394" y="2917"/>
                    <a:pt x="941" y="3191"/>
                  </a:cubicBezTo>
                  <a:lnTo>
                    <a:pt x="941" y="3751"/>
                  </a:lnTo>
                  <a:cubicBezTo>
                    <a:pt x="941" y="3941"/>
                    <a:pt x="1108" y="4108"/>
                    <a:pt x="1298" y="4108"/>
                  </a:cubicBezTo>
                  <a:lnTo>
                    <a:pt x="1501" y="4108"/>
                  </a:lnTo>
                  <a:lnTo>
                    <a:pt x="1501" y="4120"/>
                  </a:lnTo>
                  <a:cubicBezTo>
                    <a:pt x="1501" y="4227"/>
                    <a:pt x="1572" y="4298"/>
                    <a:pt x="1679" y="4298"/>
                  </a:cubicBezTo>
                  <a:cubicBezTo>
                    <a:pt x="1775" y="4298"/>
                    <a:pt x="1858" y="4227"/>
                    <a:pt x="1858" y="4120"/>
                  </a:cubicBezTo>
                  <a:lnTo>
                    <a:pt x="1858" y="4108"/>
                  </a:lnTo>
                  <a:lnTo>
                    <a:pt x="2048" y="4108"/>
                  </a:lnTo>
                  <a:cubicBezTo>
                    <a:pt x="2239" y="4108"/>
                    <a:pt x="2406" y="3941"/>
                    <a:pt x="2406" y="3751"/>
                  </a:cubicBezTo>
                  <a:lnTo>
                    <a:pt x="2406" y="3191"/>
                  </a:lnTo>
                  <a:cubicBezTo>
                    <a:pt x="2953" y="2917"/>
                    <a:pt x="3346" y="2334"/>
                    <a:pt x="3346" y="1679"/>
                  </a:cubicBezTo>
                  <a:cubicBezTo>
                    <a:pt x="3370" y="750"/>
                    <a:pt x="2608" y="0"/>
                    <a:pt x="1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855096" y="1521896"/>
              <a:ext cx="214152" cy="322183"/>
            </a:xfrm>
            <a:custGeom>
              <a:rect b="b" l="l" r="r" t="t"/>
              <a:pathLst>
                <a:path extrusionOk="0" h="10122" w="6728">
                  <a:moveTo>
                    <a:pt x="3346" y="358"/>
                  </a:moveTo>
                  <a:cubicBezTo>
                    <a:pt x="3870" y="358"/>
                    <a:pt x="4299" y="703"/>
                    <a:pt x="4299" y="1120"/>
                  </a:cubicBezTo>
                  <a:cubicBezTo>
                    <a:pt x="4001" y="1001"/>
                    <a:pt x="3691" y="941"/>
                    <a:pt x="3346" y="941"/>
                  </a:cubicBezTo>
                  <a:cubicBezTo>
                    <a:pt x="3001" y="941"/>
                    <a:pt x="2691" y="1001"/>
                    <a:pt x="2394" y="1120"/>
                  </a:cubicBezTo>
                  <a:cubicBezTo>
                    <a:pt x="2394" y="703"/>
                    <a:pt x="2810" y="358"/>
                    <a:pt x="3346" y="358"/>
                  </a:cubicBezTo>
                  <a:close/>
                  <a:moveTo>
                    <a:pt x="3370" y="1299"/>
                  </a:moveTo>
                  <a:cubicBezTo>
                    <a:pt x="4620" y="1299"/>
                    <a:pt x="5620" y="2311"/>
                    <a:pt x="5620" y="3561"/>
                  </a:cubicBezTo>
                  <a:cubicBezTo>
                    <a:pt x="5620" y="3882"/>
                    <a:pt x="5549" y="4216"/>
                    <a:pt x="5418" y="4513"/>
                  </a:cubicBezTo>
                  <a:lnTo>
                    <a:pt x="5418" y="4347"/>
                  </a:lnTo>
                  <a:cubicBezTo>
                    <a:pt x="5418" y="4144"/>
                    <a:pt x="5322" y="3930"/>
                    <a:pt x="5168" y="3799"/>
                  </a:cubicBezTo>
                  <a:cubicBezTo>
                    <a:pt x="4811" y="3489"/>
                    <a:pt x="4025" y="2953"/>
                    <a:pt x="2632" y="2811"/>
                  </a:cubicBezTo>
                  <a:cubicBezTo>
                    <a:pt x="2626" y="2810"/>
                    <a:pt x="2619" y="2809"/>
                    <a:pt x="2613" y="2809"/>
                  </a:cubicBezTo>
                  <a:cubicBezTo>
                    <a:pt x="2535" y="2809"/>
                    <a:pt x="2452" y="2878"/>
                    <a:pt x="2441" y="2977"/>
                  </a:cubicBezTo>
                  <a:cubicBezTo>
                    <a:pt x="2429" y="3073"/>
                    <a:pt x="2501" y="3156"/>
                    <a:pt x="2608" y="3168"/>
                  </a:cubicBezTo>
                  <a:cubicBezTo>
                    <a:pt x="3882" y="3311"/>
                    <a:pt x="4632" y="3787"/>
                    <a:pt x="4941" y="4061"/>
                  </a:cubicBezTo>
                  <a:cubicBezTo>
                    <a:pt x="5013" y="4144"/>
                    <a:pt x="5072" y="4239"/>
                    <a:pt x="5072" y="4347"/>
                  </a:cubicBezTo>
                  <a:lnTo>
                    <a:pt x="5072" y="4680"/>
                  </a:lnTo>
                  <a:cubicBezTo>
                    <a:pt x="5072" y="5609"/>
                    <a:pt x="4310" y="6371"/>
                    <a:pt x="3382" y="6371"/>
                  </a:cubicBezTo>
                  <a:cubicBezTo>
                    <a:pt x="3374" y="6371"/>
                    <a:pt x="3367" y="6371"/>
                    <a:pt x="3359" y="6371"/>
                  </a:cubicBezTo>
                  <a:cubicBezTo>
                    <a:pt x="2405" y="6371"/>
                    <a:pt x="1643" y="5625"/>
                    <a:pt x="1643" y="4692"/>
                  </a:cubicBezTo>
                  <a:lnTo>
                    <a:pt x="1643" y="4549"/>
                  </a:lnTo>
                  <a:cubicBezTo>
                    <a:pt x="1643" y="4466"/>
                    <a:pt x="1679" y="4406"/>
                    <a:pt x="1739" y="4382"/>
                  </a:cubicBezTo>
                  <a:cubicBezTo>
                    <a:pt x="1965" y="4263"/>
                    <a:pt x="2251" y="4025"/>
                    <a:pt x="2382" y="3620"/>
                  </a:cubicBezTo>
                  <a:cubicBezTo>
                    <a:pt x="2405" y="3525"/>
                    <a:pt x="2370" y="3430"/>
                    <a:pt x="2274" y="3394"/>
                  </a:cubicBezTo>
                  <a:cubicBezTo>
                    <a:pt x="2258" y="3389"/>
                    <a:pt x="2240" y="3387"/>
                    <a:pt x="2222" y="3387"/>
                  </a:cubicBezTo>
                  <a:cubicBezTo>
                    <a:pt x="2152" y="3387"/>
                    <a:pt x="2079" y="3425"/>
                    <a:pt x="2060" y="3501"/>
                  </a:cubicBezTo>
                  <a:cubicBezTo>
                    <a:pt x="1953" y="3799"/>
                    <a:pt x="1739" y="3966"/>
                    <a:pt x="1584" y="4061"/>
                  </a:cubicBezTo>
                  <a:cubicBezTo>
                    <a:pt x="1417" y="4156"/>
                    <a:pt x="1310" y="4335"/>
                    <a:pt x="1310" y="4513"/>
                  </a:cubicBezTo>
                  <a:cubicBezTo>
                    <a:pt x="1179" y="4216"/>
                    <a:pt x="1108" y="3882"/>
                    <a:pt x="1108" y="3561"/>
                  </a:cubicBezTo>
                  <a:cubicBezTo>
                    <a:pt x="1108" y="2311"/>
                    <a:pt x="2120" y="1299"/>
                    <a:pt x="3370" y="1299"/>
                  </a:cubicBezTo>
                  <a:close/>
                  <a:moveTo>
                    <a:pt x="4108" y="6585"/>
                  </a:moveTo>
                  <a:lnTo>
                    <a:pt x="4108" y="7002"/>
                  </a:lnTo>
                  <a:cubicBezTo>
                    <a:pt x="4108" y="7228"/>
                    <a:pt x="4239" y="7418"/>
                    <a:pt x="4430" y="7502"/>
                  </a:cubicBezTo>
                  <a:lnTo>
                    <a:pt x="4691" y="7621"/>
                  </a:lnTo>
                  <a:cubicBezTo>
                    <a:pt x="4441" y="8133"/>
                    <a:pt x="3918" y="8442"/>
                    <a:pt x="3346" y="8442"/>
                  </a:cubicBezTo>
                  <a:cubicBezTo>
                    <a:pt x="2786" y="8442"/>
                    <a:pt x="2263" y="8133"/>
                    <a:pt x="2013" y="7621"/>
                  </a:cubicBezTo>
                  <a:lnTo>
                    <a:pt x="2263" y="7502"/>
                  </a:lnTo>
                  <a:cubicBezTo>
                    <a:pt x="2453" y="7418"/>
                    <a:pt x="2584" y="7228"/>
                    <a:pt x="2584" y="7002"/>
                  </a:cubicBezTo>
                  <a:lnTo>
                    <a:pt x="2584" y="6585"/>
                  </a:lnTo>
                  <a:cubicBezTo>
                    <a:pt x="2822" y="6668"/>
                    <a:pt x="3084" y="6728"/>
                    <a:pt x="3346" y="6728"/>
                  </a:cubicBezTo>
                  <a:cubicBezTo>
                    <a:pt x="3620" y="6728"/>
                    <a:pt x="3870" y="6668"/>
                    <a:pt x="4108" y="6585"/>
                  </a:cubicBezTo>
                  <a:close/>
                  <a:moveTo>
                    <a:pt x="3346" y="1"/>
                  </a:moveTo>
                  <a:cubicBezTo>
                    <a:pt x="2632" y="1"/>
                    <a:pt x="2060" y="513"/>
                    <a:pt x="2060" y="1120"/>
                  </a:cubicBezTo>
                  <a:cubicBezTo>
                    <a:pt x="2060" y="1179"/>
                    <a:pt x="2060" y="1227"/>
                    <a:pt x="2072" y="1287"/>
                  </a:cubicBezTo>
                  <a:cubicBezTo>
                    <a:pt x="1286" y="1727"/>
                    <a:pt x="750" y="2572"/>
                    <a:pt x="750" y="3561"/>
                  </a:cubicBezTo>
                  <a:cubicBezTo>
                    <a:pt x="750" y="4204"/>
                    <a:pt x="989" y="4811"/>
                    <a:pt x="1405" y="5287"/>
                  </a:cubicBezTo>
                  <a:cubicBezTo>
                    <a:pt x="1548" y="5751"/>
                    <a:pt x="1846" y="6156"/>
                    <a:pt x="2251" y="6406"/>
                  </a:cubicBezTo>
                  <a:lnTo>
                    <a:pt x="2251" y="7014"/>
                  </a:lnTo>
                  <a:cubicBezTo>
                    <a:pt x="2251" y="7085"/>
                    <a:pt x="2203" y="7168"/>
                    <a:pt x="2132" y="7192"/>
                  </a:cubicBezTo>
                  <a:lnTo>
                    <a:pt x="548" y="7895"/>
                  </a:lnTo>
                  <a:cubicBezTo>
                    <a:pt x="203" y="8037"/>
                    <a:pt x="0" y="8371"/>
                    <a:pt x="0" y="8740"/>
                  </a:cubicBezTo>
                  <a:lnTo>
                    <a:pt x="0" y="9942"/>
                  </a:lnTo>
                  <a:cubicBezTo>
                    <a:pt x="0" y="10050"/>
                    <a:pt x="72" y="10121"/>
                    <a:pt x="179" y="10121"/>
                  </a:cubicBezTo>
                  <a:cubicBezTo>
                    <a:pt x="286" y="10121"/>
                    <a:pt x="358" y="10050"/>
                    <a:pt x="358" y="9942"/>
                  </a:cubicBezTo>
                  <a:lnTo>
                    <a:pt x="358" y="8740"/>
                  </a:lnTo>
                  <a:cubicBezTo>
                    <a:pt x="358" y="8514"/>
                    <a:pt x="489" y="8311"/>
                    <a:pt x="703" y="8216"/>
                  </a:cubicBezTo>
                  <a:lnTo>
                    <a:pt x="1691" y="7776"/>
                  </a:lnTo>
                  <a:cubicBezTo>
                    <a:pt x="2013" y="8395"/>
                    <a:pt x="2644" y="8799"/>
                    <a:pt x="3358" y="8799"/>
                  </a:cubicBezTo>
                  <a:cubicBezTo>
                    <a:pt x="4072" y="8799"/>
                    <a:pt x="4715" y="8395"/>
                    <a:pt x="5025" y="7776"/>
                  </a:cubicBezTo>
                  <a:lnTo>
                    <a:pt x="6025" y="8216"/>
                  </a:lnTo>
                  <a:cubicBezTo>
                    <a:pt x="6239" y="8311"/>
                    <a:pt x="6370" y="8514"/>
                    <a:pt x="6370" y="8740"/>
                  </a:cubicBezTo>
                  <a:lnTo>
                    <a:pt x="6370" y="9942"/>
                  </a:lnTo>
                  <a:cubicBezTo>
                    <a:pt x="6370" y="10050"/>
                    <a:pt x="6442" y="10121"/>
                    <a:pt x="6549" y="10121"/>
                  </a:cubicBezTo>
                  <a:cubicBezTo>
                    <a:pt x="6656" y="10121"/>
                    <a:pt x="6727" y="10050"/>
                    <a:pt x="6727" y="9942"/>
                  </a:cubicBezTo>
                  <a:lnTo>
                    <a:pt x="6727" y="8740"/>
                  </a:lnTo>
                  <a:cubicBezTo>
                    <a:pt x="6704" y="8371"/>
                    <a:pt x="6489" y="8037"/>
                    <a:pt x="6144" y="7895"/>
                  </a:cubicBezTo>
                  <a:lnTo>
                    <a:pt x="4572" y="7192"/>
                  </a:lnTo>
                  <a:cubicBezTo>
                    <a:pt x="4501" y="7168"/>
                    <a:pt x="4453" y="7085"/>
                    <a:pt x="4453" y="7014"/>
                  </a:cubicBezTo>
                  <a:lnTo>
                    <a:pt x="4453" y="6406"/>
                  </a:lnTo>
                  <a:cubicBezTo>
                    <a:pt x="4858" y="6156"/>
                    <a:pt x="5156" y="5751"/>
                    <a:pt x="5299" y="5287"/>
                  </a:cubicBezTo>
                  <a:cubicBezTo>
                    <a:pt x="5715" y="4811"/>
                    <a:pt x="5954" y="4204"/>
                    <a:pt x="5954" y="3561"/>
                  </a:cubicBezTo>
                  <a:cubicBezTo>
                    <a:pt x="5954" y="2596"/>
                    <a:pt x="5418" y="1727"/>
                    <a:pt x="4632" y="1287"/>
                  </a:cubicBezTo>
                  <a:cubicBezTo>
                    <a:pt x="4644" y="1227"/>
                    <a:pt x="4644" y="1179"/>
                    <a:pt x="4644" y="1120"/>
                  </a:cubicBezTo>
                  <a:cubicBezTo>
                    <a:pt x="4644" y="513"/>
                    <a:pt x="4060" y="1"/>
                    <a:pt x="3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896411" y="1808780"/>
              <a:ext cx="11395" cy="34918"/>
            </a:xfrm>
            <a:custGeom>
              <a:rect b="b" l="l" r="r" t="t"/>
              <a:pathLst>
                <a:path extrusionOk="0" h="1097" w="358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lnTo>
                    <a:pt x="0" y="918"/>
                  </a:lnTo>
                  <a:cubicBezTo>
                    <a:pt x="0" y="1025"/>
                    <a:pt x="72" y="1096"/>
                    <a:pt x="179" y="1096"/>
                  </a:cubicBezTo>
                  <a:cubicBezTo>
                    <a:pt x="286" y="1096"/>
                    <a:pt x="357" y="1025"/>
                    <a:pt x="357" y="918"/>
                  </a:cubicBezTo>
                  <a:lnTo>
                    <a:pt x="357" y="179"/>
                  </a:lnTo>
                  <a:cubicBezTo>
                    <a:pt x="345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015391" y="1808780"/>
              <a:ext cx="11395" cy="34918"/>
            </a:xfrm>
            <a:custGeom>
              <a:rect b="b" l="l" r="r" t="t"/>
              <a:pathLst>
                <a:path extrusionOk="0" h="1097" w="35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918"/>
                  </a:lnTo>
                  <a:cubicBezTo>
                    <a:pt x="1" y="1025"/>
                    <a:pt x="72" y="1096"/>
                    <a:pt x="179" y="1096"/>
                  </a:cubicBezTo>
                  <a:cubicBezTo>
                    <a:pt x="275" y="1096"/>
                    <a:pt x="346" y="1025"/>
                    <a:pt x="346" y="918"/>
                  </a:cubicBezTo>
                  <a:lnTo>
                    <a:pt x="346" y="179"/>
                  </a:ln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057471" y="1522660"/>
              <a:ext cx="178534" cy="186110"/>
            </a:xfrm>
            <a:custGeom>
              <a:rect b="b" l="l" r="r" t="t"/>
              <a:pathLst>
                <a:path extrusionOk="0" h="5847" w="5609">
                  <a:moveTo>
                    <a:pt x="739" y="1"/>
                  </a:moveTo>
                  <a:cubicBezTo>
                    <a:pt x="346" y="1"/>
                    <a:pt x="0" y="322"/>
                    <a:pt x="0" y="739"/>
                  </a:cubicBezTo>
                  <a:lnTo>
                    <a:pt x="0" y="3751"/>
                  </a:lnTo>
                  <a:cubicBezTo>
                    <a:pt x="0" y="4144"/>
                    <a:pt x="322" y="4489"/>
                    <a:pt x="739" y="4489"/>
                  </a:cubicBezTo>
                  <a:lnTo>
                    <a:pt x="1084" y="4489"/>
                  </a:lnTo>
                  <a:lnTo>
                    <a:pt x="834" y="5513"/>
                  </a:lnTo>
                  <a:cubicBezTo>
                    <a:pt x="798" y="5620"/>
                    <a:pt x="846" y="5739"/>
                    <a:pt x="941" y="5799"/>
                  </a:cubicBezTo>
                  <a:cubicBezTo>
                    <a:pt x="977" y="5823"/>
                    <a:pt x="1036" y="5847"/>
                    <a:pt x="1084" y="5847"/>
                  </a:cubicBezTo>
                  <a:cubicBezTo>
                    <a:pt x="1143" y="5847"/>
                    <a:pt x="1191" y="5823"/>
                    <a:pt x="1250" y="5799"/>
                  </a:cubicBezTo>
                  <a:lnTo>
                    <a:pt x="3048" y="4489"/>
                  </a:lnTo>
                  <a:lnTo>
                    <a:pt x="4870" y="4489"/>
                  </a:lnTo>
                  <a:cubicBezTo>
                    <a:pt x="5263" y="4489"/>
                    <a:pt x="5608" y="4156"/>
                    <a:pt x="5608" y="3739"/>
                  </a:cubicBezTo>
                  <a:lnTo>
                    <a:pt x="5608" y="739"/>
                  </a:lnTo>
                  <a:cubicBezTo>
                    <a:pt x="5596" y="322"/>
                    <a:pt x="5263" y="1"/>
                    <a:pt x="4870" y="1"/>
                  </a:cubicBezTo>
                  <a:cubicBezTo>
                    <a:pt x="4763" y="1"/>
                    <a:pt x="4691" y="72"/>
                    <a:pt x="4691" y="179"/>
                  </a:cubicBezTo>
                  <a:cubicBezTo>
                    <a:pt x="4691" y="274"/>
                    <a:pt x="4763" y="346"/>
                    <a:pt x="4870" y="346"/>
                  </a:cubicBezTo>
                  <a:cubicBezTo>
                    <a:pt x="5072" y="346"/>
                    <a:pt x="5251" y="524"/>
                    <a:pt x="5251" y="739"/>
                  </a:cubicBezTo>
                  <a:lnTo>
                    <a:pt x="5251" y="3739"/>
                  </a:lnTo>
                  <a:cubicBezTo>
                    <a:pt x="5251" y="3953"/>
                    <a:pt x="5072" y="4132"/>
                    <a:pt x="4870" y="4132"/>
                  </a:cubicBezTo>
                  <a:lnTo>
                    <a:pt x="2989" y="4132"/>
                  </a:lnTo>
                  <a:cubicBezTo>
                    <a:pt x="2965" y="4132"/>
                    <a:pt x="2917" y="4144"/>
                    <a:pt x="2882" y="4156"/>
                  </a:cubicBezTo>
                  <a:lnTo>
                    <a:pt x="1215" y="5382"/>
                  </a:lnTo>
                  <a:lnTo>
                    <a:pt x="1477" y="4358"/>
                  </a:lnTo>
                  <a:cubicBezTo>
                    <a:pt x="1489" y="4299"/>
                    <a:pt x="1477" y="4251"/>
                    <a:pt x="1441" y="4203"/>
                  </a:cubicBezTo>
                  <a:cubicBezTo>
                    <a:pt x="1417" y="4156"/>
                    <a:pt x="1358" y="4132"/>
                    <a:pt x="1310" y="4132"/>
                  </a:cubicBezTo>
                  <a:lnTo>
                    <a:pt x="739" y="4132"/>
                  </a:lnTo>
                  <a:cubicBezTo>
                    <a:pt x="536" y="4132"/>
                    <a:pt x="358" y="3953"/>
                    <a:pt x="358" y="3739"/>
                  </a:cubicBezTo>
                  <a:lnTo>
                    <a:pt x="358" y="739"/>
                  </a:lnTo>
                  <a:cubicBezTo>
                    <a:pt x="358" y="524"/>
                    <a:pt x="536" y="346"/>
                    <a:pt x="739" y="346"/>
                  </a:cubicBezTo>
                  <a:cubicBezTo>
                    <a:pt x="846" y="346"/>
                    <a:pt x="917" y="274"/>
                    <a:pt x="917" y="179"/>
                  </a:cubicBezTo>
                  <a:cubicBezTo>
                    <a:pt x="917" y="72"/>
                    <a:pt x="846" y="1"/>
                    <a:pt x="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42" name="Google Shape;342;p40"/>
          <p:cNvCxnSpPr/>
          <p:nvPr/>
        </p:nvCxnSpPr>
        <p:spPr>
          <a:xfrm flipH="1" rot="10800000">
            <a:off x="1907275" y="1452800"/>
            <a:ext cx="1436700" cy="561300"/>
          </a:xfrm>
          <a:prstGeom prst="bentConnector3">
            <a:avLst>
              <a:gd fmla="val 6347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343" name="Google Shape;343;p40"/>
          <p:cNvSpPr txBox="1"/>
          <p:nvPr>
            <p:ph idx="4294967295" type="body"/>
          </p:nvPr>
        </p:nvSpPr>
        <p:spPr>
          <a:xfrm>
            <a:off x="2756350" y="1890675"/>
            <a:ext cx="21534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Preprocesamiento</a:t>
            </a:r>
            <a:endParaRPr sz="2000"/>
          </a:p>
        </p:txBody>
      </p:sp>
      <p:sp>
        <p:nvSpPr>
          <p:cNvPr id="344" name="Google Shape;344;p40"/>
          <p:cNvSpPr txBox="1"/>
          <p:nvPr>
            <p:ph idx="4294967295" type="body"/>
          </p:nvPr>
        </p:nvSpPr>
        <p:spPr>
          <a:xfrm>
            <a:off x="5313175" y="1890675"/>
            <a:ext cx="18399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Caracteristicas</a:t>
            </a:r>
            <a:endParaRPr sz="2000"/>
          </a:p>
        </p:txBody>
      </p:sp>
      <p:grpSp>
        <p:nvGrpSpPr>
          <p:cNvPr id="345" name="Google Shape;345;p40"/>
          <p:cNvGrpSpPr/>
          <p:nvPr/>
        </p:nvGrpSpPr>
        <p:grpSpPr>
          <a:xfrm>
            <a:off x="5956229" y="1242324"/>
            <a:ext cx="553803" cy="513519"/>
            <a:chOff x="6099375" y="2456075"/>
            <a:chExt cx="337684" cy="314194"/>
          </a:xfrm>
        </p:grpSpPr>
        <p:sp>
          <p:nvSpPr>
            <p:cNvPr id="346" name="Google Shape;346;p40"/>
            <p:cNvSpPr/>
            <p:nvPr/>
          </p:nvSpPr>
          <p:spPr>
            <a:xfrm>
              <a:off x="6099375" y="2456075"/>
              <a:ext cx="337684" cy="314194"/>
            </a:xfrm>
            <a:custGeom>
              <a:rect b="b" l="l" r="r" t="t"/>
              <a:pathLst>
                <a:path extrusionOk="0" h="9871" w="10609">
                  <a:moveTo>
                    <a:pt x="322" y="5025"/>
                  </a:moveTo>
                  <a:cubicBezTo>
                    <a:pt x="536" y="5227"/>
                    <a:pt x="857" y="5418"/>
                    <a:pt x="1274" y="5585"/>
                  </a:cubicBezTo>
                  <a:cubicBezTo>
                    <a:pt x="2048" y="5882"/>
                    <a:pt x="3060" y="6049"/>
                    <a:pt x="4143" y="6049"/>
                  </a:cubicBezTo>
                  <a:lnTo>
                    <a:pt x="4417" y="6049"/>
                  </a:lnTo>
                  <a:cubicBezTo>
                    <a:pt x="4429" y="6061"/>
                    <a:pt x="4465" y="6073"/>
                    <a:pt x="4477" y="6097"/>
                  </a:cubicBezTo>
                  <a:lnTo>
                    <a:pt x="4905" y="6347"/>
                  </a:lnTo>
                  <a:cubicBezTo>
                    <a:pt x="4894" y="6466"/>
                    <a:pt x="4882" y="6585"/>
                    <a:pt x="4882" y="6692"/>
                  </a:cubicBezTo>
                  <a:cubicBezTo>
                    <a:pt x="4882" y="6811"/>
                    <a:pt x="4894" y="6930"/>
                    <a:pt x="4905" y="7025"/>
                  </a:cubicBezTo>
                  <a:lnTo>
                    <a:pt x="4477" y="7287"/>
                  </a:lnTo>
                  <a:cubicBezTo>
                    <a:pt x="4405" y="7323"/>
                    <a:pt x="4358" y="7382"/>
                    <a:pt x="4346" y="7466"/>
                  </a:cubicBezTo>
                  <a:cubicBezTo>
                    <a:pt x="4322" y="7537"/>
                    <a:pt x="4322" y="7609"/>
                    <a:pt x="4370" y="7680"/>
                  </a:cubicBezTo>
                  <a:lnTo>
                    <a:pt x="4608" y="8085"/>
                  </a:lnTo>
                  <a:cubicBezTo>
                    <a:pt x="4564" y="8081"/>
                    <a:pt x="4517" y="8080"/>
                    <a:pt x="4467" y="8080"/>
                  </a:cubicBezTo>
                  <a:cubicBezTo>
                    <a:pt x="4368" y="8080"/>
                    <a:pt x="4263" y="8085"/>
                    <a:pt x="4167" y="8085"/>
                  </a:cubicBezTo>
                  <a:cubicBezTo>
                    <a:pt x="3120" y="8085"/>
                    <a:pt x="2143" y="7942"/>
                    <a:pt x="1393" y="7656"/>
                  </a:cubicBezTo>
                  <a:cubicBezTo>
                    <a:pt x="714" y="7406"/>
                    <a:pt x="322" y="7061"/>
                    <a:pt x="322" y="6728"/>
                  </a:cubicBezTo>
                  <a:lnTo>
                    <a:pt x="322" y="5025"/>
                  </a:lnTo>
                  <a:close/>
                  <a:moveTo>
                    <a:pt x="4132" y="1"/>
                  </a:moveTo>
                  <a:cubicBezTo>
                    <a:pt x="3048" y="1"/>
                    <a:pt x="2036" y="167"/>
                    <a:pt x="1262" y="465"/>
                  </a:cubicBezTo>
                  <a:cubicBezTo>
                    <a:pt x="441" y="774"/>
                    <a:pt x="0" y="1215"/>
                    <a:pt x="0" y="1691"/>
                  </a:cubicBezTo>
                  <a:lnTo>
                    <a:pt x="0" y="6751"/>
                  </a:lnTo>
                  <a:cubicBezTo>
                    <a:pt x="0" y="7228"/>
                    <a:pt x="441" y="7656"/>
                    <a:pt x="1262" y="7966"/>
                  </a:cubicBezTo>
                  <a:cubicBezTo>
                    <a:pt x="2036" y="8264"/>
                    <a:pt x="3048" y="8430"/>
                    <a:pt x="4132" y="8430"/>
                  </a:cubicBezTo>
                  <a:cubicBezTo>
                    <a:pt x="4346" y="8430"/>
                    <a:pt x="4548" y="8430"/>
                    <a:pt x="4763" y="8418"/>
                  </a:cubicBezTo>
                  <a:lnTo>
                    <a:pt x="5025" y="8871"/>
                  </a:lnTo>
                  <a:cubicBezTo>
                    <a:pt x="5072" y="8954"/>
                    <a:pt x="5132" y="8990"/>
                    <a:pt x="5203" y="9014"/>
                  </a:cubicBezTo>
                  <a:cubicBezTo>
                    <a:pt x="5227" y="9018"/>
                    <a:pt x="5252" y="9020"/>
                    <a:pt x="5278" y="9020"/>
                  </a:cubicBezTo>
                  <a:cubicBezTo>
                    <a:pt x="5329" y="9020"/>
                    <a:pt x="5382" y="9010"/>
                    <a:pt x="5429" y="8978"/>
                  </a:cubicBezTo>
                  <a:lnTo>
                    <a:pt x="5858" y="8728"/>
                  </a:lnTo>
                  <a:cubicBezTo>
                    <a:pt x="6037" y="8871"/>
                    <a:pt x="6251" y="8990"/>
                    <a:pt x="6465" y="9085"/>
                  </a:cubicBezTo>
                  <a:lnTo>
                    <a:pt x="6465" y="9573"/>
                  </a:lnTo>
                  <a:cubicBezTo>
                    <a:pt x="6465" y="9740"/>
                    <a:pt x="6608" y="9871"/>
                    <a:pt x="6763" y="9871"/>
                  </a:cubicBezTo>
                  <a:lnTo>
                    <a:pt x="8108" y="9871"/>
                  </a:lnTo>
                  <a:cubicBezTo>
                    <a:pt x="8275" y="9871"/>
                    <a:pt x="8406" y="9740"/>
                    <a:pt x="8406" y="9573"/>
                  </a:cubicBezTo>
                  <a:lnTo>
                    <a:pt x="8406" y="9085"/>
                  </a:lnTo>
                  <a:cubicBezTo>
                    <a:pt x="8632" y="8990"/>
                    <a:pt x="8823" y="8871"/>
                    <a:pt x="9013" y="8728"/>
                  </a:cubicBezTo>
                  <a:lnTo>
                    <a:pt x="9442" y="8978"/>
                  </a:lnTo>
                  <a:cubicBezTo>
                    <a:pt x="9497" y="9010"/>
                    <a:pt x="9548" y="9020"/>
                    <a:pt x="9596" y="9020"/>
                  </a:cubicBezTo>
                  <a:cubicBezTo>
                    <a:pt x="9620" y="9020"/>
                    <a:pt x="9644" y="9018"/>
                    <a:pt x="9668" y="9014"/>
                  </a:cubicBezTo>
                  <a:cubicBezTo>
                    <a:pt x="9739" y="8990"/>
                    <a:pt x="9799" y="8930"/>
                    <a:pt x="9847" y="8871"/>
                  </a:cubicBezTo>
                  <a:lnTo>
                    <a:pt x="10513" y="7716"/>
                  </a:lnTo>
                  <a:cubicBezTo>
                    <a:pt x="10561" y="7597"/>
                    <a:pt x="10561" y="7525"/>
                    <a:pt x="10549" y="7442"/>
                  </a:cubicBezTo>
                  <a:cubicBezTo>
                    <a:pt x="10537" y="7371"/>
                    <a:pt x="10478" y="7311"/>
                    <a:pt x="10406" y="7263"/>
                  </a:cubicBezTo>
                  <a:lnTo>
                    <a:pt x="9978" y="7013"/>
                  </a:lnTo>
                  <a:cubicBezTo>
                    <a:pt x="9989" y="6894"/>
                    <a:pt x="10013" y="6775"/>
                    <a:pt x="10013" y="6668"/>
                  </a:cubicBezTo>
                  <a:cubicBezTo>
                    <a:pt x="10013" y="6549"/>
                    <a:pt x="10001" y="6430"/>
                    <a:pt x="9978" y="6335"/>
                  </a:cubicBezTo>
                  <a:lnTo>
                    <a:pt x="10406" y="6073"/>
                  </a:lnTo>
                  <a:cubicBezTo>
                    <a:pt x="10549" y="6001"/>
                    <a:pt x="10609" y="5823"/>
                    <a:pt x="10513" y="5680"/>
                  </a:cubicBezTo>
                  <a:lnTo>
                    <a:pt x="10311" y="5323"/>
                  </a:lnTo>
                  <a:cubicBezTo>
                    <a:pt x="10280" y="5268"/>
                    <a:pt x="10228" y="5239"/>
                    <a:pt x="10176" y="5239"/>
                  </a:cubicBezTo>
                  <a:cubicBezTo>
                    <a:pt x="10148" y="5239"/>
                    <a:pt x="10121" y="5247"/>
                    <a:pt x="10097" y="5263"/>
                  </a:cubicBezTo>
                  <a:cubicBezTo>
                    <a:pt x="10025" y="5299"/>
                    <a:pt x="9989" y="5394"/>
                    <a:pt x="10037" y="5466"/>
                  </a:cubicBezTo>
                  <a:lnTo>
                    <a:pt x="10228" y="5811"/>
                  </a:lnTo>
                  <a:lnTo>
                    <a:pt x="9727" y="6108"/>
                  </a:lnTo>
                  <a:cubicBezTo>
                    <a:pt x="9668" y="6132"/>
                    <a:pt x="9632" y="6216"/>
                    <a:pt x="9656" y="6275"/>
                  </a:cubicBezTo>
                  <a:cubicBezTo>
                    <a:pt x="9680" y="6406"/>
                    <a:pt x="9680" y="6537"/>
                    <a:pt x="9680" y="6668"/>
                  </a:cubicBezTo>
                  <a:cubicBezTo>
                    <a:pt x="9680" y="6811"/>
                    <a:pt x="9668" y="6942"/>
                    <a:pt x="9656" y="7073"/>
                  </a:cubicBezTo>
                  <a:cubicBezTo>
                    <a:pt x="9632" y="7132"/>
                    <a:pt x="9668" y="7204"/>
                    <a:pt x="9727" y="7240"/>
                  </a:cubicBezTo>
                  <a:lnTo>
                    <a:pt x="10228" y="7537"/>
                  </a:lnTo>
                  <a:lnTo>
                    <a:pt x="9573" y="8668"/>
                  </a:lnTo>
                  <a:lnTo>
                    <a:pt x="9073" y="8371"/>
                  </a:lnTo>
                  <a:cubicBezTo>
                    <a:pt x="9045" y="8354"/>
                    <a:pt x="9015" y="8345"/>
                    <a:pt x="8986" y="8345"/>
                  </a:cubicBezTo>
                  <a:cubicBezTo>
                    <a:pt x="8952" y="8345"/>
                    <a:pt x="8920" y="8357"/>
                    <a:pt x="8894" y="8383"/>
                  </a:cubicBezTo>
                  <a:cubicBezTo>
                    <a:pt x="8680" y="8561"/>
                    <a:pt x="8442" y="8692"/>
                    <a:pt x="8192" y="8787"/>
                  </a:cubicBezTo>
                  <a:cubicBezTo>
                    <a:pt x="8132" y="8799"/>
                    <a:pt x="8084" y="8859"/>
                    <a:pt x="8084" y="8930"/>
                  </a:cubicBezTo>
                  <a:lnTo>
                    <a:pt x="8084" y="9514"/>
                  </a:lnTo>
                  <a:lnTo>
                    <a:pt x="6775" y="9514"/>
                  </a:lnTo>
                  <a:lnTo>
                    <a:pt x="6775" y="8930"/>
                  </a:lnTo>
                  <a:cubicBezTo>
                    <a:pt x="6775" y="8871"/>
                    <a:pt x="6739" y="8811"/>
                    <a:pt x="6679" y="8787"/>
                  </a:cubicBezTo>
                  <a:cubicBezTo>
                    <a:pt x="6418" y="8692"/>
                    <a:pt x="6179" y="8561"/>
                    <a:pt x="5977" y="8383"/>
                  </a:cubicBezTo>
                  <a:cubicBezTo>
                    <a:pt x="5951" y="8357"/>
                    <a:pt x="5919" y="8345"/>
                    <a:pt x="5885" y="8345"/>
                  </a:cubicBezTo>
                  <a:cubicBezTo>
                    <a:pt x="5856" y="8345"/>
                    <a:pt x="5826" y="8354"/>
                    <a:pt x="5798" y="8371"/>
                  </a:cubicBezTo>
                  <a:lnTo>
                    <a:pt x="5286" y="8668"/>
                  </a:lnTo>
                  <a:lnTo>
                    <a:pt x="4632" y="7537"/>
                  </a:lnTo>
                  <a:lnTo>
                    <a:pt x="5144" y="7240"/>
                  </a:lnTo>
                  <a:cubicBezTo>
                    <a:pt x="5203" y="7204"/>
                    <a:pt x="5227" y="7132"/>
                    <a:pt x="5215" y="7073"/>
                  </a:cubicBezTo>
                  <a:cubicBezTo>
                    <a:pt x="5191" y="6942"/>
                    <a:pt x="5191" y="6811"/>
                    <a:pt x="5191" y="6668"/>
                  </a:cubicBezTo>
                  <a:cubicBezTo>
                    <a:pt x="5191" y="6537"/>
                    <a:pt x="5203" y="6406"/>
                    <a:pt x="5215" y="6275"/>
                  </a:cubicBezTo>
                  <a:cubicBezTo>
                    <a:pt x="5227" y="6216"/>
                    <a:pt x="5203" y="6132"/>
                    <a:pt x="5144" y="6108"/>
                  </a:cubicBezTo>
                  <a:lnTo>
                    <a:pt x="4632" y="5811"/>
                  </a:lnTo>
                  <a:lnTo>
                    <a:pt x="5286" y="4680"/>
                  </a:lnTo>
                  <a:lnTo>
                    <a:pt x="5798" y="4977"/>
                  </a:lnTo>
                  <a:cubicBezTo>
                    <a:pt x="5825" y="4988"/>
                    <a:pt x="5854" y="4994"/>
                    <a:pt x="5883" y="4994"/>
                  </a:cubicBezTo>
                  <a:cubicBezTo>
                    <a:pt x="5917" y="4994"/>
                    <a:pt x="5951" y="4985"/>
                    <a:pt x="5977" y="4965"/>
                  </a:cubicBezTo>
                  <a:cubicBezTo>
                    <a:pt x="6179" y="4787"/>
                    <a:pt x="6418" y="4644"/>
                    <a:pt x="6679" y="4561"/>
                  </a:cubicBezTo>
                  <a:cubicBezTo>
                    <a:pt x="6739" y="4549"/>
                    <a:pt x="6775" y="4489"/>
                    <a:pt x="6775" y="4406"/>
                  </a:cubicBezTo>
                  <a:lnTo>
                    <a:pt x="6775" y="3834"/>
                  </a:lnTo>
                  <a:lnTo>
                    <a:pt x="8084" y="3834"/>
                  </a:lnTo>
                  <a:lnTo>
                    <a:pt x="8084" y="4406"/>
                  </a:lnTo>
                  <a:cubicBezTo>
                    <a:pt x="8084" y="4465"/>
                    <a:pt x="8132" y="4525"/>
                    <a:pt x="8192" y="4561"/>
                  </a:cubicBezTo>
                  <a:cubicBezTo>
                    <a:pt x="8442" y="4644"/>
                    <a:pt x="8680" y="4787"/>
                    <a:pt x="8894" y="4965"/>
                  </a:cubicBezTo>
                  <a:cubicBezTo>
                    <a:pt x="8920" y="4985"/>
                    <a:pt x="8954" y="4994"/>
                    <a:pt x="8988" y="4994"/>
                  </a:cubicBezTo>
                  <a:cubicBezTo>
                    <a:pt x="9017" y="4994"/>
                    <a:pt x="9046" y="4988"/>
                    <a:pt x="9073" y="4977"/>
                  </a:cubicBezTo>
                  <a:lnTo>
                    <a:pt x="9573" y="4680"/>
                  </a:lnTo>
                  <a:lnTo>
                    <a:pt x="9716" y="4906"/>
                  </a:lnTo>
                  <a:cubicBezTo>
                    <a:pt x="9740" y="4955"/>
                    <a:pt x="9793" y="4982"/>
                    <a:pt x="9847" y="4982"/>
                  </a:cubicBezTo>
                  <a:cubicBezTo>
                    <a:pt x="9871" y="4982"/>
                    <a:pt x="9896" y="4977"/>
                    <a:pt x="9918" y="4965"/>
                  </a:cubicBezTo>
                  <a:cubicBezTo>
                    <a:pt x="9989" y="4918"/>
                    <a:pt x="10025" y="4823"/>
                    <a:pt x="9978" y="4751"/>
                  </a:cubicBezTo>
                  <a:lnTo>
                    <a:pt x="9847" y="4513"/>
                  </a:lnTo>
                  <a:cubicBezTo>
                    <a:pt x="9798" y="4424"/>
                    <a:pt x="9699" y="4367"/>
                    <a:pt x="9592" y="4367"/>
                  </a:cubicBezTo>
                  <a:cubicBezTo>
                    <a:pt x="9542" y="4367"/>
                    <a:pt x="9491" y="4379"/>
                    <a:pt x="9442" y="4406"/>
                  </a:cubicBezTo>
                  <a:lnTo>
                    <a:pt x="9013" y="4668"/>
                  </a:lnTo>
                  <a:cubicBezTo>
                    <a:pt x="8835" y="4513"/>
                    <a:pt x="8620" y="4394"/>
                    <a:pt x="8406" y="4311"/>
                  </a:cubicBezTo>
                  <a:lnTo>
                    <a:pt x="8406" y="3811"/>
                  </a:lnTo>
                  <a:cubicBezTo>
                    <a:pt x="8406" y="3727"/>
                    <a:pt x="8358" y="3632"/>
                    <a:pt x="8299" y="3596"/>
                  </a:cubicBezTo>
                  <a:lnTo>
                    <a:pt x="8299" y="1656"/>
                  </a:lnTo>
                  <a:cubicBezTo>
                    <a:pt x="8299" y="1060"/>
                    <a:pt x="7596" y="536"/>
                    <a:pt x="6394" y="239"/>
                  </a:cubicBezTo>
                  <a:cubicBezTo>
                    <a:pt x="6384" y="237"/>
                    <a:pt x="6375" y="237"/>
                    <a:pt x="6365" y="237"/>
                  </a:cubicBezTo>
                  <a:cubicBezTo>
                    <a:pt x="6284" y="237"/>
                    <a:pt x="6225" y="283"/>
                    <a:pt x="6203" y="358"/>
                  </a:cubicBezTo>
                  <a:cubicBezTo>
                    <a:pt x="6179" y="453"/>
                    <a:pt x="6227" y="524"/>
                    <a:pt x="6322" y="560"/>
                  </a:cubicBezTo>
                  <a:cubicBezTo>
                    <a:pt x="7346" y="810"/>
                    <a:pt x="7989" y="1239"/>
                    <a:pt x="7989" y="1667"/>
                  </a:cubicBezTo>
                  <a:cubicBezTo>
                    <a:pt x="7989" y="2001"/>
                    <a:pt x="7596" y="2346"/>
                    <a:pt x="6918" y="2596"/>
                  </a:cubicBezTo>
                  <a:cubicBezTo>
                    <a:pt x="6179" y="2882"/>
                    <a:pt x="5203" y="3025"/>
                    <a:pt x="4143" y="3025"/>
                  </a:cubicBezTo>
                  <a:cubicBezTo>
                    <a:pt x="3703" y="3025"/>
                    <a:pt x="3262" y="3001"/>
                    <a:pt x="2846" y="2941"/>
                  </a:cubicBezTo>
                  <a:cubicBezTo>
                    <a:pt x="2833" y="2938"/>
                    <a:pt x="2821" y="2936"/>
                    <a:pt x="2809" y="2936"/>
                  </a:cubicBezTo>
                  <a:cubicBezTo>
                    <a:pt x="2742" y="2936"/>
                    <a:pt x="2687" y="2991"/>
                    <a:pt x="2667" y="3072"/>
                  </a:cubicBezTo>
                  <a:cubicBezTo>
                    <a:pt x="2655" y="3156"/>
                    <a:pt x="2715" y="3239"/>
                    <a:pt x="2810" y="3251"/>
                  </a:cubicBezTo>
                  <a:cubicBezTo>
                    <a:pt x="3239" y="3311"/>
                    <a:pt x="3679" y="3334"/>
                    <a:pt x="4143" y="3334"/>
                  </a:cubicBezTo>
                  <a:cubicBezTo>
                    <a:pt x="5227" y="3334"/>
                    <a:pt x="6239" y="3168"/>
                    <a:pt x="7013" y="2870"/>
                  </a:cubicBezTo>
                  <a:cubicBezTo>
                    <a:pt x="7430" y="2715"/>
                    <a:pt x="7763" y="2525"/>
                    <a:pt x="7965" y="2310"/>
                  </a:cubicBezTo>
                  <a:lnTo>
                    <a:pt x="7965" y="3525"/>
                  </a:lnTo>
                  <a:lnTo>
                    <a:pt x="6751" y="3525"/>
                  </a:lnTo>
                  <a:cubicBezTo>
                    <a:pt x="6584" y="3525"/>
                    <a:pt x="6453" y="3668"/>
                    <a:pt x="6453" y="3822"/>
                  </a:cubicBezTo>
                  <a:lnTo>
                    <a:pt x="6453" y="4323"/>
                  </a:lnTo>
                  <a:cubicBezTo>
                    <a:pt x="6227" y="4406"/>
                    <a:pt x="6037" y="4525"/>
                    <a:pt x="5846" y="4680"/>
                  </a:cubicBezTo>
                  <a:lnTo>
                    <a:pt x="5406" y="4418"/>
                  </a:lnTo>
                  <a:cubicBezTo>
                    <a:pt x="5360" y="4395"/>
                    <a:pt x="5315" y="4387"/>
                    <a:pt x="5270" y="4387"/>
                  </a:cubicBezTo>
                  <a:cubicBezTo>
                    <a:pt x="5243" y="4387"/>
                    <a:pt x="5217" y="4390"/>
                    <a:pt x="5191" y="4394"/>
                  </a:cubicBezTo>
                  <a:cubicBezTo>
                    <a:pt x="5108" y="4406"/>
                    <a:pt x="5048" y="4465"/>
                    <a:pt x="5013" y="4525"/>
                  </a:cubicBezTo>
                  <a:lnTo>
                    <a:pt x="4334" y="5692"/>
                  </a:lnTo>
                  <a:cubicBezTo>
                    <a:pt x="4322" y="5704"/>
                    <a:pt x="4322" y="5716"/>
                    <a:pt x="4322" y="5727"/>
                  </a:cubicBezTo>
                  <a:lnTo>
                    <a:pt x="4132" y="5727"/>
                  </a:lnTo>
                  <a:cubicBezTo>
                    <a:pt x="3084" y="5727"/>
                    <a:pt x="2107" y="5585"/>
                    <a:pt x="1357" y="5299"/>
                  </a:cubicBezTo>
                  <a:cubicBezTo>
                    <a:pt x="679" y="5049"/>
                    <a:pt x="286" y="4704"/>
                    <a:pt x="286" y="4382"/>
                  </a:cubicBezTo>
                  <a:lnTo>
                    <a:pt x="286" y="2322"/>
                  </a:lnTo>
                  <a:cubicBezTo>
                    <a:pt x="643" y="2668"/>
                    <a:pt x="1274" y="2965"/>
                    <a:pt x="2131" y="3144"/>
                  </a:cubicBezTo>
                  <a:lnTo>
                    <a:pt x="2167" y="3144"/>
                  </a:lnTo>
                  <a:cubicBezTo>
                    <a:pt x="2238" y="3144"/>
                    <a:pt x="2298" y="3096"/>
                    <a:pt x="2322" y="3025"/>
                  </a:cubicBezTo>
                  <a:cubicBezTo>
                    <a:pt x="2334" y="2930"/>
                    <a:pt x="2286" y="2858"/>
                    <a:pt x="2203" y="2846"/>
                  </a:cubicBezTo>
                  <a:cubicBezTo>
                    <a:pt x="1036" y="2596"/>
                    <a:pt x="298" y="2132"/>
                    <a:pt x="298" y="1667"/>
                  </a:cubicBezTo>
                  <a:cubicBezTo>
                    <a:pt x="298" y="1346"/>
                    <a:pt x="679" y="1001"/>
                    <a:pt x="1369" y="751"/>
                  </a:cubicBezTo>
                  <a:cubicBezTo>
                    <a:pt x="2096" y="465"/>
                    <a:pt x="3072" y="322"/>
                    <a:pt x="4132" y="322"/>
                  </a:cubicBezTo>
                  <a:cubicBezTo>
                    <a:pt x="4667" y="322"/>
                    <a:pt x="5191" y="358"/>
                    <a:pt x="5679" y="441"/>
                  </a:cubicBezTo>
                  <a:cubicBezTo>
                    <a:pt x="5687" y="442"/>
                    <a:pt x="5695" y="443"/>
                    <a:pt x="5703" y="443"/>
                  </a:cubicBezTo>
                  <a:cubicBezTo>
                    <a:pt x="5786" y="443"/>
                    <a:pt x="5847" y="385"/>
                    <a:pt x="5858" y="298"/>
                  </a:cubicBezTo>
                  <a:cubicBezTo>
                    <a:pt x="5870" y="215"/>
                    <a:pt x="5810" y="143"/>
                    <a:pt x="5727" y="120"/>
                  </a:cubicBezTo>
                  <a:cubicBezTo>
                    <a:pt x="5215" y="36"/>
                    <a:pt x="4679" y="1"/>
                    <a:pt x="4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6306652" y="2638748"/>
              <a:ext cx="59904" cy="59522"/>
            </a:xfrm>
            <a:custGeom>
              <a:rect b="b" l="l" r="r" t="t"/>
              <a:pathLst>
                <a:path extrusionOk="0" h="1870" w="1882">
                  <a:moveTo>
                    <a:pt x="941" y="310"/>
                  </a:moveTo>
                  <a:cubicBezTo>
                    <a:pt x="1287" y="310"/>
                    <a:pt x="1561" y="596"/>
                    <a:pt x="1561" y="929"/>
                  </a:cubicBezTo>
                  <a:cubicBezTo>
                    <a:pt x="1561" y="1274"/>
                    <a:pt x="1287" y="1560"/>
                    <a:pt x="941" y="1560"/>
                  </a:cubicBezTo>
                  <a:cubicBezTo>
                    <a:pt x="596" y="1560"/>
                    <a:pt x="310" y="1274"/>
                    <a:pt x="310" y="929"/>
                  </a:cubicBezTo>
                  <a:cubicBezTo>
                    <a:pt x="310" y="596"/>
                    <a:pt x="596" y="310"/>
                    <a:pt x="941" y="310"/>
                  </a:cubicBezTo>
                  <a:close/>
                  <a:moveTo>
                    <a:pt x="941" y="0"/>
                  </a:moveTo>
                  <a:cubicBezTo>
                    <a:pt x="418" y="0"/>
                    <a:pt x="1" y="417"/>
                    <a:pt x="1" y="929"/>
                  </a:cubicBezTo>
                  <a:cubicBezTo>
                    <a:pt x="1" y="1453"/>
                    <a:pt x="418" y="1870"/>
                    <a:pt x="941" y="1870"/>
                  </a:cubicBezTo>
                  <a:cubicBezTo>
                    <a:pt x="1465" y="1870"/>
                    <a:pt x="1882" y="1453"/>
                    <a:pt x="1882" y="929"/>
                  </a:cubicBezTo>
                  <a:cubicBezTo>
                    <a:pt x="1882" y="417"/>
                    <a:pt x="1465" y="0"/>
                    <a:pt x="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48" name="Google Shape;348;p40"/>
          <p:cNvCxnSpPr/>
          <p:nvPr/>
        </p:nvCxnSpPr>
        <p:spPr>
          <a:xfrm>
            <a:off x="4270400" y="1452800"/>
            <a:ext cx="14685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349" name="Google Shape;349;p40"/>
          <p:cNvSpPr txBox="1"/>
          <p:nvPr>
            <p:ph idx="4294967295" type="body"/>
          </p:nvPr>
        </p:nvSpPr>
        <p:spPr>
          <a:xfrm>
            <a:off x="7914200" y="809500"/>
            <a:ext cx="9609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Color</a:t>
            </a:r>
            <a:endParaRPr sz="2000"/>
          </a:p>
        </p:txBody>
      </p:sp>
      <p:sp>
        <p:nvSpPr>
          <p:cNvPr id="350" name="Google Shape;350;p40"/>
          <p:cNvSpPr txBox="1"/>
          <p:nvPr>
            <p:ph idx="4294967295" type="body"/>
          </p:nvPr>
        </p:nvSpPr>
        <p:spPr>
          <a:xfrm>
            <a:off x="7914200" y="1315750"/>
            <a:ext cx="11178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Forma</a:t>
            </a:r>
            <a:endParaRPr sz="2000"/>
          </a:p>
        </p:txBody>
      </p:sp>
      <p:sp>
        <p:nvSpPr>
          <p:cNvPr id="351" name="Google Shape;351;p40"/>
          <p:cNvSpPr txBox="1"/>
          <p:nvPr>
            <p:ph idx="4294967295" type="body"/>
          </p:nvPr>
        </p:nvSpPr>
        <p:spPr>
          <a:xfrm>
            <a:off x="7861400" y="1822000"/>
            <a:ext cx="1066500" cy="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Textura</a:t>
            </a:r>
            <a:endParaRPr sz="2000"/>
          </a:p>
        </p:txBody>
      </p:sp>
      <p:cxnSp>
        <p:nvCxnSpPr>
          <p:cNvPr id="352" name="Google Shape;352;p40"/>
          <p:cNvCxnSpPr>
            <a:endCxn id="349" idx="1"/>
          </p:cNvCxnSpPr>
          <p:nvPr/>
        </p:nvCxnSpPr>
        <p:spPr>
          <a:xfrm flipH="1" rot="10800000">
            <a:off x="6582800" y="1024900"/>
            <a:ext cx="1331400" cy="439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353" name="Google Shape;353;p40"/>
          <p:cNvCxnSpPr>
            <a:endCxn id="350" idx="1"/>
          </p:cNvCxnSpPr>
          <p:nvPr/>
        </p:nvCxnSpPr>
        <p:spPr>
          <a:xfrm>
            <a:off x="6581000" y="1461250"/>
            <a:ext cx="1333200" cy="69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354" name="Google Shape;354;p40"/>
          <p:cNvCxnSpPr>
            <a:endCxn id="351" idx="1"/>
          </p:cNvCxnSpPr>
          <p:nvPr/>
        </p:nvCxnSpPr>
        <p:spPr>
          <a:xfrm>
            <a:off x="6581300" y="1458100"/>
            <a:ext cx="1280100" cy="579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grpSp>
        <p:nvGrpSpPr>
          <p:cNvPr id="355" name="Google Shape;355;p40"/>
          <p:cNvGrpSpPr/>
          <p:nvPr/>
        </p:nvGrpSpPr>
        <p:grpSpPr>
          <a:xfrm>
            <a:off x="5964182" y="3335704"/>
            <a:ext cx="537881" cy="530062"/>
            <a:chOff x="7528096" y="2450059"/>
            <a:chExt cx="327976" cy="324316"/>
          </a:xfrm>
        </p:grpSpPr>
        <p:sp>
          <p:nvSpPr>
            <p:cNvPr id="356" name="Google Shape;356;p40"/>
            <p:cNvSpPr/>
            <p:nvPr/>
          </p:nvSpPr>
          <p:spPr>
            <a:xfrm>
              <a:off x="7569411" y="2697187"/>
              <a:ext cx="26928" cy="25623"/>
            </a:xfrm>
            <a:custGeom>
              <a:rect b="b" l="l" r="r" t="t"/>
              <a:pathLst>
                <a:path extrusionOk="0" h="805" w="846">
                  <a:moveTo>
                    <a:pt x="679" y="1"/>
                  </a:moveTo>
                  <a:cubicBezTo>
                    <a:pt x="640" y="1"/>
                    <a:pt x="602" y="16"/>
                    <a:pt x="572" y="46"/>
                  </a:cubicBezTo>
                  <a:lnTo>
                    <a:pt x="60" y="558"/>
                  </a:lnTo>
                  <a:cubicBezTo>
                    <a:pt x="0" y="617"/>
                    <a:pt x="0" y="700"/>
                    <a:pt x="60" y="760"/>
                  </a:cubicBezTo>
                  <a:cubicBezTo>
                    <a:pt x="96" y="790"/>
                    <a:pt x="134" y="805"/>
                    <a:pt x="172" y="805"/>
                  </a:cubicBezTo>
                  <a:cubicBezTo>
                    <a:pt x="209" y="805"/>
                    <a:pt x="244" y="790"/>
                    <a:pt x="274" y="760"/>
                  </a:cubicBezTo>
                  <a:lnTo>
                    <a:pt x="786" y="260"/>
                  </a:lnTo>
                  <a:cubicBezTo>
                    <a:pt x="846" y="200"/>
                    <a:pt x="846" y="105"/>
                    <a:pt x="786" y="46"/>
                  </a:cubicBezTo>
                  <a:cubicBezTo>
                    <a:pt x="756" y="16"/>
                    <a:pt x="718" y="1"/>
                    <a:pt x="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7600859" y="2728667"/>
              <a:ext cx="26578" cy="25591"/>
            </a:xfrm>
            <a:custGeom>
              <a:rect b="b" l="l" r="r" t="t"/>
              <a:pathLst>
                <a:path extrusionOk="0" h="804" w="835">
                  <a:moveTo>
                    <a:pt x="673" y="0"/>
                  </a:moveTo>
                  <a:cubicBezTo>
                    <a:pt x="638" y="0"/>
                    <a:pt x="602" y="15"/>
                    <a:pt x="572" y="45"/>
                  </a:cubicBezTo>
                  <a:lnTo>
                    <a:pt x="60" y="545"/>
                  </a:lnTo>
                  <a:cubicBezTo>
                    <a:pt x="1" y="604"/>
                    <a:pt x="1" y="700"/>
                    <a:pt x="60" y="759"/>
                  </a:cubicBezTo>
                  <a:cubicBezTo>
                    <a:pt x="90" y="789"/>
                    <a:pt x="129" y="804"/>
                    <a:pt x="167" y="804"/>
                  </a:cubicBezTo>
                  <a:cubicBezTo>
                    <a:pt x="206" y="804"/>
                    <a:pt x="245" y="789"/>
                    <a:pt x="274" y="759"/>
                  </a:cubicBezTo>
                  <a:lnTo>
                    <a:pt x="775" y="247"/>
                  </a:lnTo>
                  <a:cubicBezTo>
                    <a:pt x="834" y="188"/>
                    <a:pt x="834" y="104"/>
                    <a:pt x="775" y="45"/>
                  </a:cubicBezTo>
                  <a:cubicBezTo>
                    <a:pt x="745" y="15"/>
                    <a:pt x="709" y="0"/>
                    <a:pt x="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7585326" y="2713102"/>
              <a:ext cx="26546" cy="25241"/>
            </a:xfrm>
            <a:custGeom>
              <a:rect b="b" l="l" r="r" t="t"/>
              <a:pathLst>
                <a:path extrusionOk="0" h="793" w="834">
                  <a:moveTo>
                    <a:pt x="667" y="1"/>
                  </a:moveTo>
                  <a:cubicBezTo>
                    <a:pt x="629" y="1"/>
                    <a:pt x="590" y="16"/>
                    <a:pt x="560" y="46"/>
                  </a:cubicBezTo>
                  <a:lnTo>
                    <a:pt x="60" y="546"/>
                  </a:lnTo>
                  <a:cubicBezTo>
                    <a:pt x="0" y="605"/>
                    <a:pt x="0" y="700"/>
                    <a:pt x="60" y="748"/>
                  </a:cubicBezTo>
                  <a:cubicBezTo>
                    <a:pt x="90" y="778"/>
                    <a:pt x="125" y="793"/>
                    <a:pt x="161" y="793"/>
                  </a:cubicBezTo>
                  <a:cubicBezTo>
                    <a:pt x="197" y="793"/>
                    <a:pt x="233" y="778"/>
                    <a:pt x="262" y="748"/>
                  </a:cubicBezTo>
                  <a:lnTo>
                    <a:pt x="774" y="248"/>
                  </a:lnTo>
                  <a:cubicBezTo>
                    <a:pt x="834" y="189"/>
                    <a:pt x="834" y="105"/>
                    <a:pt x="774" y="46"/>
                  </a:cubicBezTo>
                  <a:cubicBezTo>
                    <a:pt x="745" y="16"/>
                    <a:pt x="706" y="1"/>
                    <a:pt x="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7528096" y="2450059"/>
              <a:ext cx="327976" cy="324316"/>
            </a:xfrm>
            <a:custGeom>
              <a:rect b="b" l="l" r="r" t="t"/>
              <a:pathLst>
                <a:path extrusionOk="0" h="10189" w="10304">
                  <a:moveTo>
                    <a:pt x="9954" y="309"/>
                  </a:moveTo>
                  <a:lnTo>
                    <a:pt x="9538" y="1761"/>
                  </a:lnTo>
                  <a:lnTo>
                    <a:pt x="8514" y="725"/>
                  </a:lnTo>
                  <a:lnTo>
                    <a:pt x="9954" y="309"/>
                  </a:lnTo>
                  <a:close/>
                  <a:moveTo>
                    <a:pt x="4311" y="3369"/>
                  </a:moveTo>
                  <a:lnTo>
                    <a:pt x="2501" y="5178"/>
                  </a:lnTo>
                  <a:lnTo>
                    <a:pt x="429" y="5012"/>
                  </a:lnTo>
                  <a:cubicBezTo>
                    <a:pt x="394" y="5012"/>
                    <a:pt x="382" y="4988"/>
                    <a:pt x="417" y="4952"/>
                  </a:cubicBezTo>
                  <a:cubicBezTo>
                    <a:pt x="1310" y="4059"/>
                    <a:pt x="2477" y="3523"/>
                    <a:pt x="3727" y="3404"/>
                  </a:cubicBezTo>
                  <a:lnTo>
                    <a:pt x="4311" y="3369"/>
                  </a:lnTo>
                  <a:close/>
                  <a:moveTo>
                    <a:pt x="2537" y="5571"/>
                  </a:moveTo>
                  <a:lnTo>
                    <a:pt x="3358" y="6381"/>
                  </a:lnTo>
                  <a:lnTo>
                    <a:pt x="3049" y="6702"/>
                  </a:lnTo>
                  <a:cubicBezTo>
                    <a:pt x="2715" y="6369"/>
                    <a:pt x="2299" y="5952"/>
                    <a:pt x="2227" y="5893"/>
                  </a:cubicBezTo>
                  <a:lnTo>
                    <a:pt x="2537" y="5571"/>
                  </a:lnTo>
                  <a:close/>
                  <a:moveTo>
                    <a:pt x="2418" y="6464"/>
                  </a:moveTo>
                  <a:lnTo>
                    <a:pt x="2834" y="6881"/>
                  </a:lnTo>
                  <a:lnTo>
                    <a:pt x="2465" y="7250"/>
                  </a:lnTo>
                  <a:cubicBezTo>
                    <a:pt x="2453" y="7262"/>
                    <a:pt x="2441" y="7298"/>
                    <a:pt x="2418" y="7310"/>
                  </a:cubicBezTo>
                  <a:lnTo>
                    <a:pt x="2049" y="6940"/>
                  </a:lnTo>
                  <a:cubicBezTo>
                    <a:pt x="2025" y="6905"/>
                    <a:pt x="2025" y="6857"/>
                    <a:pt x="2049" y="6833"/>
                  </a:cubicBezTo>
                  <a:lnTo>
                    <a:pt x="2418" y="6464"/>
                  </a:lnTo>
                  <a:close/>
                  <a:moveTo>
                    <a:pt x="8168" y="821"/>
                  </a:moveTo>
                  <a:lnTo>
                    <a:pt x="9418" y="2071"/>
                  </a:lnTo>
                  <a:lnTo>
                    <a:pt x="9061" y="3380"/>
                  </a:lnTo>
                  <a:lnTo>
                    <a:pt x="4906" y="7536"/>
                  </a:lnTo>
                  <a:lnTo>
                    <a:pt x="4084" y="6714"/>
                  </a:lnTo>
                  <a:lnTo>
                    <a:pt x="5978" y="4821"/>
                  </a:lnTo>
                  <a:cubicBezTo>
                    <a:pt x="6109" y="4690"/>
                    <a:pt x="6144" y="4452"/>
                    <a:pt x="5966" y="4273"/>
                  </a:cubicBezTo>
                  <a:cubicBezTo>
                    <a:pt x="5888" y="4196"/>
                    <a:pt x="5790" y="4157"/>
                    <a:pt x="5693" y="4157"/>
                  </a:cubicBezTo>
                  <a:cubicBezTo>
                    <a:pt x="5597" y="4157"/>
                    <a:pt x="5501" y="4196"/>
                    <a:pt x="5430" y="4273"/>
                  </a:cubicBezTo>
                  <a:lnTo>
                    <a:pt x="3537" y="6167"/>
                  </a:lnTo>
                  <a:lnTo>
                    <a:pt x="2715" y="5345"/>
                  </a:lnTo>
                  <a:lnTo>
                    <a:pt x="6871" y="1190"/>
                  </a:lnTo>
                  <a:lnTo>
                    <a:pt x="8168" y="821"/>
                  </a:lnTo>
                  <a:close/>
                  <a:moveTo>
                    <a:pt x="5711" y="4485"/>
                  </a:moveTo>
                  <a:cubicBezTo>
                    <a:pt x="5733" y="4485"/>
                    <a:pt x="5757" y="4494"/>
                    <a:pt x="5775" y="4512"/>
                  </a:cubicBezTo>
                  <a:cubicBezTo>
                    <a:pt x="5799" y="4535"/>
                    <a:pt x="5799" y="4595"/>
                    <a:pt x="5775" y="4631"/>
                  </a:cubicBezTo>
                  <a:lnTo>
                    <a:pt x="3775" y="6619"/>
                  </a:lnTo>
                  <a:cubicBezTo>
                    <a:pt x="3692" y="6714"/>
                    <a:pt x="2894" y="7488"/>
                    <a:pt x="2811" y="7595"/>
                  </a:cubicBezTo>
                  <a:cubicBezTo>
                    <a:pt x="2793" y="7607"/>
                    <a:pt x="2769" y="7613"/>
                    <a:pt x="2747" y="7613"/>
                  </a:cubicBezTo>
                  <a:cubicBezTo>
                    <a:pt x="2724" y="7613"/>
                    <a:pt x="2703" y="7607"/>
                    <a:pt x="2691" y="7595"/>
                  </a:cubicBezTo>
                  <a:cubicBezTo>
                    <a:pt x="2656" y="7560"/>
                    <a:pt x="2656" y="7500"/>
                    <a:pt x="2691" y="7476"/>
                  </a:cubicBezTo>
                  <a:lnTo>
                    <a:pt x="5656" y="4512"/>
                  </a:lnTo>
                  <a:cubicBezTo>
                    <a:pt x="5668" y="4494"/>
                    <a:pt x="5689" y="4485"/>
                    <a:pt x="5711" y="4485"/>
                  </a:cubicBezTo>
                  <a:close/>
                  <a:moveTo>
                    <a:pt x="3894" y="6917"/>
                  </a:moveTo>
                  <a:lnTo>
                    <a:pt x="4716" y="7738"/>
                  </a:lnTo>
                  <a:lnTo>
                    <a:pt x="4406" y="8036"/>
                  </a:lnTo>
                  <a:lnTo>
                    <a:pt x="4382" y="8036"/>
                  </a:lnTo>
                  <a:lnTo>
                    <a:pt x="3584" y="7238"/>
                  </a:lnTo>
                  <a:lnTo>
                    <a:pt x="3894" y="6917"/>
                  </a:lnTo>
                  <a:close/>
                  <a:moveTo>
                    <a:pt x="3394" y="7452"/>
                  </a:moveTo>
                  <a:lnTo>
                    <a:pt x="3811" y="7869"/>
                  </a:lnTo>
                  <a:lnTo>
                    <a:pt x="3430" y="8226"/>
                  </a:lnTo>
                  <a:cubicBezTo>
                    <a:pt x="3418" y="8250"/>
                    <a:pt x="3394" y="8250"/>
                    <a:pt x="3394" y="8250"/>
                  </a:cubicBezTo>
                  <a:cubicBezTo>
                    <a:pt x="3370" y="8250"/>
                    <a:pt x="3358" y="8250"/>
                    <a:pt x="3346" y="8226"/>
                  </a:cubicBezTo>
                  <a:lnTo>
                    <a:pt x="2977" y="7857"/>
                  </a:lnTo>
                  <a:cubicBezTo>
                    <a:pt x="2989" y="7845"/>
                    <a:pt x="3013" y="7833"/>
                    <a:pt x="3037" y="7810"/>
                  </a:cubicBezTo>
                  <a:lnTo>
                    <a:pt x="3394" y="7452"/>
                  </a:lnTo>
                  <a:close/>
                  <a:moveTo>
                    <a:pt x="9971" y="1"/>
                  </a:moveTo>
                  <a:cubicBezTo>
                    <a:pt x="9946" y="1"/>
                    <a:pt x="9921" y="4"/>
                    <a:pt x="9895" y="11"/>
                  </a:cubicBezTo>
                  <a:cubicBezTo>
                    <a:pt x="9252" y="213"/>
                    <a:pt x="7394" y="749"/>
                    <a:pt x="6787" y="928"/>
                  </a:cubicBezTo>
                  <a:cubicBezTo>
                    <a:pt x="6751" y="928"/>
                    <a:pt x="6740" y="940"/>
                    <a:pt x="6716" y="963"/>
                  </a:cubicBezTo>
                  <a:lnTo>
                    <a:pt x="4632" y="3047"/>
                  </a:lnTo>
                  <a:lnTo>
                    <a:pt x="3703" y="3130"/>
                  </a:lnTo>
                  <a:cubicBezTo>
                    <a:pt x="2370" y="3226"/>
                    <a:pt x="1144" y="3809"/>
                    <a:pt x="191" y="4750"/>
                  </a:cubicBezTo>
                  <a:cubicBezTo>
                    <a:pt x="1" y="4940"/>
                    <a:pt x="120" y="5285"/>
                    <a:pt x="394" y="5309"/>
                  </a:cubicBezTo>
                  <a:lnTo>
                    <a:pt x="2215" y="5476"/>
                  </a:lnTo>
                  <a:lnTo>
                    <a:pt x="2025" y="5666"/>
                  </a:lnTo>
                  <a:cubicBezTo>
                    <a:pt x="1906" y="5786"/>
                    <a:pt x="1906" y="5964"/>
                    <a:pt x="2025" y="6083"/>
                  </a:cubicBezTo>
                  <a:lnTo>
                    <a:pt x="2203" y="6262"/>
                  </a:lnTo>
                  <a:lnTo>
                    <a:pt x="1822" y="6643"/>
                  </a:lnTo>
                  <a:cubicBezTo>
                    <a:pt x="1679" y="6786"/>
                    <a:pt x="1679" y="7012"/>
                    <a:pt x="1822" y="7155"/>
                  </a:cubicBezTo>
                  <a:lnTo>
                    <a:pt x="3108" y="8441"/>
                  </a:lnTo>
                  <a:cubicBezTo>
                    <a:pt x="3180" y="8512"/>
                    <a:pt x="3272" y="8548"/>
                    <a:pt x="3366" y="8548"/>
                  </a:cubicBezTo>
                  <a:cubicBezTo>
                    <a:pt x="3459" y="8548"/>
                    <a:pt x="3555" y="8512"/>
                    <a:pt x="3632" y="8441"/>
                  </a:cubicBezTo>
                  <a:lnTo>
                    <a:pt x="4001" y="8072"/>
                  </a:lnTo>
                  <a:lnTo>
                    <a:pt x="4180" y="8250"/>
                  </a:lnTo>
                  <a:cubicBezTo>
                    <a:pt x="4239" y="8310"/>
                    <a:pt x="4317" y="8339"/>
                    <a:pt x="4396" y="8339"/>
                  </a:cubicBezTo>
                  <a:cubicBezTo>
                    <a:pt x="4474" y="8339"/>
                    <a:pt x="4555" y="8310"/>
                    <a:pt x="4620" y="8250"/>
                  </a:cubicBezTo>
                  <a:lnTo>
                    <a:pt x="4799" y="8072"/>
                  </a:lnTo>
                  <a:lnTo>
                    <a:pt x="4966" y="9881"/>
                  </a:lnTo>
                  <a:cubicBezTo>
                    <a:pt x="4977" y="10012"/>
                    <a:pt x="5061" y="10119"/>
                    <a:pt x="5180" y="10167"/>
                  </a:cubicBezTo>
                  <a:cubicBezTo>
                    <a:pt x="5216" y="10182"/>
                    <a:pt x="5254" y="10188"/>
                    <a:pt x="5291" y="10188"/>
                  </a:cubicBezTo>
                  <a:cubicBezTo>
                    <a:pt x="5375" y="10188"/>
                    <a:pt x="5455" y="10153"/>
                    <a:pt x="5513" y="10096"/>
                  </a:cubicBezTo>
                  <a:cubicBezTo>
                    <a:pt x="6097" y="9512"/>
                    <a:pt x="6525" y="8822"/>
                    <a:pt x="6811" y="8072"/>
                  </a:cubicBezTo>
                  <a:cubicBezTo>
                    <a:pt x="6847" y="7988"/>
                    <a:pt x="6799" y="7905"/>
                    <a:pt x="6728" y="7869"/>
                  </a:cubicBezTo>
                  <a:cubicBezTo>
                    <a:pt x="6713" y="7865"/>
                    <a:pt x="6698" y="7863"/>
                    <a:pt x="6684" y="7863"/>
                  </a:cubicBezTo>
                  <a:cubicBezTo>
                    <a:pt x="6616" y="7863"/>
                    <a:pt x="6555" y="7906"/>
                    <a:pt x="6525" y="7964"/>
                  </a:cubicBezTo>
                  <a:cubicBezTo>
                    <a:pt x="6263" y="8691"/>
                    <a:pt x="5847" y="9334"/>
                    <a:pt x="5299" y="9881"/>
                  </a:cubicBezTo>
                  <a:cubicBezTo>
                    <a:pt x="5292" y="9885"/>
                    <a:pt x="5285" y="9886"/>
                    <a:pt x="5278" y="9886"/>
                  </a:cubicBezTo>
                  <a:cubicBezTo>
                    <a:pt x="5262" y="9886"/>
                    <a:pt x="5248" y="9878"/>
                    <a:pt x="5239" y="9869"/>
                  </a:cubicBezTo>
                  <a:lnTo>
                    <a:pt x="5061" y="7810"/>
                  </a:lnTo>
                  <a:lnTo>
                    <a:pt x="6871" y="6000"/>
                  </a:lnTo>
                  <a:lnTo>
                    <a:pt x="6871" y="6000"/>
                  </a:lnTo>
                  <a:cubicBezTo>
                    <a:pt x="6811" y="6738"/>
                    <a:pt x="6799" y="6940"/>
                    <a:pt x="6704" y="7310"/>
                  </a:cubicBezTo>
                  <a:cubicBezTo>
                    <a:pt x="6692" y="7381"/>
                    <a:pt x="6740" y="7476"/>
                    <a:pt x="6823" y="7488"/>
                  </a:cubicBezTo>
                  <a:cubicBezTo>
                    <a:pt x="6831" y="7489"/>
                    <a:pt x="6840" y="7490"/>
                    <a:pt x="6848" y="7490"/>
                  </a:cubicBezTo>
                  <a:cubicBezTo>
                    <a:pt x="6923" y="7490"/>
                    <a:pt x="6991" y="7444"/>
                    <a:pt x="7002" y="7369"/>
                  </a:cubicBezTo>
                  <a:cubicBezTo>
                    <a:pt x="7109" y="6905"/>
                    <a:pt x="7109" y="6702"/>
                    <a:pt x="7204" y="5666"/>
                  </a:cubicBezTo>
                  <a:lnTo>
                    <a:pt x="9288" y="3583"/>
                  </a:lnTo>
                  <a:cubicBezTo>
                    <a:pt x="9299" y="3571"/>
                    <a:pt x="9311" y="3547"/>
                    <a:pt x="9323" y="3523"/>
                  </a:cubicBezTo>
                  <a:lnTo>
                    <a:pt x="9740" y="2118"/>
                  </a:lnTo>
                  <a:lnTo>
                    <a:pt x="10240" y="416"/>
                  </a:lnTo>
                  <a:cubicBezTo>
                    <a:pt x="10303" y="194"/>
                    <a:pt x="10161" y="1"/>
                    <a:pt x="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7712296" y="2525528"/>
              <a:ext cx="79989" cy="60954"/>
            </a:xfrm>
            <a:custGeom>
              <a:rect b="b" l="l" r="r" t="t"/>
              <a:pathLst>
                <a:path extrusionOk="0" h="1915" w="2513">
                  <a:moveTo>
                    <a:pt x="842" y="0"/>
                  </a:moveTo>
                  <a:cubicBezTo>
                    <a:pt x="823" y="0"/>
                    <a:pt x="804" y="3"/>
                    <a:pt x="786" y="9"/>
                  </a:cubicBezTo>
                  <a:cubicBezTo>
                    <a:pt x="167" y="295"/>
                    <a:pt x="0" y="1129"/>
                    <a:pt x="488" y="1617"/>
                  </a:cubicBezTo>
                  <a:cubicBezTo>
                    <a:pt x="679" y="1807"/>
                    <a:pt x="941" y="1914"/>
                    <a:pt x="1191" y="1914"/>
                  </a:cubicBezTo>
                  <a:cubicBezTo>
                    <a:pt x="2072" y="1914"/>
                    <a:pt x="2512" y="843"/>
                    <a:pt x="1893" y="224"/>
                  </a:cubicBezTo>
                  <a:cubicBezTo>
                    <a:pt x="1798" y="128"/>
                    <a:pt x="1715" y="69"/>
                    <a:pt x="1596" y="9"/>
                  </a:cubicBezTo>
                  <a:cubicBezTo>
                    <a:pt x="1575" y="3"/>
                    <a:pt x="1554" y="0"/>
                    <a:pt x="1534" y="0"/>
                  </a:cubicBezTo>
                  <a:cubicBezTo>
                    <a:pt x="1473" y="0"/>
                    <a:pt x="1420" y="27"/>
                    <a:pt x="1393" y="81"/>
                  </a:cubicBezTo>
                  <a:cubicBezTo>
                    <a:pt x="1369" y="164"/>
                    <a:pt x="1393" y="247"/>
                    <a:pt x="1476" y="283"/>
                  </a:cubicBezTo>
                  <a:cubicBezTo>
                    <a:pt x="1917" y="474"/>
                    <a:pt x="2024" y="1069"/>
                    <a:pt x="1679" y="1414"/>
                  </a:cubicBezTo>
                  <a:cubicBezTo>
                    <a:pt x="1548" y="1545"/>
                    <a:pt x="1369" y="1611"/>
                    <a:pt x="1191" y="1611"/>
                  </a:cubicBezTo>
                  <a:cubicBezTo>
                    <a:pt x="1012" y="1611"/>
                    <a:pt x="834" y="1545"/>
                    <a:pt x="703" y="1414"/>
                  </a:cubicBezTo>
                  <a:cubicBezTo>
                    <a:pt x="357" y="1069"/>
                    <a:pt x="464" y="486"/>
                    <a:pt x="905" y="283"/>
                  </a:cubicBezTo>
                  <a:cubicBezTo>
                    <a:pt x="976" y="247"/>
                    <a:pt x="1012" y="164"/>
                    <a:pt x="976" y="81"/>
                  </a:cubicBezTo>
                  <a:cubicBezTo>
                    <a:pt x="959" y="27"/>
                    <a:pt x="900" y="0"/>
                    <a:pt x="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61" name="Google Shape;361;p40"/>
          <p:cNvCxnSpPr>
            <a:endCxn id="344" idx="2"/>
          </p:cNvCxnSpPr>
          <p:nvPr/>
        </p:nvCxnSpPr>
        <p:spPr>
          <a:xfrm rot="10800000">
            <a:off x="6233125" y="2321475"/>
            <a:ext cx="10800" cy="867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362" name="Google Shape;362;p40"/>
          <p:cNvSpPr txBox="1"/>
          <p:nvPr>
            <p:ph idx="4294967295" type="body"/>
          </p:nvPr>
        </p:nvSpPr>
        <p:spPr>
          <a:xfrm>
            <a:off x="5318550" y="4013100"/>
            <a:ext cx="1839900" cy="4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Similitud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"/>
          <p:cNvSpPr txBox="1"/>
          <p:nvPr>
            <p:ph idx="2" type="title"/>
          </p:nvPr>
        </p:nvSpPr>
        <p:spPr>
          <a:xfrm>
            <a:off x="1855250" y="153250"/>
            <a:ext cx="6267000" cy="5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Función de distancia</a:t>
            </a:r>
            <a:endParaRPr sz="2800"/>
          </a:p>
        </p:txBody>
      </p:sp>
      <p:pic>
        <p:nvPicPr>
          <p:cNvPr id="368" name="Google Shape;368;p41"/>
          <p:cNvPicPr preferRelativeResize="0"/>
          <p:nvPr/>
        </p:nvPicPr>
        <p:blipFill rotWithShape="1">
          <a:blip r:embed="rId3">
            <a:alphaModFix/>
          </a:blip>
          <a:srcRect b="10834" l="11442" r="7579" t="5496"/>
          <a:stretch/>
        </p:blipFill>
        <p:spPr>
          <a:xfrm>
            <a:off x="12" y="1393050"/>
            <a:ext cx="2756349" cy="2861773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1"/>
          <p:cNvSpPr txBox="1"/>
          <p:nvPr>
            <p:ph idx="4294967295" type="title"/>
          </p:nvPr>
        </p:nvSpPr>
        <p:spPr>
          <a:xfrm>
            <a:off x="184750" y="118600"/>
            <a:ext cx="1117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02</a:t>
            </a:r>
            <a:endParaRPr b="1" sz="5000"/>
          </a:p>
        </p:txBody>
      </p:sp>
      <p:cxnSp>
        <p:nvCxnSpPr>
          <p:cNvPr id="370" name="Google Shape;370;p41"/>
          <p:cNvCxnSpPr>
            <a:stCxn id="371" idx="2"/>
          </p:cNvCxnSpPr>
          <p:nvPr/>
        </p:nvCxnSpPr>
        <p:spPr>
          <a:xfrm>
            <a:off x="-1894900" y="6182802"/>
            <a:ext cx="0" cy="52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371" name="Google Shape;371;p41"/>
          <p:cNvSpPr/>
          <p:nvPr/>
        </p:nvSpPr>
        <p:spPr>
          <a:xfrm>
            <a:off x="-2323300" y="5326002"/>
            <a:ext cx="856800" cy="856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2" name="Google Shape;372;p41"/>
          <p:cNvCxnSpPr>
            <a:stCxn id="373" idx="2"/>
          </p:cNvCxnSpPr>
          <p:nvPr/>
        </p:nvCxnSpPr>
        <p:spPr>
          <a:xfrm>
            <a:off x="6183" y="6182802"/>
            <a:ext cx="0" cy="52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373" name="Google Shape;373;p41"/>
          <p:cNvSpPr/>
          <p:nvPr/>
        </p:nvSpPr>
        <p:spPr>
          <a:xfrm>
            <a:off x="-422217" y="5326002"/>
            <a:ext cx="856800" cy="856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4" name="Google Shape;374;p41"/>
          <p:cNvCxnSpPr>
            <a:stCxn id="375" idx="2"/>
          </p:cNvCxnSpPr>
          <p:nvPr/>
        </p:nvCxnSpPr>
        <p:spPr>
          <a:xfrm>
            <a:off x="1907267" y="6182802"/>
            <a:ext cx="0" cy="52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375" name="Google Shape;375;p41"/>
          <p:cNvSpPr/>
          <p:nvPr/>
        </p:nvSpPr>
        <p:spPr>
          <a:xfrm>
            <a:off x="1478867" y="5326002"/>
            <a:ext cx="856800" cy="856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6" name="Google Shape;376;p41"/>
          <p:cNvCxnSpPr>
            <a:stCxn id="377" idx="2"/>
          </p:cNvCxnSpPr>
          <p:nvPr/>
        </p:nvCxnSpPr>
        <p:spPr>
          <a:xfrm>
            <a:off x="3808350" y="6182802"/>
            <a:ext cx="0" cy="52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377" name="Google Shape;377;p41"/>
          <p:cNvSpPr/>
          <p:nvPr/>
        </p:nvSpPr>
        <p:spPr>
          <a:xfrm>
            <a:off x="3379950" y="5326002"/>
            <a:ext cx="856800" cy="856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41"/>
          <p:cNvGrpSpPr/>
          <p:nvPr/>
        </p:nvGrpSpPr>
        <p:grpSpPr>
          <a:xfrm>
            <a:off x="-290917" y="5456760"/>
            <a:ext cx="594206" cy="595299"/>
            <a:chOff x="6069423" y="2891892"/>
            <a:chExt cx="362321" cy="364231"/>
          </a:xfrm>
        </p:grpSpPr>
        <p:sp>
          <p:nvSpPr>
            <p:cNvPr id="379" name="Google Shape;379;p41"/>
            <p:cNvSpPr/>
            <p:nvPr/>
          </p:nvSpPr>
          <p:spPr>
            <a:xfrm>
              <a:off x="6069423" y="2891892"/>
              <a:ext cx="278958" cy="278958"/>
            </a:xfrm>
            <a:custGeom>
              <a:rect b="b" l="l" r="r" t="t"/>
              <a:pathLst>
                <a:path extrusionOk="0" h="8764" w="8764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1"/>
            <p:cNvSpPr/>
            <p:nvPr/>
          </p:nvSpPr>
          <p:spPr>
            <a:xfrm>
              <a:off x="6161507" y="2967679"/>
              <a:ext cx="111851" cy="97432"/>
            </a:xfrm>
            <a:custGeom>
              <a:rect b="b" l="l" r="r" t="t"/>
              <a:pathLst>
                <a:path extrusionOk="0" h="3061" w="3514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6144828" y="3007848"/>
              <a:ext cx="105389" cy="88742"/>
            </a:xfrm>
            <a:custGeom>
              <a:rect b="b" l="l" r="r" t="t"/>
              <a:pathLst>
                <a:path extrusionOk="0" h="2788" w="3311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6245633" y="3069248"/>
              <a:ext cx="186110" cy="186874"/>
            </a:xfrm>
            <a:custGeom>
              <a:rect b="b" l="l" r="r" t="t"/>
              <a:pathLst>
                <a:path extrusionOk="0" h="5871" w="5847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6305888" y="3129884"/>
              <a:ext cx="64488" cy="64456"/>
            </a:xfrm>
            <a:custGeom>
              <a:rect b="b" l="l" r="r" t="t"/>
              <a:pathLst>
                <a:path extrusionOk="0" h="2025" w="2026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6173634" y="2997631"/>
              <a:ext cx="70153" cy="70153"/>
            </a:xfrm>
            <a:custGeom>
              <a:rect b="b" l="l" r="r" t="t"/>
              <a:pathLst>
                <a:path extrusionOk="0" h="2204" w="2204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41"/>
          <p:cNvGrpSpPr/>
          <p:nvPr/>
        </p:nvGrpSpPr>
        <p:grpSpPr>
          <a:xfrm>
            <a:off x="3539407" y="5489354"/>
            <a:ext cx="537881" cy="530062"/>
            <a:chOff x="7528096" y="2450059"/>
            <a:chExt cx="327976" cy="324316"/>
          </a:xfrm>
        </p:grpSpPr>
        <p:sp>
          <p:nvSpPr>
            <p:cNvPr id="386" name="Google Shape;386;p41"/>
            <p:cNvSpPr/>
            <p:nvPr/>
          </p:nvSpPr>
          <p:spPr>
            <a:xfrm>
              <a:off x="7569411" y="2697187"/>
              <a:ext cx="26928" cy="25623"/>
            </a:xfrm>
            <a:custGeom>
              <a:rect b="b" l="l" r="r" t="t"/>
              <a:pathLst>
                <a:path extrusionOk="0" h="805" w="846">
                  <a:moveTo>
                    <a:pt x="679" y="1"/>
                  </a:moveTo>
                  <a:cubicBezTo>
                    <a:pt x="640" y="1"/>
                    <a:pt x="602" y="16"/>
                    <a:pt x="572" y="46"/>
                  </a:cubicBezTo>
                  <a:lnTo>
                    <a:pt x="60" y="558"/>
                  </a:lnTo>
                  <a:cubicBezTo>
                    <a:pt x="0" y="617"/>
                    <a:pt x="0" y="700"/>
                    <a:pt x="60" y="760"/>
                  </a:cubicBezTo>
                  <a:cubicBezTo>
                    <a:pt x="96" y="790"/>
                    <a:pt x="134" y="805"/>
                    <a:pt x="172" y="805"/>
                  </a:cubicBezTo>
                  <a:cubicBezTo>
                    <a:pt x="209" y="805"/>
                    <a:pt x="244" y="790"/>
                    <a:pt x="274" y="760"/>
                  </a:cubicBezTo>
                  <a:lnTo>
                    <a:pt x="786" y="260"/>
                  </a:lnTo>
                  <a:cubicBezTo>
                    <a:pt x="846" y="200"/>
                    <a:pt x="846" y="105"/>
                    <a:pt x="786" y="46"/>
                  </a:cubicBezTo>
                  <a:cubicBezTo>
                    <a:pt x="756" y="16"/>
                    <a:pt x="718" y="1"/>
                    <a:pt x="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41"/>
            <p:cNvSpPr/>
            <p:nvPr/>
          </p:nvSpPr>
          <p:spPr>
            <a:xfrm>
              <a:off x="7600859" y="2728667"/>
              <a:ext cx="26578" cy="25591"/>
            </a:xfrm>
            <a:custGeom>
              <a:rect b="b" l="l" r="r" t="t"/>
              <a:pathLst>
                <a:path extrusionOk="0" h="804" w="835">
                  <a:moveTo>
                    <a:pt x="673" y="0"/>
                  </a:moveTo>
                  <a:cubicBezTo>
                    <a:pt x="638" y="0"/>
                    <a:pt x="602" y="15"/>
                    <a:pt x="572" y="45"/>
                  </a:cubicBezTo>
                  <a:lnTo>
                    <a:pt x="60" y="545"/>
                  </a:lnTo>
                  <a:cubicBezTo>
                    <a:pt x="1" y="604"/>
                    <a:pt x="1" y="700"/>
                    <a:pt x="60" y="759"/>
                  </a:cubicBezTo>
                  <a:cubicBezTo>
                    <a:pt x="90" y="789"/>
                    <a:pt x="129" y="804"/>
                    <a:pt x="167" y="804"/>
                  </a:cubicBezTo>
                  <a:cubicBezTo>
                    <a:pt x="206" y="804"/>
                    <a:pt x="245" y="789"/>
                    <a:pt x="274" y="759"/>
                  </a:cubicBezTo>
                  <a:lnTo>
                    <a:pt x="775" y="247"/>
                  </a:lnTo>
                  <a:cubicBezTo>
                    <a:pt x="834" y="188"/>
                    <a:pt x="834" y="104"/>
                    <a:pt x="775" y="45"/>
                  </a:cubicBezTo>
                  <a:cubicBezTo>
                    <a:pt x="745" y="15"/>
                    <a:pt x="709" y="0"/>
                    <a:pt x="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7585326" y="2713102"/>
              <a:ext cx="26546" cy="25241"/>
            </a:xfrm>
            <a:custGeom>
              <a:rect b="b" l="l" r="r" t="t"/>
              <a:pathLst>
                <a:path extrusionOk="0" h="793" w="834">
                  <a:moveTo>
                    <a:pt x="667" y="1"/>
                  </a:moveTo>
                  <a:cubicBezTo>
                    <a:pt x="629" y="1"/>
                    <a:pt x="590" y="16"/>
                    <a:pt x="560" y="46"/>
                  </a:cubicBezTo>
                  <a:lnTo>
                    <a:pt x="60" y="546"/>
                  </a:lnTo>
                  <a:cubicBezTo>
                    <a:pt x="0" y="605"/>
                    <a:pt x="0" y="700"/>
                    <a:pt x="60" y="748"/>
                  </a:cubicBezTo>
                  <a:cubicBezTo>
                    <a:pt x="90" y="778"/>
                    <a:pt x="125" y="793"/>
                    <a:pt x="161" y="793"/>
                  </a:cubicBezTo>
                  <a:cubicBezTo>
                    <a:pt x="197" y="793"/>
                    <a:pt x="233" y="778"/>
                    <a:pt x="262" y="748"/>
                  </a:cubicBezTo>
                  <a:lnTo>
                    <a:pt x="774" y="248"/>
                  </a:lnTo>
                  <a:cubicBezTo>
                    <a:pt x="834" y="189"/>
                    <a:pt x="834" y="105"/>
                    <a:pt x="774" y="46"/>
                  </a:cubicBezTo>
                  <a:cubicBezTo>
                    <a:pt x="745" y="16"/>
                    <a:pt x="706" y="1"/>
                    <a:pt x="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7528096" y="2450059"/>
              <a:ext cx="327976" cy="324316"/>
            </a:xfrm>
            <a:custGeom>
              <a:rect b="b" l="l" r="r" t="t"/>
              <a:pathLst>
                <a:path extrusionOk="0" h="10189" w="10304">
                  <a:moveTo>
                    <a:pt x="9954" y="309"/>
                  </a:moveTo>
                  <a:lnTo>
                    <a:pt x="9538" y="1761"/>
                  </a:lnTo>
                  <a:lnTo>
                    <a:pt x="8514" y="725"/>
                  </a:lnTo>
                  <a:lnTo>
                    <a:pt x="9954" y="309"/>
                  </a:lnTo>
                  <a:close/>
                  <a:moveTo>
                    <a:pt x="4311" y="3369"/>
                  </a:moveTo>
                  <a:lnTo>
                    <a:pt x="2501" y="5178"/>
                  </a:lnTo>
                  <a:lnTo>
                    <a:pt x="429" y="5012"/>
                  </a:lnTo>
                  <a:cubicBezTo>
                    <a:pt x="394" y="5012"/>
                    <a:pt x="382" y="4988"/>
                    <a:pt x="417" y="4952"/>
                  </a:cubicBezTo>
                  <a:cubicBezTo>
                    <a:pt x="1310" y="4059"/>
                    <a:pt x="2477" y="3523"/>
                    <a:pt x="3727" y="3404"/>
                  </a:cubicBezTo>
                  <a:lnTo>
                    <a:pt x="4311" y="3369"/>
                  </a:lnTo>
                  <a:close/>
                  <a:moveTo>
                    <a:pt x="2537" y="5571"/>
                  </a:moveTo>
                  <a:lnTo>
                    <a:pt x="3358" y="6381"/>
                  </a:lnTo>
                  <a:lnTo>
                    <a:pt x="3049" y="6702"/>
                  </a:lnTo>
                  <a:cubicBezTo>
                    <a:pt x="2715" y="6369"/>
                    <a:pt x="2299" y="5952"/>
                    <a:pt x="2227" y="5893"/>
                  </a:cubicBezTo>
                  <a:lnTo>
                    <a:pt x="2537" y="5571"/>
                  </a:lnTo>
                  <a:close/>
                  <a:moveTo>
                    <a:pt x="2418" y="6464"/>
                  </a:moveTo>
                  <a:lnTo>
                    <a:pt x="2834" y="6881"/>
                  </a:lnTo>
                  <a:lnTo>
                    <a:pt x="2465" y="7250"/>
                  </a:lnTo>
                  <a:cubicBezTo>
                    <a:pt x="2453" y="7262"/>
                    <a:pt x="2441" y="7298"/>
                    <a:pt x="2418" y="7310"/>
                  </a:cubicBezTo>
                  <a:lnTo>
                    <a:pt x="2049" y="6940"/>
                  </a:lnTo>
                  <a:cubicBezTo>
                    <a:pt x="2025" y="6905"/>
                    <a:pt x="2025" y="6857"/>
                    <a:pt x="2049" y="6833"/>
                  </a:cubicBezTo>
                  <a:lnTo>
                    <a:pt x="2418" y="6464"/>
                  </a:lnTo>
                  <a:close/>
                  <a:moveTo>
                    <a:pt x="8168" y="821"/>
                  </a:moveTo>
                  <a:lnTo>
                    <a:pt x="9418" y="2071"/>
                  </a:lnTo>
                  <a:lnTo>
                    <a:pt x="9061" y="3380"/>
                  </a:lnTo>
                  <a:lnTo>
                    <a:pt x="4906" y="7536"/>
                  </a:lnTo>
                  <a:lnTo>
                    <a:pt x="4084" y="6714"/>
                  </a:lnTo>
                  <a:lnTo>
                    <a:pt x="5978" y="4821"/>
                  </a:lnTo>
                  <a:cubicBezTo>
                    <a:pt x="6109" y="4690"/>
                    <a:pt x="6144" y="4452"/>
                    <a:pt x="5966" y="4273"/>
                  </a:cubicBezTo>
                  <a:cubicBezTo>
                    <a:pt x="5888" y="4196"/>
                    <a:pt x="5790" y="4157"/>
                    <a:pt x="5693" y="4157"/>
                  </a:cubicBezTo>
                  <a:cubicBezTo>
                    <a:pt x="5597" y="4157"/>
                    <a:pt x="5501" y="4196"/>
                    <a:pt x="5430" y="4273"/>
                  </a:cubicBezTo>
                  <a:lnTo>
                    <a:pt x="3537" y="6167"/>
                  </a:lnTo>
                  <a:lnTo>
                    <a:pt x="2715" y="5345"/>
                  </a:lnTo>
                  <a:lnTo>
                    <a:pt x="6871" y="1190"/>
                  </a:lnTo>
                  <a:lnTo>
                    <a:pt x="8168" y="821"/>
                  </a:lnTo>
                  <a:close/>
                  <a:moveTo>
                    <a:pt x="5711" y="4485"/>
                  </a:moveTo>
                  <a:cubicBezTo>
                    <a:pt x="5733" y="4485"/>
                    <a:pt x="5757" y="4494"/>
                    <a:pt x="5775" y="4512"/>
                  </a:cubicBezTo>
                  <a:cubicBezTo>
                    <a:pt x="5799" y="4535"/>
                    <a:pt x="5799" y="4595"/>
                    <a:pt x="5775" y="4631"/>
                  </a:cubicBezTo>
                  <a:lnTo>
                    <a:pt x="3775" y="6619"/>
                  </a:lnTo>
                  <a:cubicBezTo>
                    <a:pt x="3692" y="6714"/>
                    <a:pt x="2894" y="7488"/>
                    <a:pt x="2811" y="7595"/>
                  </a:cubicBezTo>
                  <a:cubicBezTo>
                    <a:pt x="2793" y="7607"/>
                    <a:pt x="2769" y="7613"/>
                    <a:pt x="2747" y="7613"/>
                  </a:cubicBezTo>
                  <a:cubicBezTo>
                    <a:pt x="2724" y="7613"/>
                    <a:pt x="2703" y="7607"/>
                    <a:pt x="2691" y="7595"/>
                  </a:cubicBezTo>
                  <a:cubicBezTo>
                    <a:pt x="2656" y="7560"/>
                    <a:pt x="2656" y="7500"/>
                    <a:pt x="2691" y="7476"/>
                  </a:cubicBezTo>
                  <a:lnTo>
                    <a:pt x="5656" y="4512"/>
                  </a:lnTo>
                  <a:cubicBezTo>
                    <a:pt x="5668" y="4494"/>
                    <a:pt x="5689" y="4485"/>
                    <a:pt x="5711" y="4485"/>
                  </a:cubicBezTo>
                  <a:close/>
                  <a:moveTo>
                    <a:pt x="3894" y="6917"/>
                  </a:moveTo>
                  <a:lnTo>
                    <a:pt x="4716" y="7738"/>
                  </a:lnTo>
                  <a:lnTo>
                    <a:pt x="4406" y="8036"/>
                  </a:lnTo>
                  <a:lnTo>
                    <a:pt x="4382" y="8036"/>
                  </a:lnTo>
                  <a:lnTo>
                    <a:pt x="3584" y="7238"/>
                  </a:lnTo>
                  <a:lnTo>
                    <a:pt x="3894" y="6917"/>
                  </a:lnTo>
                  <a:close/>
                  <a:moveTo>
                    <a:pt x="3394" y="7452"/>
                  </a:moveTo>
                  <a:lnTo>
                    <a:pt x="3811" y="7869"/>
                  </a:lnTo>
                  <a:lnTo>
                    <a:pt x="3430" y="8226"/>
                  </a:lnTo>
                  <a:cubicBezTo>
                    <a:pt x="3418" y="8250"/>
                    <a:pt x="3394" y="8250"/>
                    <a:pt x="3394" y="8250"/>
                  </a:cubicBezTo>
                  <a:cubicBezTo>
                    <a:pt x="3370" y="8250"/>
                    <a:pt x="3358" y="8250"/>
                    <a:pt x="3346" y="8226"/>
                  </a:cubicBezTo>
                  <a:lnTo>
                    <a:pt x="2977" y="7857"/>
                  </a:lnTo>
                  <a:cubicBezTo>
                    <a:pt x="2989" y="7845"/>
                    <a:pt x="3013" y="7833"/>
                    <a:pt x="3037" y="7810"/>
                  </a:cubicBezTo>
                  <a:lnTo>
                    <a:pt x="3394" y="7452"/>
                  </a:lnTo>
                  <a:close/>
                  <a:moveTo>
                    <a:pt x="9971" y="1"/>
                  </a:moveTo>
                  <a:cubicBezTo>
                    <a:pt x="9946" y="1"/>
                    <a:pt x="9921" y="4"/>
                    <a:pt x="9895" y="11"/>
                  </a:cubicBezTo>
                  <a:cubicBezTo>
                    <a:pt x="9252" y="213"/>
                    <a:pt x="7394" y="749"/>
                    <a:pt x="6787" y="928"/>
                  </a:cubicBezTo>
                  <a:cubicBezTo>
                    <a:pt x="6751" y="928"/>
                    <a:pt x="6740" y="940"/>
                    <a:pt x="6716" y="963"/>
                  </a:cubicBezTo>
                  <a:lnTo>
                    <a:pt x="4632" y="3047"/>
                  </a:lnTo>
                  <a:lnTo>
                    <a:pt x="3703" y="3130"/>
                  </a:lnTo>
                  <a:cubicBezTo>
                    <a:pt x="2370" y="3226"/>
                    <a:pt x="1144" y="3809"/>
                    <a:pt x="191" y="4750"/>
                  </a:cubicBezTo>
                  <a:cubicBezTo>
                    <a:pt x="1" y="4940"/>
                    <a:pt x="120" y="5285"/>
                    <a:pt x="394" y="5309"/>
                  </a:cubicBezTo>
                  <a:lnTo>
                    <a:pt x="2215" y="5476"/>
                  </a:lnTo>
                  <a:lnTo>
                    <a:pt x="2025" y="5666"/>
                  </a:lnTo>
                  <a:cubicBezTo>
                    <a:pt x="1906" y="5786"/>
                    <a:pt x="1906" y="5964"/>
                    <a:pt x="2025" y="6083"/>
                  </a:cubicBezTo>
                  <a:lnTo>
                    <a:pt x="2203" y="6262"/>
                  </a:lnTo>
                  <a:lnTo>
                    <a:pt x="1822" y="6643"/>
                  </a:lnTo>
                  <a:cubicBezTo>
                    <a:pt x="1679" y="6786"/>
                    <a:pt x="1679" y="7012"/>
                    <a:pt x="1822" y="7155"/>
                  </a:cubicBezTo>
                  <a:lnTo>
                    <a:pt x="3108" y="8441"/>
                  </a:lnTo>
                  <a:cubicBezTo>
                    <a:pt x="3180" y="8512"/>
                    <a:pt x="3272" y="8548"/>
                    <a:pt x="3366" y="8548"/>
                  </a:cubicBezTo>
                  <a:cubicBezTo>
                    <a:pt x="3459" y="8548"/>
                    <a:pt x="3555" y="8512"/>
                    <a:pt x="3632" y="8441"/>
                  </a:cubicBezTo>
                  <a:lnTo>
                    <a:pt x="4001" y="8072"/>
                  </a:lnTo>
                  <a:lnTo>
                    <a:pt x="4180" y="8250"/>
                  </a:lnTo>
                  <a:cubicBezTo>
                    <a:pt x="4239" y="8310"/>
                    <a:pt x="4317" y="8339"/>
                    <a:pt x="4396" y="8339"/>
                  </a:cubicBezTo>
                  <a:cubicBezTo>
                    <a:pt x="4474" y="8339"/>
                    <a:pt x="4555" y="8310"/>
                    <a:pt x="4620" y="8250"/>
                  </a:cubicBezTo>
                  <a:lnTo>
                    <a:pt x="4799" y="8072"/>
                  </a:lnTo>
                  <a:lnTo>
                    <a:pt x="4966" y="9881"/>
                  </a:lnTo>
                  <a:cubicBezTo>
                    <a:pt x="4977" y="10012"/>
                    <a:pt x="5061" y="10119"/>
                    <a:pt x="5180" y="10167"/>
                  </a:cubicBezTo>
                  <a:cubicBezTo>
                    <a:pt x="5216" y="10182"/>
                    <a:pt x="5254" y="10188"/>
                    <a:pt x="5291" y="10188"/>
                  </a:cubicBezTo>
                  <a:cubicBezTo>
                    <a:pt x="5375" y="10188"/>
                    <a:pt x="5455" y="10153"/>
                    <a:pt x="5513" y="10096"/>
                  </a:cubicBezTo>
                  <a:cubicBezTo>
                    <a:pt x="6097" y="9512"/>
                    <a:pt x="6525" y="8822"/>
                    <a:pt x="6811" y="8072"/>
                  </a:cubicBezTo>
                  <a:cubicBezTo>
                    <a:pt x="6847" y="7988"/>
                    <a:pt x="6799" y="7905"/>
                    <a:pt x="6728" y="7869"/>
                  </a:cubicBezTo>
                  <a:cubicBezTo>
                    <a:pt x="6713" y="7865"/>
                    <a:pt x="6698" y="7863"/>
                    <a:pt x="6684" y="7863"/>
                  </a:cubicBezTo>
                  <a:cubicBezTo>
                    <a:pt x="6616" y="7863"/>
                    <a:pt x="6555" y="7906"/>
                    <a:pt x="6525" y="7964"/>
                  </a:cubicBezTo>
                  <a:cubicBezTo>
                    <a:pt x="6263" y="8691"/>
                    <a:pt x="5847" y="9334"/>
                    <a:pt x="5299" y="9881"/>
                  </a:cubicBezTo>
                  <a:cubicBezTo>
                    <a:pt x="5292" y="9885"/>
                    <a:pt x="5285" y="9886"/>
                    <a:pt x="5278" y="9886"/>
                  </a:cubicBezTo>
                  <a:cubicBezTo>
                    <a:pt x="5262" y="9886"/>
                    <a:pt x="5248" y="9878"/>
                    <a:pt x="5239" y="9869"/>
                  </a:cubicBezTo>
                  <a:lnTo>
                    <a:pt x="5061" y="7810"/>
                  </a:lnTo>
                  <a:lnTo>
                    <a:pt x="6871" y="6000"/>
                  </a:lnTo>
                  <a:lnTo>
                    <a:pt x="6871" y="6000"/>
                  </a:lnTo>
                  <a:cubicBezTo>
                    <a:pt x="6811" y="6738"/>
                    <a:pt x="6799" y="6940"/>
                    <a:pt x="6704" y="7310"/>
                  </a:cubicBezTo>
                  <a:cubicBezTo>
                    <a:pt x="6692" y="7381"/>
                    <a:pt x="6740" y="7476"/>
                    <a:pt x="6823" y="7488"/>
                  </a:cubicBezTo>
                  <a:cubicBezTo>
                    <a:pt x="6831" y="7489"/>
                    <a:pt x="6840" y="7490"/>
                    <a:pt x="6848" y="7490"/>
                  </a:cubicBezTo>
                  <a:cubicBezTo>
                    <a:pt x="6923" y="7490"/>
                    <a:pt x="6991" y="7444"/>
                    <a:pt x="7002" y="7369"/>
                  </a:cubicBezTo>
                  <a:cubicBezTo>
                    <a:pt x="7109" y="6905"/>
                    <a:pt x="7109" y="6702"/>
                    <a:pt x="7204" y="5666"/>
                  </a:cubicBezTo>
                  <a:lnTo>
                    <a:pt x="9288" y="3583"/>
                  </a:lnTo>
                  <a:cubicBezTo>
                    <a:pt x="9299" y="3571"/>
                    <a:pt x="9311" y="3547"/>
                    <a:pt x="9323" y="3523"/>
                  </a:cubicBezTo>
                  <a:lnTo>
                    <a:pt x="9740" y="2118"/>
                  </a:lnTo>
                  <a:lnTo>
                    <a:pt x="10240" y="416"/>
                  </a:lnTo>
                  <a:cubicBezTo>
                    <a:pt x="10303" y="194"/>
                    <a:pt x="10161" y="1"/>
                    <a:pt x="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7712296" y="2525528"/>
              <a:ext cx="79989" cy="60954"/>
            </a:xfrm>
            <a:custGeom>
              <a:rect b="b" l="l" r="r" t="t"/>
              <a:pathLst>
                <a:path extrusionOk="0" h="1915" w="2513">
                  <a:moveTo>
                    <a:pt x="842" y="0"/>
                  </a:moveTo>
                  <a:cubicBezTo>
                    <a:pt x="823" y="0"/>
                    <a:pt x="804" y="3"/>
                    <a:pt x="786" y="9"/>
                  </a:cubicBezTo>
                  <a:cubicBezTo>
                    <a:pt x="167" y="295"/>
                    <a:pt x="0" y="1129"/>
                    <a:pt x="488" y="1617"/>
                  </a:cubicBezTo>
                  <a:cubicBezTo>
                    <a:pt x="679" y="1807"/>
                    <a:pt x="941" y="1914"/>
                    <a:pt x="1191" y="1914"/>
                  </a:cubicBezTo>
                  <a:cubicBezTo>
                    <a:pt x="2072" y="1914"/>
                    <a:pt x="2512" y="843"/>
                    <a:pt x="1893" y="224"/>
                  </a:cubicBezTo>
                  <a:cubicBezTo>
                    <a:pt x="1798" y="128"/>
                    <a:pt x="1715" y="69"/>
                    <a:pt x="1596" y="9"/>
                  </a:cubicBezTo>
                  <a:cubicBezTo>
                    <a:pt x="1575" y="3"/>
                    <a:pt x="1554" y="0"/>
                    <a:pt x="1534" y="0"/>
                  </a:cubicBezTo>
                  <a:cubicBezTo>
                    <a:pt x="1473" y="0"/>
                    <a:pt x="1420" y="27"/>
                    <a:pt x="1393" y="81"/>
                  </a:cubicBezTo>
                  <a:cubicBezTo>
                    <a:pt x="1369" y="164"/>
                    <a:pt x="1393" y="247"/>
                    <a:pt x="1476" y="283"/>
                  </a:cubicBezTo>
                  <a:cubicBezTo>
                    <a:pt x="1917" y="474"/>
                    <a:pt x="2024" y="1069"/>
                    <a:pt x="1679" y="1414"/>
                  </a:cubicBezTo>
                  <a:cubicBezTo>
                    <a:pt x="1548" y="1545"/>
                    <a:pt x="1369" y="1611"/>
                    <a:pt x="1191" y="1611"/>
                  </a:cubicBezTo>
                  <a:cubicBezTo>
                    <a:pt x="1012" y="1611"/>
                    <a:pt x="834" y="1545"/>
                    <a:pt x="703" y="1414"/>
                  </a:cubicBezTo>
                  <a:cubicBezTo>
                    <a:pt x="357" y="1069"/>
                    <a:pt x="464" y="486"/>
                    <a:pt x="905" y="283"/>
                  </a:cubicBezTo>
                  <a:cubicBezTo>
                    <a:pt x="976" y="247"/>
                    <a:pt x="1012" y="164"/>
                    <a:pt x="976" y="81"/>
                  </a:cubicBezTo>
                  <a:cubicBezTo>
                    <a:pt x="959" y="27"/>
                    <a:pt x="900" y="0"/>
                    <a:pt x="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41"/>
          <p:cNvGrpSpPr/>
          <p:nvPr/>
        </p:nvGrpSpPr>
        <p:grpSpPr>
          <a:xfrm>
            <a:off x="1630354" y="5497637"/>
            <a:ext cx="553803" cy="513519"/>
            <a:chOff x="6099375" y="2456075"/>
            <a:chExt cx="337684" cy="314194"/>
          </a:xfrm>
        </p:grpSpPr>
        <p:sp>
          <p:nvSpPr>
            <p:cNvPr id="392" name="Google Shape;392;p41"/>
            <p:cNvSpPr/>
            <p:nvPr/>
          </p:nvSpPr>
          <p:spPr>
            <a:xfrm>
              <a:off x="6099375" y="2456075"/>
              <a:ext cx="337684" cy="314194"/>
            </a:xfrm>
            <a:custGeom>
              <a:rect b="b" l="l" r="r" t="t"/>
              <a:pathLst>
                <a:path extrusionOk="0" h="9871" w="10609">
                  <a:moveTo>
                    <a:pt x="322" y="5025"/>
                  </a:moveTo>
                  <a:cubicBezTo>
                    <a:pt x="536" y="5227"/>
                    <a:pt x="857" y="5418"/>
                    <a:pt x="1274" y="5585"/>
                  </a:cubicBezTo>
                  <a:cubicBezTo>
                    <a:pt x="2048" y="5882"/>
                    <a:pt x="3060" y="6049"/>
                    <a:pt x="4143" y="6049"/>
                  </a:cubicBezTo>
                  <a:lnTo>
                    <a:pt x="4417" y="6049"/>
                  </a:lnTo>
                  <a:cubicBezTo>
                    <a:pt x="4429" y="6061"/>
                    <a:pt x="4465" y="6073"/>
                    <a:pt x="4477" y="6097"/>
                  </a:cubicBezTo>
                  <a:lnTo>
                    <a:pt x="4905" y="6347"/>
                  </a:lnTo>
                  <a:cubicBezTo>
                    <a:pt x="4894" y="6466"/>
                    <a:pt x="4882" y="6585"/>
                    <a:pt x="4882" y="6692"/>
                  </a:cubicBezTo>
                  <a:cubicBezTo>
                    <a:pt x="4882" y="6811"/>
                    <a:pt x="4894" y="6930"/>
                    <a:pt x="4905" y="7025"/>
                  </a:cubicBezTo>
                  <a:lnTo>
                    <a:pt x="4477" y="7287"/>
                  </a:lnTo>
                  <a:cubicBezTo>
                    <a:pt x="4405" y="7323"/>
                    <a:pt x="4358" y="7382"/>
                    <a:pt x="4346" y="7466"/>
                  </a:cubicBezTo>
                  <a:cubicBezTo>
                    <a:pt x="4322" y="7537"/>
                    <a:pt x="4322" y="7609"/>
                    <a:pt x="4370" y="7680"/>
                  </a:cubicBezTo>
                  <a:lnTo>
                    <a:pt x="4608" y="8085"/>
                  </a:lnTo>
                  <a:cubicBezTo>
                    <a:pt x="4564" y="8081"/>
                    <a:pt x="4517" y="8080"/>
                    <a:pt x="4467" y="8080"/>
                  </a:cubicBezTo>
                  <a:cubicBezTo>
                    <a:pt x="4368" y="8080"/>
                    <a:pt x="4263" y="8085"/>
                    <a:pt x="4167" y="8085"/>
                  </a:cubicBezTo>
                  <a:cubicBezTo>
                    <a:pt x="3120" y="8085"/>
                    <a:pt x="2143" y="7942"/>
                    <a:pt x="1393" y="7656"/>
                  </a:cubicBezTo>
                  <a:cubicBezTo>
                    <a:pt x="714" y="7406"/>
                    <a:pt x="322" y="7061"/>
                    <a:pt x="322" y="6728"/>
                  </a:cubicBezTo>
                  <a:lnTo>
                    <a:pt x="322" y="5025"/>
                  </a:lnTo>
                  <a:close/>
                  <a:moveTo>
                    <a:pt x="4132" y="1"/>
                  </a:moveTo>
                  <a:cubicBezTo>
                    <a:pt x="3048" y="1"/>
                    <a:pt x="2036" y="167"/>
                    <a:pt x="1262" y="465"/>
                  </a:cubicBezTo>
                  <a:cubicBezTo>
                    <a:pt x="441" y="774"/>
                    <a:pt x="0" y="1215"/>
                    <a:pt x="0" y="1691"/>
                  </a:cubicBezTo>
                  <a:lnTo>
                    <a:pt x="0" y="6751"/>
                  </a:lnTo>
                  <a:cubicBezTo>
                    <a:pt x="0" y="7228"/>
                    <a:pt x="441" y="7656"/>
                    <a:pt x="1262" y="7966"/>
                  </a:cubicBezTo>
                  <a:cubicBezTo>
                    <a:pt x="2036" y="8264"/>
                    <a:pt x="3048" y="8430"/>
                    <a:pt x="4132" y="8430"/>
                  </a:cubicBezTo>
                  <a:cubicBezTo>
                    <a:pt x="4346" y="8430"/>
                    <a:pt x="4548" y="8430"/>
                    <a:pt x="4763" y="8418"/>
                  </a:cubicBezTo>
                  <a:lnTo>
                    <a:pt x="5025" y="8871"/>
                  </a:lnTo>
                  <a:cubicBezTo>
                    <a:pt x="5072" y="8954"/>
                    <a:pt x="5132" y="8990"/>
                    <a:pt x="5203" y="9014"/>
                  </a:cubicBezTo>
                  <a:cubicBezTo>
                    <a:pt x="5227" y="9018"/>
                    <a:pt x="5252" y="9020"/>
                    <a:pt x="5278" y="9020"/>
                  </a:cubicBezTo>
                  <a:cubicBezTo>
                    <a:pt x="5329" y="9020"/>
                    <a:pt x="5382" y="9010"/>
                    <a:pt x="5429" y="8978"/>
                  </a:cubicBezTo>
                  <a:lnTo>
                    <a:pt x="5858" y="8728"/>
                  </a:lnTo>
                  <a:cubicBezTo>
                    <a:pt x="6037" y="8871"/>
                    <a:pt x="6251" y="8990"/>
                    <a:pt x="6465" y="9085"/>
                  </a:cubicBezTo>
                  <a:lnTo>
                    <a:pt x="6465" y="9573"/>
                  </a:lnTo>
                  <a:cubicBezTo>
                    <a:pt x="6465" y="9740"/>
                    <a:pt x="6608" y="9871"/>
                    <a:pt x="6763" y="9871"/>
                  </a:cubicBezTo>
                  <a:lnTo>
                    <a:pt x="8108" y="9871"/>
                  </a:lnTo>
                  <a:cubicBezTo>
                    <a:pt x="8275" y="9871"/>
                    <a:pt x="8406" y="9740"/>
                    <a:pt x="8406" y="9573"/>
                  </a:cubicBezTo>
                  <a:lnTo>
                    <a:pt x="8406" y="9085"/>
                  </a:lnTo>
                  <a:cubicBezTo>
                    <a:pt x="8632" y="8990"/>
                    <a:pt x="8823" y="8871"/>
                    <a:pt x="9013" y="8728"/>
                  </a:cubicBezTo>
                  <a:lnTo>
                    <a:pt x="9442" y="8978"/>
                  </a:lnTo>
                  <a:cubicBezTo>
                    <a:pt x="9497" y="9010"/>
                    <a:pt x="9548" y="9020"/>
                    <a:pt x="9596" y="9020"/>
                  </a:cubicBezTo>
                  <a:cubicBezTo>
                    <a:pt x="9620" y="9020"/>
                    <a:pt x="9644" y="9018"/>
                    <a:pt x="9668" y="9014"/>
                  </a:cubicBezTo>
                  <a:cubicBezTo>
                    <a:pt x="9739" y="8990"/>
                    <a:pt x="9799" y="8930"/>
                    <a:pt x="9847" y="8871"/>
                  </a:cubicBezTo>
                  <a:lnTo>
                    <a:pt x="10513" y="7716"/>
                  </a:lnTo>
                  <a:cubicBezTo>
                    <a:pt x="10561" y="7597"/>
                    <a:pt x="10561" y="7525"/>
                    <a:pt x="10549" y="7442"/>
                  </a:cubicBezTo>
                  <a:cubicBezTo>
                    <a:pt x="10537" y="7371"/>
                    <a:pt x="10478" y="7311"/>
                    <a:pt x="10406" y="7263"/>
                  </a:cubicBezTo>
                  <a:lnTo>
                    <a:pt x="9978" y="7013"/>
                  </a:lnTo>
                  <a:cubicBezTo>
                    <a:pt x="9989" y="6894"/>
                    <a:pt x="10013" y="6775"/>
                    <a:pt x="10013" y="6668"/>
                  </a:cubicBezTo>
                  <a:cubicBezTo>
                    <a:pt x="10013" y="6549"/>
                    <a:pt x="10001" y="6430"/>
                    <a:pt x="9978" y="6335"/>
                  </a:cubicBezTo>
                  <a:lnTo>
                    <a:pt x="10406" y="6073"/>
                  </a:lnTo>
                  <a:cubicBezTo>
                    <a:pt x="10549" y="6001"/>
                    <a:pt x="10609" y="5823"/>
                    <a:pt x="10513" y="5680"/>
                  </a:cubicBezTo>
                  <a:lnTo>
                    <a:pt x="10311" y="5323"/>
                  </a:lnTo>
                  <a:cubicBezTo>
                    <a:pt x="10280" y="5268"/>
                    <a:pt x="10228" y="5239"/>
                    <a:pt x="10176" y="5239"/>
                  </a:cubicBezTo>
                  <a:cubicBezTo>
                    <a:pt x="10148" y="5239"/>
                    <a:pt x="10121" y="5247"/>
                    <a:pt x="10097" y="5263"/>
                  </a:cubicBezTo>
                  <a:cubicBezTo>
                    <a:pt x="10025" y="5299"/>
                    <a:pt x="9989" y="5394"/>
                    <a:pt x="10037" y="5466"/>
                  </a:cubicBezTo>
                  <a:lnTo>
                    <a:pt x="10228" y="5811"/>
                  </a:lnTo>
                  <a:lnTo>
                    <a:pt x="9727" y="6108"/>
                  </a:lnTo>
                  <a:cubicBezTo>
                    <a:pt x="9668" y="6132"/>
                    <a:pt x="9632" y="6216"/>
                    <a:pt x="9656" y="6275"/>
                  </a:cubicBezTo>
                  <a:cubicBezTo>
                    <a:pt x="9680" y="6406"/>
                    <a:pt x="9680" y="6537"/>
                    <a:pt x="9680" y="6668"/>
                  </a:cubicBezTo>
                  <a:cubicBezTo>
                    <a:pt x="9680" y="6811"/>
                    <a:pt x="9668" y="6942"/>
                    <a:pt x="9656" y="7073"/>
                  </a:cubicBezTo>
                  <a:cubicBezTo>
                    <a:pt x="9632" y="7132"/>
                    <a:pt x="9668" y="7204"/>
                    <a:pt x="9727" y="7240"/>
                  </a:cubicBezTo>
                  <a:lnTo>
                    <a:pt x="10228" y="7537"/>
                  </a:lnTo>
                  <a:lnTo>
                    <a:pt x="9573" y="8668"/>
                  </a:lnTo>
                  <a:lnTo>
                    <a:pt x="9073" y="8371"/>
                  </a:lnTo>
                  <a:cubicBezTo>
                    <a:pt x="9045" y="8354"/>
                    <a:pt x="9015" y="8345"/>
                    <a:pt x="8986" y="8345"/>
                  </a:cubicBezTo>
                  <a:cubicBezTo>
                    <a:pt x="8952" y="8345"/>
                    <a:pt x="8920" y="8357"/>
                    <a:pt x="8894" y="8383"/>
                  </a:cubicBezTo>
                  <a:cubicBezTo>
                    <a:pt x="8680" y="8561"/>
                    <a:pt x="8442" y="8692"/>
                    <a:pt x="8192" y="8787"/>
                  </a:cubicBezTo>
                  <a:cubicBezTo>
                    <a:pt x="8132" y="8799"/>
                    <a:pt x="8084" y="8859"/>
                    <a:pt x="8084" y="8930"/>
                  </a:cubicBezTo>
                  <a:lnTo>
                    <a:pt x="8084" y="9514"/>
                  </a:lnTo>
                  <a:lnTo>
                    <a:pt x="6775" y="9514"/>
                  </a:lnTo>
                  <a:lnTo>
                    <a:pt x="6775" y="8930"/>
                  </a:lnTo>
                  <a:cubicBezTo>
                    <a:pt x="6775" y="8871"/>
                    <a:pt x="6739" y="8811"/>
                    <a:pt x="6679" y="8787"/>
                  </a:cubicBezTo>
                  <a:cubicBezTo>
                    <a:pt x="6418" y="8692"/>
                    <a:pt x="6179" y="8561"/>
                    <a:pt x="5977" y="8383"/>
                  </a:cubicBezTo>
                  <a:cubicBezTo>
                    <a:pt x="5951" y="8357"/>
                    <a:pt x="5919" y="8345"/>
                    <a:pt x="5885" y="8345"/>
                  </a:cubicBezTo>
                  <a:cubicBezTo>
                    <a:pt x="5856" y="8345"/>
                    <a:pt x="5826" y="8354"/>
                    <a:pt x="5798" y="8371"/>
                  </a:cubicBezTo>
                  <a:lnTo>
                    <a:pt x="5286" y="8668"/>
                  </a:lnTo>
                  <a:lnTo>
                    <a:pt x="4632" y="7537"/>
                  </a:lnTo>
                  <a:lnTo>
                    <a:pt x="5144" y="7240"/>
                  </a:lnTo>
                  <a:cubicBezTo>
                    <a:pt x="5203" y="7204"/>
                    <a:pt x="5227" y="7132"/>
                    <a:pt x="5215" y="7073"/>
                  </a:cubicBezTo>
                  <a:cubicBezTo>
                    <a:pt x="5191" y="6942"/>
                    <a:pt x="5191" y="6811"/>
                    <a:pt x="5191" y="6668"/>
                  </a:cubicBezTo>
                  <a:cubicBezTo>
                    <a:pt x="5191" y="6537"/>
                    <a:pt x="5203" y="6406"/>
                    <a:pt x="5215" y="6275"/>
                  </a:cubicBezTo>
                  <a:cubicBezTo>
                    <a:pt x="5227" y="6216"/>
                    <a:pt x="5203" y="6132"/>
                    <a:pt x="5144" y="6108"/>
                  </a:cubicBezTo>
                  <a:lnTo>
                    <a:pt x="4632" y="5811"/>
                  </a:lnTo>
                  <a:lnTo>
                    <a:pt x="5286" y="4680"/>
                  </a:lnTo>
                  <a:lnTo>
                    <a:pt x="5798" y="4977"/>
                  </a:lnTo>
                  <a:cubicBezTo>
                    <a:pt x="5825" y="4988"/>
                    <a:pt x="5854" y="4994"/>
                    <a:pt x="5883" y="4994"/>
                  </a:cubicBezTo>
                  <a:cubicBezTo>
                    <a:pt x="5917" y="4994"/>
                    <a:pt x="5951" y="4985"/>
                    <a:pt x="5977" y="4965"/>
                  </a:cubicBezTo>
                  <a:cubicBezTo>
                    <a:pt x="6179" y="4787"/>
                    <a:pt x="6418" y="4644"/>
                    <a:pt x="6679" y="4561"/>
                  </a:cubicBezTo>
                  <a:cubicBezTo>
                    <a:pt x="6739" y="4549"/>
                    <a:pt x="6775" y="4489"/>
                    <a:pt x="6775" y="4406"/>
                  </a:cubicBezTo>
                  <a:lnTo>
                    <a:pt x="6775" y="3834"/>
                  </a:lnTo>
                  <a:lnTo>
                    <a:pt x="8084" y="3834"/>
                  </a:lnTo>
                  <a:lnTo>
                    <a:pt x="8084" y="4406"/>
                  </a:lnTo>
                  <a:cubicBezTo>
                    <a:pt x="8084" y="4465"/>
                    <a:pt x="8132" y="4525"/>
                    <a:pt x="8192" y="4561"/>
                  </a:cubicBezTo>
                  <a:cubicBezTo>
                    <a:pt x="8442" y="4644"/>
                    <a:pt x="8680" y="4787"/>
                    <a:pt x="8894" y="4965"/>
                  </a:cubicBezTo>
                  <a:cubicBezTo>
                    <a:pt x="8920" y="4985"/>
                    <a:pt x="8954" y="4994"/>
                    <a:pt x="8988" y="4994"/>
                  </a:cubicBezTo>
                  <a:cubicBezTo>
                    <a:pt x="9017" y="4994"/>
                    <a:pt x="9046" y="4988"/>
                    <a:pt x="9073" y="4977"/>
                  </a:cubicBezTo>
                  <a:lnTo>
                    <a:pt x="9573" y="4680"/>
                  </a:lnTo>
                  <a:lnTo>
                    <a:pt x="9716" y="4906"/>
                  </a:lnTo>
                  <a:cubicBezTo>
                    <a:pt x="9740" y="4955"/>
                    <a:pt x="9793" y="4982"/>
                    <a:pt x="9847" y="4982"/>
                  </a:cubicBezTo>
                  <a:cubicBezTo>
                    <a:pt x="9871" y="4982"/>
                    <a:pt x="9896" y="4977"/>
                    <a:pt x="9918" y="4965"/>
                  </a:cubicBezTo>
                  <a:cubicBezTo>
                    <a:pt x="9989" y="4918"/>
                    <a:pt x="10025" y="4823"/>
                    <a:pt x="9978" y="4751"/>
                  </a:cubicBezTo>
                  <a:lnTo>
                    <a:pt x="9847" y="4513"/>
                  </a:lnTo>
                  <a:cubicBezTo>
                    <a:pt x="9798" y="4424"/>
                    <a:pt x="9699" y="4367"/>
                    <a:pt x="9592" y="4367"/>
                  </a:cubicBezTo>
                  <a:cubicBezTo>
                    <a:pt x="9542" y="4367"/>
                    <a:pt x="9491" y="4379"/>
                    <a:pt x="9442" y="4406"/>
                  </a:cubicBezTo>
                  <a:lnTo>
                    <a:pt x="9013" y="4668"/>
                  </a:lnTo>
                  <a:cubicBezTo>
                    <a:pt x="8835" y="4513"/>
                    <a:pt x="8620" y="4394"/>
                    <a:pt x="8406" y="4311"/>
                  </a:cubicBezTo>
                  <a:lnTo>
                    <a:pt x="8406" y="3811"/>
                  </a:lnTo>
                  <a:cubicBezTo>
                    <a:pt x="8406" y="3727"/>
                    <a:pt x="8358" y="3632"/>
                    <a:pt x="8299" y="3596"/>
                  </a:cubicBezTo>
                  <a:lnTo>
                    <a:pt x="8299" y="1656"/>
                  </a:lnTo>
                  <a:cubicBezTo>
                    <a:pt x="8299" y="1060"/>
                    <a:pt x="7596" y="536"/>
                    <a:pt x="6394" y="239"/>
                  </a:cubicBezTo>
                  <a:cubicBezTo>
                    <a:pt x="6384" y="237"/>
                    <a:pt x="6375" y="237"/>
                    <a:pt x="6365" y="237"/>
                  </a:cubicBezTo>
                  <a:cubicBezTo>
                    <a:pt x="6284" y="237"/>
                    <a:pt x="6225" y="283"/>
                    <a:pt x="6203" y="358"/>
                  </a:cubicBezTo>
                  <a:cubicBezTo>
                    <a:pt x="6179" y="453"/>
                    <a:pt x="6227" y="524"/>
                    <a:pt x="6322" y="560"/>
                  </a:cubicBezTo>
                  <a:cubicBezTo>
                    <a:pt x="7346" y="810"/>
                    <a:pt x="7989" y="1239"/>
                    <a:pt x="7989" y="1667"/>
                  </a:cubicBezTo>
                  <a:cubicBezTo>
                    <a:pt x="7989" y="2001"/>
                    <a:pt x="7596" y="2346"/>
                    <a:pt x="6918" y="2596"/>
                  </a:cubicBezTo>
                  <a:cubicBezTo>
                    <a:pt x="6179" y="2882"/>
                    <a:pt x="5203" y="3025"/>
                    <a:pt x="4143" y="3025"/>
                  </a:cubicBezTo>
                  <a:cubicBezTo>
                    <a:pt x="3703" y="3025"/>
                    <a:pt x="3262" y="3001"/>
                    <a:pt x="2846" y="2941"/>
                  </a:cubicBezTo>
                  <a:cubicBezTo>
                    <a:pt x="2833" y="2938"/>
                    <a:pt x="2821" y="2936"/>
                    <a:pt x="2809" y="2936"/>
                  </a:cubicBezTo>
                  <a:cubicBezTo>
                    <a:pt x="2742" y="2936"/>
                    <a:pt x="2687" y="2991"/>
                    <a:pt x="2667" y="3072"/>
                  </a:cubicBezTo>
                  <a:cubicBezTo>
                    <a:pt x="2655" y="3156"/>
                    <a:pt x="2715" y="3239"/>
                    <a:pt x="2810" y="3251"/>
                  </a:cubicBezTo>
                  <a:cubicBezTo>
                    <a:pt x="3239" y="3311"/>
                    <a:pt x="3679" y="3334"/>
                    <a:pt x="4143" y="3334"/>
                  </a:cubicBezTo>
                  <a:cubicBezTo>
                    <a:pt x="5227" y="3334"/>
                    <a:pt x="6239" y="3168"/>
                    <a:pt x="7013" y="2870"/>
                  </a:cubicBezTo>
                  <a:cubicBezTo>
                    <a:pt x="7430" y="2715"/>
                    <a:pt x="7763" y="2525"/>
                    <a:pt x="7965" y="2310"/>
                  </a:cubicBezTo>
                  <a:lnTo>
                    <a:pt x="7965" y="3525"/>
                  </a:lnTo>
                  <a:lnTo>
                    <a:pt x="6751" y="3525"/>
                  </a:lnTo>
                  <a:cubicBezTo>
                    <a:pt x="6584" y="3525"/>
                    <a:pt x="6453" y="3668"/>
                    <a:pt x="6453" y="3822"/>
                  </a:cubicBezTo>
                  <a:lnTo>
                    <a:pt x="6453" y="4323"/>
                  </a:lnTo>
                  <a:cubicBezTo>
                    <a:pt x="6227" y="4406"/>
                    <a:pt x="6037" y="4525"/>
                    <a:pt x="5846" y="4680"/>
                  </a:cubicBezTo>
                  <a:lnTo>
                    <a:pt x="5406" y="4418"/>
                  </a:lnTo>
                  <a:cubicBezTo>
                    <a:pt x="5360" y="4395"/>
                    <a:pt x="5315" y="4387"/>
                    <a:pt x="5270" y="4387"/>
                  </a:cubicBezTo>
                  <a:cubicBezTo>
                    <a:pt x="5243" y="4387"/>
                    <a:pt x="5217" y="4390"/>
                    <a:pt x="5191" y="4394"/>
                  </a:cubicBezTo>
                  <a:cubicBezTo>
                    <a:pt x="5108" y="4406"/>
                    <a:pt x="5048" y="4465"/>
                    <a:pt x="5013" y="4525"/>
                  </a:cubicBezTo>
                  <a:lnTo>
                    <a:pt x="4334" y="5692"/>
                  </a:lnTo>
                  <a:cubicBezTo>
                    <a:pt x="4322" y="5704"/>
                    <a:pt x="4322" y="5716"/>
                    <a:pt x="4322" y="5727"/>
                  </a:cubicBezTo>
                  <a:lnTo>
                    <a:pt x="4132" y="5727"/>
                  </a:lnTo>
                  <a:cubicBezTo>
                    <a:pt x="3084" y="5727"/>
                    <a:pt x="2107" y="5585"/>
                    <a:pt x="1357" y="5299"/>
                  </a:cubicBezTo>
                  <a:cubicBezTo>
                    <a:pt x="679" y="5049"/>
                    <a:pt x="286" y="4704"/>
                    <a:pt x="286" y="4382"/>
                  </a:cubicBezTo>
                  <a:lnTo>
                    <a:pt x="286" y="2322"/>
                  </a:lnTo>
                  <a:cubicBezTo>
                    <a:pt x="643" y="2668"/>
                    <a:pt x="1274" y="2965"/>
                    <a:pt x="2131" y="3144"/>
                  </a:cubicBezTo>
                  <a:lnTo>
                    <a:pt x="2167" y="3144"/>
                  </a:lnTo>
                  <a:cubicBezTo>
                    <a:pt x="2238" y="3144"/>
                    <a:pt x="2298" y="3096"/>
                    <a:pt x="2322" y="3025"/>
                  </a:cubicBezTo>
                  <a:cubicBezTo>
                    <a:pt x="2334" y="2930"/>
                    <a:pt x="2286" y="2858"/>
                    <a:pt x="2203" y="2846"/>
                  </a:cubicBezTo>
                  <a:cubicBezTo>
                    <a:pt x="1036" y="2596"/>
                    <a:pt x="298" y="2132"/>
                    <a:pt x="298" y="1667"/>
                  </a:cubicBezTo>
                  <a:cubicBezTo>
                    <a:pt x="298" y="1346"/>
                    <a:pt x="679" y="1001"/>
                    <a:pt x="1369" y="751"/>
                  </a:cubicBezTo>
                  <a:cubicBezTo>
                    <a:pt x="2096" y="465"/>
                    <a:pt x="3072" y="322"/>
                    <a:pt x="4132" y="322"/>
                  </a:cubicBezTo>
                  <a:cubicBezTo>
                    <a:pt x="4667" y="322"/>
                    <a:pt x="5191" y="358"/>
                    <a:pt x="5679" y="441"/>
                  </a:cubicBezTo>
                  <a:cubicBezTo>
                    <a:pt x="5687" y="442"/>
                    <a:pt x="5695" y="443"/>
                    <a:pt x="5703" y="443"/>
                  </a:cubicBezTo>
                  <a:cubicBezTo>
                    <a:pt x="5786" y="443"/>
                    <a:pt x="5847" y="385"/>
                    <a:pt x="5858" y="298"/>
                  </a:cubicBezTo>
                  <a:cubicBezTo>
                    <a:pt x="5870" y="215"/>
                    <a:pt x="5810" y="143"/>
                    <a:pt x="5727" y="120"/>
                  </a:cubicBezTo>
                  <a:cubicBezTo>
                    <a:pt x="5215" y="36"/>
                    <a:pt x="4679" y="1"/>
                    <a:pt x="4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6306652" y="2638748"/>
              <a:ext cx="59904" cy="59522"/>
            </a:xfrm>
            <a:custGeom>
              <a:rect b="b" l="l" r="r" t="t"/>
              <a:pathLst>
                <a:path extrusionOk="0" h="1870" w="1882">
                  <a:moveTo>
                    <a:pt x="941" y="310"/>
                  </a:moveTo>
                  <a:cubicBezTo>
                    <a:pt x="1287" y="310"/>
                    <a:pt x="1561" y="596"/>
                    <a:pt x="1561" y="929"/>
                  </a:cubicBezTo>
                  <a:cubicBezTo>
                    <a:pt x="1561" y="1274"/>
                    <a:pt x="1287" y="1560"/>
                    <a:pt x="941" y="1560"/>
                  </a:cubicBezTo>
                  <a:cubicBezTo>
                    <a:pt x="596" y="1560"/>
                    <a:pt x="310" y="1274"/>
                    <a:pt x="310" y="929"/>
                  </a:cubicBezTo>
                  <a:cubicBezTo>
                    <a:pt x="310" y="596"/>
                    <a:pt x="596" y="310"/>
                    <a:pt x="941" y="310"/>
                  </a:cubicBezTo>
                  <a:close/>
                  <a:moveTo>
                    <a:pt x="941" y="0"/>
                  </a:moveTo>
                  <a:cubicBezTo>
                    <a:pt x="418" y="0"/>
                    <a:pt x="1" y="417"/>
                    <a:pt x="1" y="929"/>
                  </a:cubicBezTo>
                  <a:cubicBezTo>
                    <a:pt x="1" y="1453"/>
                    <a:pt x="418" y="1870"/>
                    <a:pt x="941" y="1870"/>
                  </a:cubicBezTo>
                  <a:cubicBezTo>
                    <a:pt x="1465" y="1870"/>
                    <a:pt x="1882" y="1453"/>
                    <a:pt x="1882" y="929"/>
                  </a:cubicBezTo>
                  <a:cubicBezTo>
                    <a:pt x="1882" y="417"/>
                    <a:pt x="1465" y="0"/>
                    <a:pt x="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4" name="Google Shape;394;p41"/>
          <p:cNvGrpSpPr/>
          <p:nvPr/>
        </p:nvGrpSpPr>
        <p:grpSpPr>
          <a:xfrm>
            <a:off x="-2207251" y="5476883"/>
            <a:ext cx="624692" cy="555033"/>
            <a:chOff x="855096" y="1504485"/>
            <a:chExt cx="380910" cy="339594"/>
          </a:xfrm>
        </p:grpSpPr>
        <p:sp>
          <p:nvSpPr>
            <p:cNvPr id="395" name="Google Shape;395;p41"/>
            <p:cNvSpPr/>
            <p:nvPr/>
          </p:nvSpPr>
          <p:spPr>
            <a:xfrm>
              <a:off x="1092707" y="1504485"/>
              <a:ext cx="107299" cy="136837"/>
            </a:xfrm>
            <a:custGeom>
              <a:rect b="b" l="l" r="r" t="t"/>
              <a:pathLst>
                <a:path extrusionOk="0" h="4299" w="3371">
                  <a:moveTo>
                    <a:pt x="1691" y="357"/>
                  </a:moveTo>
                  <a:cubicBezTo>
                    <a:pt x="2418" y="357"/>
                    <a:pt x="3013" y="953"/>
                    <a:pt x="3013" y="1679"/>
                  </a:cubicBezTo>
                  <a:cubicBezTo>
                    <a:pt x="3013" y="2250"/>
                    <a:pt x="2644" y="2750"/>
                    <a:pt x="2108" y="2929"/>
                  </a:cubicBezTo>
                  <a:lnTo>
                    <a:pt x="2418" y="1726"/>
                  </a:lnTo>
                  <a:cubicBezTo>
                    <a:pt x="2453" y="1643"/>
                    <a:pt x="2394" y="1536"/>
                    <a:pt x="2287" y="1512"/>
                  </a:cubicBezTo>
                  <a:cubicBezTo>
                    <a:pt x="2273" y="1509"/>
                    <a:pt x="2258" y="1507"/>
                    <a:pt x="2244" y="1507"/>
                  </a:cubicBezTo>
                  <a:cubicBezTo>
                    <a:pt x="2162" y="1507"/>
                    <a:pt x="2082" y="1564"/>
                    <a:pt x="2072" y="1655"/>
                  </a:cubicBezTo>
                  <a:lnTo>
                    <a:pt x="2060" y="1715"/>
                  </a:lnTo>
                  <a:lnTo>
                    <a:pt x="1322" y="1715"/>
                  </a:lnTo>
                  <a:lnTo>
                    <a:pt x="1298" y="1655"/>
                  </a:lnTo>
                  <a:cubicBezTo>
                    <a:pt x="1277" y="1568"/>
                    <a:pt x="1195" y="1511"/>
                    <a:pt x="1117" y="1511"/>
                  </a:cubicBezTo>
                  <a:cubicBezTo>
                    <a:pt x="1110" y="1511"/>
                    <a:pt x="1103" y="1511"/>
                    <a:pt x="1096" y="1512"/>
                  </a:cubicBezTo>
                  <a:cubicBezTo>
                    <a:pt x="1001" y="1548"/>
                    <a:pt x="941" y="1631"/>
                    <a:pt x="965" y="1726"/>
                  </a:cubicBezTo>
                  <a:lnTo>
                    <a:pt x="1275" y="2929"/>
                  </a:lnTo>
                  <a:cubicBezTo>
                    <a:pt x="751" y="2750"/>
                    <a:pt x="370" y="2262"/>
                    <a:pt x="370" y="1679"/>
                  </a:cubicBezTo>
                  <a:cubicBezTo>
                    <a:pt x="370" y="953"/>
                    <a:pt x="965" y="357"/>
                    <a:pt x="1691" y="357"/>
                  </a:cubicBezTo>
                  <a:close/>
                  <a:moveTo>
                    <a:pt x="1989" y="2036"/>
                  </a:moveTo>
                  <a:lnTo>
                    <a:pt x="1751" y="3012"/>
                  </a:lnTo>
                  <a:lnTo>
                    <a:pt x="1656" y="3012"/>
                  </a:lnTo>
                  <a:lnTo>
                    <a:pt x="1406" y="2036"/>
                  </a:lnTo>
                  <a:close/>
                  <a:moveTo>
                    <a:pt x="2072" y="3310"/>
                  </a:moveTo>
                  <a:lnTo>
                    <a:pt x="2072" y="3739"/>
                  </a:lnTo>
                  <a:lnTo>
                    <a:pt x="1322" y="3751"/>
                  </a:lnTo>
                  <a:cubicBezTo>
                    <a:pt x="1322" y="3751"/>
                    <a:pt x="1298" y="3751"/>
                    <a:pt x="1298" y="3739"/>
                  </a:cubicBezTo>
                  <a:lnTo>
                    <a:pt x="1298" y="3310"/>
                  </a:lnTo>
                  <a:cubicBezTo>
                    <a:pt x="1417" y="3334"/>
                    <a:pt x="1560" y="3346"/>
                    <a:pt x="1691" y="3346"/>
                  </a:cubicBezTo>
                  <a:cubicBezTo>
                    <a:pt x="1822" y="3346"/>
                    <a:pt x="1953" y="3334"/>
                    <a:pt x="2072" y="3310"/>
                  </a:cubicBezTo>
                  <a:close/>
                  <a:moveTo>
                    <a:pt x="1691" y="0"/>
                  </a:moveTo>
                  <a:cubicBezTo>
                    <a:pt x="763" y="0"/>
                    <a:pt x="1" y="750"/>
                    <a:pt x="1" y="1679"/>
                  </a:cubicBezTo>
                  <a:cubicBezTo>
                    <a:pt x="1" y="2334"/>
                    <a:pt x="394" y="2917"/>
                    <a:pt x="941" y="3191"/>
                  </a:cubicBezTo>
                  <a:lnTo>
                    <a:pt x="941" y="3751"/>
                  </a:lnTo>
                  <a:cubicBezTo>
                    <a:pt x="941" y="3941"/>
                    <a:pt x="1108" y="4108"/>
                    <a:pt x="1298" y="4108"/>
                  </a:cubicBezTo>
                  <a:lnTo>
                    <a:pt x="1501" y="4108"/>
                  </a:lnTo>
                  <a:lnTo>
                    <a:pt x="1501" y="4120"/>
                  </a:lnTo>
                  <a:cubicBezTo>
                    <a:pt x="1501" y="4227"/>
                    <a:pt x="1572" y="4298"/>
                    <a:pt x="1679" y="4298"/>
                  </a:cubicBezTo>
                  <a:cubicBezTo>
                    <a:pt x="1775" y="4298"/>
                    <a:pt x="1858" y="4227"/>
                    <a:pt x="1858" y="4120"/>
                  </a:cubicBezTo>
                  <a:lnTo>
                    <a:pt x="1858" y="4108"/>
                  </a:lnTo>
                  <a:lnTo>
                    <a:pt x="2048" y="4108"/>
                  </a:lnTo>
                  <a:cubicBezTo>
                    <a:pt x="2239" y="4108"/>
                    <a:pt x="2406" y="3941"/>
                    <a:pt x="2406" y="3751"/>
                  </a:cubicBezTo>
                  <a:lnTo>
                    <a:pt x="2406" y="3191"/>
                  </a:lnTo>
                  <a:cubicBezTo>
                    <a:pt x="2953" y="2917"/>
                    <a:pt x="3346" y="2334"/>
                    <a:pt x="3346" y="1679"/>
                  </a:cubicBezTo>
                  <a:cubicBezTo>
                    <a:pt x="3370" y="750"/>
                    <a:pt x="2608" y="0"/>
                    <a:pt x="1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855096" y="1521896"/>
              <a:ext cx="214152" cy="322183"/>
            </a:xfrm>
            <a:custGeom>
              <a:rect b="b" l="l" r="r" t="t"/>
              <a:pathLst>
                <a:path extrusionOk="0" h="10122" w="6728">
                  <a:moveTo>
                    <a:pt x="3346" y="358"/>
                  </a:moveTo>
                  <a:cubicBezTo>
                    <a:pt x="3870" y="358"/>
                    <a:pt x="4299" y="703"/>
                    <a:pt x="4299" y="1120"/>
                  </a:cubicBezTo>
                  <a:cubicBezTo>
                    <a:pt x="4001" y="1001"/>
                    <a:pt x="3691" y="941"/>
                    <a:pt x="3346" y="941"/>
                  </a:cubicBezTo>
                  <a:cubicBezTo>
                    <a:pt x="3001" y="941"/>
                    <a:pt x="2691" y="1001"/>
                    <a:pt x="2394" y="1120"/>
                  </a:cubicBezTo>
                  <a:cubicBezTo>
                    <a:pt x="2394" y="703"/>
                    <a:pt x="2810" y="358"/>
                    <a:pt x="3346" y="358"/>
                  </a:cubicBezTo>
                  <a:close/>
                  <a:moveTo>
                    <a:pt x="3370" y="1299"/>
                  </a:moveTo>
                  <a:cubicBezTo>
                    <a:pt x="4620" y="1299"/>
                    <a:pt x="5620" y="2311"/>
                    <a:pt x="5620" y="3561"/>
                  </a:cubicBezTo>
                  <a:cubicBezTo>
                    <a:pt x="5620" y="3882"/>
                    <a:pt x="5549" y="4216"/>
                    <a:pt x="5418" y="4513"/>
                  </a:cubicBezTo>
                  <a:lnTo>
                    <a:pt x="5418" y="4347"/>
                  </a:lnTo>
                  <a:cubicBezTo>
                    <a:pt x="5418" y="4144"/>
                    <a:pt x="5322" y="3930"/>
                    <a:pt x="5168" y="3799"/>
                  </a:cubicBezTo>
                  <a:cubicBezTo>
                    <a:pt x="4811" y="3489"/>
                    <a:pt x="4025" y="2953"/>
                    <a:pt x="2632" y="2811"/>
                  </a:cubicBezTo>
                  <a:cubicBezTo>
                    <a:pt x="2626" y="2810"/>
                    <a:pt x="2619" y="2809"/>
                    <a:pt x="2613" y="2809"/>
                  </a:cubicBezTo>
                  <a:cubicBezTo>
                    <a:pt x="2535" y="2809"/>
                    <a:pt x="2452" y="2878"/>
                    <a:pt x="2441" y="2977"/>
                  </a:cubicBezTo>
                  <a:cubicBezTo>
                    <a:pt x="2429" y="3073"/>
                    <a:pt x="2501" y="3156"/>
                    <a:pt x="2608" y="3168"/>
                  </a:cubicBezTo>
                  <a:cubicBezTo>
                    <a:pt x="3882" y="3311"/>
                    <a:pt x="4632" y="3787"/>
                    <a:pt x="4941" y="4061"/>
                  </a:cubicBezTo>
                  <a:cubicBezTo>
                    <a:pt x="5013" y="4144"/>
                    <a:pt x="5072" y="4239"/>
                    <a:pt x="5072" y="4347"/>
                  </a:cubicBezTo>
                  <a:lnTo>
                    <a:pt x="5072" y="4680"/>
                  </a:lnTo>
                  <a:cubicBezTo>
                    <a:pt x="5072" y="5609"/>
                    <a:pt x="4310" y="6371"/>
                    <a:pt x="3382" y="6371"/>
                  </a:cubicBezTo>
                  <a:cubicBezTo>
                    <a:pt x="3374" y="6371"/>
                    <a:pt x="3367" y="6371"/>
                    <a:pt x="3359" y="6371"/>
                  </a:cubicBezTo>
                  <a:cubicBezTo>
                    <a:pt x="2405" y="6371"/>
                    <a:pt x="1643" y="5625"/>
                    <a:pt x="1643" y="4692"/>
                  </a:cubicBezTo>
                  <a:lnTo>
                    <a:pt x="1643" y="4549"/>
                  </a:lnTo>
                  <a:cubicBezTo>
                    <a:pt x="1643" y="4466"/>
                    <a:pt x="1679" y="4406"/>
                    <a:pt x="1739" y="4382"/>
                  </a:cubicBezTo>
                  <a:cubicBezTo>
                    <a:pt x="1965" y="4263"/>
                    <a:pt x="2251" y="4025"/>
                    <a:pt x="2382" y="3620"/>
                  </a:cubicBezTo>
                  <a:cubicBezTo>
                    <a:pt x="2405" y="3525"/>
                    <a:pt x="2370" y="3430"/>
                    <a:pt x="2274" y="3394"/>
                  </a:cubicBezTo>
                  <a:cubicBezTo>
                    <a:pt x="2258" y="3389"/>
                    <a:pt x="2240" y="3387"/>
                    <a:pt x="2222" y="3387"/>
                  </a:cubicBezTo>
                  <a:cubicBezTo>
                    <a:pt x="2152" y="3387"/>
                    <a:pt x="2079" y="3425"/>
                    <a:pt x="2060" y="3501"/>
                  </a:cubicBezTo>
                  <a:cubicBezTo>
                    <a:pt x="1953" y="3799"/>
                    <a:pt x="1739" y="3966"/>
                    <a:pt x="1584" y="4061"/>
                  </a:cubicBezTo>
                  <a:cubicBezTo>
                    <a:pt x="1417" y="4156"/>
                    <a:pt x="1310" y="4335"/>
                    <a:pt x="1310" y="4513"/>
                  </a:cubicBezTo>
                  <a:cubicBezTo>
                    <a:pt x="1179" y="4216"/>
                    <a:pt x="1108" y="3882"/>
                    <a:pt x="1108" y="3561"/>
                  </a:cubicBezTo>
                  <a:cubicBezTo>
                    <a:pt x="1108" y="2311"/>
                    <a:pt x="2120" y="1299"/>
                    <a:pt x="3370" y="1299"/>
                  </a:cubicBezTo>
                  <a:close/>
                  <a:moveTo>
                    <a:pt x="4108" y="6585"/>
                  </a:moveTo>
                  <a:lnTo>
                    <a:pt x="4108" y="7002"/>
                  </a:lnTo>
                  <a:cubicBezTo>
                    <a:pt x="4108" y="7228"/>
                    <a:pt x="4239" y="7418"/>
                    <a:pt x="4430" y="7502"/>
                  </a:cubicBezTo>
                  <a:lnTo>
                    <a:pt x="4691" y="7621"/>
                  </a:lnTo>
                  <a:cubicBezTo>
                    <a:pt x="4441" y="8133"/>
                    <a:pt x="3918" y="8442"/>
                    <a:pt x="3346" y="8442"/>
                  </a:cubicBezTo>
                  <a:cubicBezTo>
                    <a:pt x="2786" y="8442"/>
                    <a:pt x="2263" y="8133"/>
                    <a:pt x="2013" y="7621"/>
                  </a:cubicBezTo>
                  <a:lnTo>
                    <a:pt x="2263" y="7502"/>
                  </a:lnTo>
                  <a:cubicBezTo>
                    <a:pt x="2453" y="7418"/>
                    <a:pt x="2584" y="7228"/>
                    <a:pt x="2584" y="7002"/>
                  </a:cubicBezTo>
                  <a:lnTo>
                    <a:pt x="2584" y="6585"/>
                  </a:lnTo>
                  <a:cubicBezTo>
                    <a:pt x="2822" y="6668"/>
                    <a:pt x="3084" y="6728"/>
                    <a:pt x="3346" y="6728"/>
                  </a:cubicBezTo>
                  <a:cubicBezTo>
                    <a:pt x="3620" y="6728"/>
                    <a:pt x="3870" y="6668"/>
                    <a:pt x="4108" y="6585"/>
                  </a:cubicBezTo>
                  <a:close/>
                  <a:moveTo>
                    <a:pt x="3346" y="1"/>
                  </a:moveTo>
                  <a:cubicBezTo>
                    <a:pt x="2632" y="1"/>
                    <a:pt x="2060" y="513"/>
                    <a:pt x="2060" y="1120"/>
                  </a:cubicBezTo>
                  <a:cubicBezTo>
                    <a:pt x="2060" y="1179"/>
                    <a:pt x="2060" y="1227"/>
                    <a:pt x="2072" y="1287"/>
                  </a:cubicBezTo>
                  <a:cubicBezTo>
                    <a:pt x="1286" y="1727"/>
                    <a:pt x="750" y="2572"/>
                    <a:pt x="750" y="3561"/>
                  </a:cubicBezTo>
                  <a:cubicBezTo>
                    <a:pt x="750" y="4204"/>
                    <a:pt x="989" y="4811"/>
                    <a:pt x="1405" y="5287"/>
                  </a:cubicBezTo>
                  <a:cubicBezTo>
                    <a:pt x="1548" y="5751"/>
                    <a:pt x="1846" y="6156"/>
                    <a:pt x="2251" y="6406"/>
                  </a:cubicBezTo>
                  <a:lnTo>
                    <a:pt x="2251" y="7014"/>
                  </a:lnTo>
                  <a:cubicBezTo>
                    <a:pt x="2251" y="7085"/>
                    <a:pt x="2203" y="7168"/>
                    <a:pt x="2132" y="7192"/>
                  </a:cubicBezTo>
                  <a:lnTo>
                    <a:pt x="548" y="7895"/>
                  </a:lnTo>
                  <a:cubicBezTo>
                    <a:pt x="203" y="8037"/>
                    <a:pt x="0" y="8371"/>
                    <a:pt x="0" y="8740"/>
                  </a:cubicBezTo>
                  <a:lnTo>
                    <a:pt x="0" y="9942"/>
                  </a:lnTo>
                  <a:cubicBezTo>
                    <a:pt x="0" y="10050"/>
                    <a:pt x="72" y="10121"/>
                    <a:pt x="179" y="10121"/>
                  </a:cubicBezTo>
                  <a:cubicBezTo>
                    <a:pt x="286" y="10121"/>
                    <a:pt x="358" y="10050"/>
                    <a:pt x="358" y="9942"/>
                  </a:cubicBezTo>
                  <a:lnTo>
                    <a:pt x="358" y="8740"/>
                  </a:lnTo>
                  <a:cubicBezTo>
                    <a:pt x="358" y="8514"/>
                    <a:pt x="489" y="8311"/>
                    <a:pt x="703" y="8216"/>
                  </a:cubicBezTo>
                  <a:lnTo>
                    <a:pt x="1691" y="7776"/>
                  </a:lnTo>
                  <a:cubicBezTo>
                    <a:pt x="2013" y="8395"/>
                    <a:pt x="2644" y="8799"/>
                    <a:pt x="3358" y="8799"/>
                  </a:cubicBezTo>
                  <a:cubicBezTo>
                    <a:pt x="4072" y="8799"/>
                    <a:pt x="4715" y="8395"/>
                    <a:pt x="5025" y="7776"/>
                  </a:cubicBezTo>
                  <a:lnTo>
                    <a:pt x="6025" y="8216"/>
                  </a:lnTo>
                  <a:cubicBezTo>
                    <a:pt x="6239" y="8311"/>
                    <a:pt x="6370" y="8514"/>
                    <a:pt x="6370" y="8740"/>
                  </a:cubicBezTo>
                  <a:lnTo>
                    <a:pt x="6370" y="9942"/>
                  </a:lnTo>
                  <a:cubicBezTo>
                    <a:pt x="6370" y="10050"/>
                    <a:pt x="6442" y="10121"/>
                    <a:pt x="6549" y="10121"/>
                  </a:cubicBezTo>
                  <a:cubicBezTo>
                    <a:pt x="6656" y="10121"/>
                    <a:pt x="6727" y="10050"/>
                    <a:pt x="6727" y="9942"/>
                  </a:cubicBezTo>
                  <a:lnTo>
                    <a:pt x="6727" y="8740"/>
                  </a:lnTo>
                  <a:cubicBezTo>
                    <a:pt x="6704" y="8371"/>
                    <a:pt x="6489" y="8037"/>
                    <a:pt x="6144" y="7895"/>
                  </a:cubicBezTo>
                  <a:lnTo>
                    <a:pt x="4572" y="7192"/>
                  </a:lnTo>
                  <a:cubicBezTo>
                    <a:pt x="4501" y="7168"/>
                    <a:pt x="4453" y="7085"/>
                    <a:pt x="4453" y="7014"/>
                  </a:cubicBezTo>
                  <a:lnTo>
                    <a:pt x="4453" y="6406"/>
                  </a:lnTo>
                  <a:cubicBezTo>
                    <a:pt x="4858" y="6156"/>
                    <a:pt x="5156" y="5751"/>
                    <a:pt x="5299" y="5287"/>
                  </a:cubicBezTo>
                  <a:cubicBezTo>
                    <a:pt x="5715" y="4811"/>
                    <a:pt x="5954" y="4204"/>
                    <a:pt x="5954" y="3561"/>
                  </a:cubicBezTo>
                  <a:cubicBezTo>
                    <a:pt x="5954" y="2596"/>
                    <a:pt x="5418" y="1727"/>
                    <a:pt x="4632" y="1287"/>
                  </a:cubicBezTo>
                  <a:cubicBezTo>
                    <a:pt x="4644" y="1227"/>
                    <a:pt x="4644" y="1179"/>
                    <a:pt x="4644" y="1120"/>
                  </a:cubicBezTo>
                  <a:cubicBezTo>
                    <a:pt x="4644" y="513"/>
                    <a:pt x="4060" y="1"/>
                    <a:pt x="3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896411" y="1808780"/>
              <a:ext cx="11395" cy="34918"/>
            </a:xfrm>
            <a:custGeom>
              <a:rect b="b" l="l" r="r" t="t"/>
              <a:pathLst>
                <a:path extrusionOk="0" h="1097" w="358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lnTo>
                    <a:pt x="0" y="918"/>
                  </a:lnTo>
                  <a:cubicBezTo>
                    <a:pt x="0" y="1025"/>
                    <a:pt x="72" y="1096"/>
                    <a:pt x="179" y="1096"/>
                  </a:cubicBezTo>
                  <a:cubicBezTo>
                    <a:pt x="286" y="1096"/>
                    <a:pt x="357" y="1025"/>
                    <a:pt x="357" y="918"/>
                  </a:cubicBezTo>
                  <a:lnTo>
                    <a:pt x="357" y="179"/>
                  </a:lnTo>
                  <a:cubicBezTo>
                    <a:pt x="345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1015391" y="1808780"/>
              <a:ext cx="11395" cy="34918"/>
            </a:xfrm>
            <a:custGeom>
              <a:rect b="b" l="l" r="r" t="t"/>
              <a:pathLst>
                <a:path extrusionOk="0" h="1097" w="35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918"/>
                  </a:lnTo>
                  <a:cubicBezTo>
                    <a:pt x="1" y="1025"/>
                    <a:pt x="72" y="1096"/>
                    <a:pt x="179" y="1096"/>
                  </a:cubicBezTo>
                  <a:cubicBezTo>
                    <a:pt x="275" y="1096"/>
                    <a:pt x="346" y="1025"/>
                    <a:pt x="346" y="918"/>
                  </a:cubicBezTo>
                  <a:lnTo>
                    <a:pt x="346" y="179"/>
                  </a:ln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1057471" y="1522660"/>
              <a:ext cx="178534" cy="186110"/>
            </a:xfrm>
            <a:custGeom>
              <a:rect b="b" l="l" r="r" t="t"/>
              <a:pathLst>
                <a:path extrusionOk="0" h="5847" w="5609">
                  <a:moveTo>
                    <a:pt x="739" y="1"/>
                  </a:moveTo>
                  <a:cubicBezTo>
                    <a:pt x="346" y="1"/>
                    <a:pt x="0" y="322"/>
                    <a:pt x="0" y="739"/>
                  </a:cubicBezTo>
                  <a:lnTo>
                    <a:pt x="0" y="3751"/>
                  </a:lnTo>
                  <a:cubicBezTo>
                    <a:pt x="0" y="4144"/>
                    <a:pt x="322" y="4489"/>
                    <a:pt x="739" y="4489"/>
                  </a:cubicBezTo>
                  <a:lnTo>
                    <a:pt x="1084" y="4489"/>
                  </a:lnTo>
                  <a:lnTo>
                    <a:pt x="834" y="5513"/>
                  </a:lnTo>
                  <a:cubicBezTo>
                    <a:pt x="798" y="5620"/>
                    <a:pt x="846" y="5739"/>
                    <a:pt x="941" y="5799"/>
                  </a:cubicBezTo>
                  <a:cubicBezTo>
                    <a:pt x="977" y="5823"/>
                    <a:pt x="1036" y="5847"/>
                    <a:pt x="1084" y="5847"/>
                  </a:cubicBezTo>
                  <a:cubicBezTo>
                    <a:pt x="1143" y="5847"/>
                    <a:pt x="1191" y="5823"/>
                    <a:pt x="1250" y="5799"/>
                  </a:cubicBezTo>
                  <a:lnTo>
                    <a:pt x="3048" y="4489"/>
                  </a:lnTo>
                  <a:lnTo>
                    <a:pt x="4870" y="4489"/>
                  </a:lnTo>
                  <a:cubicBezTo>
                    <a:pt x="5263" y="4489"/>
                    <a:pt x="5608" y="4156"/>
                    <a:pt x="5608" y="3739"/>
                  </a:cubicBezTo>
                  <a:lnTo>
                    <a:pt x="5608" y="739"/>
                  </a:lnTo>
                  <a:cubicBezTo>
                    <a:pt x="5596" y="322"/>
                    <a:pt x="5263" y="1"/>
                    <a:pt x="4870" y="1"/>
                  </a:cubicBezTo>
                  <a:cubicBezTo>
                    <a:pt x="4763" y="1"/>
                    <a:pt x="4691" y="72"/>
                    <a:pt x="4691" y="179"/>
                  </a:cubicBezTo>
                  <a:cubicBezTo>
                    <a:pt x="4691" y="274"/>
                    <a:pt x="4763" y="346"/>
                    <a:pt x="4870" y="346"/>
                  </a:cubicBezTo>
                  <a:cubicBezTo>
                    <a:pt x="5072" y="346"/>
                    <a:pt x="5251" y="524"/>
                    <a:pt x="5251" y="739"/>
                  </a:cubicBezTo>
                  <a:lnTo>
                    <a:pt x="5251" y="3739"/>
                  </a:lnTo>
                  <a:cubicBezTo>
                    <a:pt x="5251" y="3953"/>
                    <a:pt x="5072" y="4132"/>
                    <a:pt x="4870" y="4132"/>
                  </a:cubicBezTo>
                  <a:lnTo>
                    <a:pt x="2989" y="4132"/>
                  </a:lnTo>
                  <a:cubicBezTo>
                    <a:pt x="2965" y="4132"/>
                    <a:pt x="2917" y="4144"/>
                    <a:pt x="2882" y="4156"/>
                  </a:cubicBezTo>
                  <a:lnTo>
                    <a:pt x="1215" y="5382"/>
                  </a:lnTo>
                  <a:lnTo>
                    <a:pt x="1477" y="4358"/>
                  </a:lnTo>
                  <a:cubicBezTo>
                    <a:pt x="1489" y="4299"/>
                    <a:pt x="1477" y="4251"/>
                    <a:pt x="1441" y="4203"/>
                  </a:cubicBezTo>
                  <a:cubicBezTo>
                    <a:pt x="1417" y="4156"/>
                    <a:pt x="1358" y="4132"/>
                    <a:pt x="1310" y="4132"/>
                  </a:cubicBezTo>
                  <a:lnTo>
                    <a:pt x="739" y="4132"/>
                  </a:lnTo>
                  <a:cubicBezTo>
                    <a:pt x="536" y="4132"/>
                    <a:pt x="358" y="3953"/>
                    <a:pt x="358" y="3739"/>
                  </a:cubicBezTo>
                  <a:lnTo>
                    <a:pt x="358" y="739"/>
                  </a:lnTo>
                  <a:cubicBezTo>
                    <a:pt x="358" y="524"/>
                    <a:pt x="536" y="346"/>
                    <a:pt x="739" y="346"/>
                  </a:cubicBezTo>
                  <a:cubicBezTo>
                    <a:pt x="846" y="346"/>
                    <a:pt x="917" y="274"/>
                    <a:pt x="917" y="179"/>
                  </a:cubicBezTo>
                  <a:cubicBezTo>
                    <a:pt x="917" y="72"/>
                    <a:pt x="846" y="1"/>
                    <a:pt x="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4575" lIns="64575" spcFirstLastPara="1" rIns="64575" wrap="square" tIns="64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00" name="Google Shape;400;p41"/>
          <p:cNvCxnSpPr/>
          <p:nvPr/>
        </p:nvCxnSpPr>
        <p:spPr>
          <a:xfrm flipH="1" rot="10800000">
            <a:off x="1907275" y="1453700"/>
            <a:ext cx="1953000" cy="560400"/>
          </a:xfrm>
          <a:prstGeom prst="bentConnector3">
            <a:avLst>
              <a:gd fmla="val 5430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pic>
        <p:nvPicPr>
          <p:cNvPr id="401" name="Google Shape;40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2486" y="1183025"/>
            <a:ext cx="766490" cy="5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9399" y="3359173"/>
            <a:ext cx="4107524" cy="12423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Google Shape;403;p41"/>
          <p:cNvCxnSpPr/>
          <p:nvPr/>
        </p:nvCxnSpPr>
        <p:spPr>
          <a:xfrm>
            <a:off x="4932950" y="1453700"/>
            <a:ext cx="912300" cy="431400"/>
          </a:xfrm>
          <a:prstGeom prst="bentConnector3">
            <a:avLst>
              <a:gd fmla="val 9891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grpSp>
        <p:nvGrpSpPr>
          <p:cNvPr id="404" name="Google Shape;404;p41"/>
          <p:cNvGrpSpPr/>
          <p:nvPr/>
        </p:nvGrpSpPr>
        <p:grpSpPr>
          <a:xfrm>
            <a:off x="5657359" y="1988080"/>
            <a:ext cx="537889" cy="527724"/>
            <a:chOff x="1305327" y="2894211"/>
            <a:chExt cx="357520" cy="357488"/>
          </a:xfrm>
        </p:grpSpPr>
        <p:sp>
          <p:nvSpPr>
            <p:cNvPr id="405" name="Google Shape;405;p41"/>
            <p:cNvSpPr/>
            <p:nvPr/>
          </p:nvSpPr>
          <p:spPr>
            <a:xfrm>
              <a:off x="1305709" y="2975600"/>
              <a:ext cx="281379" cy="275336"/>
            </a:xfrm>
            <a:custGeom>
              <a:rect b="b" l="l" r="r" t="t"/>
              <a:pathLst>
                <a:path extrusionOk="0" h="8657" w="8847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8085"/>
                  </a:lnTo>
                  <a:cubicBezTo>
                    <a:pt x="1" y="8395"/>
                    <a:pt x="262" y="8657"/>
                    <a:pt x="572" y="8657"/>
                  </a:cubicBezTo>
                  <a:lnTo>
                    <a:pt x="8680" y="8657"/>
                  </a:lnTo>
                  <a:cubicBezTo>
                    <a:pt x="8775" y="8657"/>
                    <a:pt x="8847" y="8573"/>
                    <a:pt x="8847" y="8490"/>
                  </a:cubicBezTo>
                  <a:cubicBezTo>
                    <a:pt x="8835" y="8395"/>
                    <a:pt x="8764" y="8323"/>
                    <a:pt x="8668" y="8323"/>
                  </a:cubicBezTo>
                  <a:lnTo>
                    <a:pt x="560" y="8323"/>
                  </a:lnTo>
                  <a:cubicBezTo>
                    <a:pt x="429" y="8323"/>
                    <a:pt x="334" y="8216"/>
                    <a:pt x="334" y="8097"/>
                  </a:cubicBez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3550" lIns="183550" spcFirstLastPara="1" rIns="183550" wrap="square" tIns="1835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1305327" y="2894211"/>
              <a:ext cx="357520" cy="357488"/>
            </a:xfrm>
            <a:custGeom>
              <a:rect b="b" l="l" r="r" t="t"/>
              <a:pathLst>
                <a:path extrusionOk="0" h="11240" w="11241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lnTo>
                    <a:pt x="1" y="2060"/>
                  </a:lnTo>
                  <a:cubicBezTo>
                    <a:pt x="1" y="2143"/>
                    <a:pt x="72" y="2215"/>
                    <a:pt x="167" y="2215"/>
                  </a:cubicBezTo>
                  <a:cubicBezTo>
                    <a:pt x="263" y="2215"/>
                    <a:pt x="334" y="2143"/>
                    <a:pt x="334" y="2060"/>
                  </a:cubicBezTo>
                  <a:lnTo>
                    <a:pt x="334" y="572"/>
                  </a:lnTo>
                  <a:cubicBezTo>
                    <a:pt x="334" y="417"/>
                    <a:pt x="453" y="333"/>
                    <a:pt x="572" y="333"/>
                  </a:cubicBezTo>
                  <a:cubicBezTo>
                    <a:pt x="620" y="333"/>
                    <a:pt x="679" y="345"/>
                    <a:pt x="739" y="405"/>
                  </a:cubicBezTo>
                  <a:lnTo>
                    <a:pt x="1048" y="714"/>
                  </a:lnTo>
                  <a:lnTo>
                    <a:pt x="596" y="1167"/>
                  </a:lnTo>
                  <a:cubicBezTo>
                    <a:pt x="501" y="1262"/>
                    <a:pt x="572" y="1441"/>
                    <a:pt x="715" y="1441"/>
                  </a:cubicBezTo>
                  <a:cubicBezTo>
                    <a:pt x="834" y="1441"/>
                    <a:pt x="858" y="1357"/>
                    <a:pt x="1286" y="953"/>
                  </a:cubicBezTo>
                  <a:lnTo>
                    <a:pt x="1822" y="1488"/>
                  </a:lnTo>
                  <a:lnTo>
                    <a:pt x="1644" y="1667"/>
                  </a:lnTo>
                  <a:cubicBezTo>
                    <a:pt x="1584" y="1726"/>
                    <a:pt x="1584" y="1834"/>
                    <a:pt x="1644" y="1905"/>
                  </a:cubicBezTo>
                  <a:cubicBezTo>
                    <a:pt x="1673" y="1935"/>
                    <a:pt x="1715" y="1950"/>
                    <a:pt x="1758" y="1950"/>
                  </a:cubicBezTo>
                  <a:cubicBezTo>
                    <a:pt x="1801" y="1950"/>
                    <a:pt x="1846" y="1935"/>
                    <a:pt x="1882" y="1905"/>
                  </a:cubicBezTo>
                  <a:lnTo>
                    <a:pt x="2060" y="1726"/>
                  </a:lnTo>
                  <a:lnTo>
                    <a:pt x="2596" y="2262"/>
                  </a:lnTo>
                  <a:lnTo>
                    <a:pt x="2144" y="2715"/>
                  </a:lnTo>
                  <a:cubicBezTo>
                    <a:pt x="2084" y="2774"/>
                    <a:pt x="2084" y="2881"/>
                    <a:pt x="2144" y="2953"/>
                  </a:cubicBezTo>
                  <a:cubicBezTo>
                    <a:pt x="2173" y="2983"/>
                    <a:pt x="2215" y="2997"/>
                    <a:pt x="2258" y="2997"/>
                  </a:cubicBezTo>
                  <a:cubicBezTo>
                    <a:pt x="2301" y="2997"/>
                    <a:pt x="2346" y="2983"/>
                    <a:pt x="2382" y="2953"/>
                  </a:cubicBezTo>
                  <a:lnTo>
                    <a:pt x="2834" y="2500"/>
                  </a:lnTo>
                  <a:lnTo>
                    <a:pt x="3370" y="3036"/>
                  </a:lnTo>
                  <a:lnTo>
                    <a:pt x="3191" y="3215"/>
                  </a:lnTo>
                  <a:cubicBezTo>
                    <a:pt x="3132" y="3274"/>
                    <a:pt x="3132" y="3381"/>
                    <a:pt x="3191" y="3453"/>
                  </a:cubicBezTo>
                  <a:cubicBezTo>
                    <a:pt x="3221" y="3483"/>
                    <a:pt x="3263" y="3498"/>
                    <a:pt x="3306" y="3498"/>
                  </a:cubicBezTo>
                  <a:cubicBezTo>
                    <a:pt x="3349" y="3498"/>
                    <a:pt x="3394" y="3483"/>
                    <a:pt x="3430" y="3453"/>
                  </a:cubicBezTo>
                  <a:lnTo>
                    <a:pt x="3608" y="3274"/>
                  </a:lnTo>
                  <a:lnTo>
                    <a:pt x="4144" y="3810"/>
                  </a:lnTo>
                  <a:lnTo>
                    <a:pt x="3692" y="4262"/>
                  </a:lnTo>
                  <a:cubicBezTo>
                    <a:pt x="3632" y="4322"/>
                    <a:pt x="3632" y="4429"/>
                    <a:pt x="3692" y="4501"/>
                  </a:cubicBezTo>
                  <a:cubicBezTo>
                    <a:pt x="3721" y="4530"/>
                    <a:pt x="3763" y="4545"/>
                    <a:pt x="3806" y="4545"/>
                  </a:cubicBezTo>
                  <a:cubicBezTo>
                    <a:pt x="3849" y="4545"/>
                    <a:pt x="3894" y="4530"/>
                    <a:pt x="3930" y="4501"/>
                  </a:cubicBezTo>
                  <a:lnTo>
                    <a:pt x="4382" y="4048"/>
                  </a:lnTo>
                  <a:lnTo>
                    <a:pt x="4918" y="4584"/>
                  </a:lnTo>
                  <a:lnTo>
                    <a:pt x="4739" y="4763"/>
                  </a:lnTo>
                  <a:cubicBezTo>
                    <a:pt x="4680" y="4822"/>
                    <a:pt x="4680" y="4929"/>
                    <a:pt x="4739" y="5001"/>
                  </a:cubicBezTo>
                  <a:cubicBezTo>
                    <a:pt x="4769" y="5030"/>
                    <a:pt x="4811" y="5045"/>
                    <a:pt x="4854" y="5045"/>
                  </a:cubicBezTo>
                  <a:cubicBezTo>
                    <a:pt x="4897" y="5045"/>
                    <a:pt x="4942" y="5030"/>
                    <a:pt x="4977" y="5001"/>
                  </a:cubicBezTo>
                  <a:lnTo>
                    <a:pt x="5156" y="4822"/>
                  </a:lnTo>
                  <a:lnTo>
                    <a:pt x="5692" y="5358"/>
                  </a:lnTo>
                  <a:lnTo>
                    <a:pt x="5239" y="5810"/>
                  </a:lnTo>
                  <a:cubicBezTo>
                    <a:pt x="5180" y="5870"/>
                    <a:pt x="5180" y="5977"/>
                    <a:pt x="5239" y="6048"/>
                  </a:cubicBezTo>
                  <a:cubicBezTo>
                    <a:pt x="5269" y="6078"/>
                    <a:pt x="5311" y="6093"/>
                    <a:pt x="5354" y="6093"/>
                  </a:cubicBezTo>
                  <a:cubicBezTo>
                    <a:pt x="5397" y="6093"/>
                    <a:pt x="5442" y="6078"/>
                    <a:pt x="5477" y="6048"/>
                  </a:cubicBezTo>
                  <a:lnTo>
                    <a:pt x="5930" y="5596"/>
                  </a:lnTo>
                  <a:lnTo>
                    <a:pt x="6466" y="6132"/>
                  </a:lnTo>
                  <a:lnTo>
                    <a:pt x="6287" y="6310"/>
                  </a:lnTo>
                  <a:cubicBezTo>
                    <a:pt x="6228" y="6370"/>
                    <a:pt x="6228" y="6477"/>
                    <a:pt x="6287" y="6548"/>
                  </a:cubicBezTo>
                  <a:cubicBezTo>
                    <a:pt x="6317" y="6578"/>
                    <a:pt x="6359" y="6593"/>
                    <a:pt x="6402" y="6593"/>
                  </a:cubicBezTo>
                  <a:cubicBezTo>
                    <a:pt x="6445" y="6593"/>
                    <a:pt x="6490" y="6578"/>
                    <a:pt x="6525" y="6548"/>
                  </a:cubicBezTo>
                  <a:lnTo>
                    <a:pt x="6704" y="6370"/>
                  </a:lnTo>
                  <a:lnTo>
                    <a:pt x="7240" y="6906"/>
                  </a:lnTo>
                  <a:lnTo>
                    <a:pt x="6787" y="7358"/>
                  </a:lnTo>
                  <a:cubicBezTo>
                    <a:pt x="6728" y="7418"/>
                    <a:pt x="6728" y="7525"/>
                    <a:pt x="6787" y="7596"/>
                  </a:cubicBezTo>
                  <a:cubicBezTo>
                    <a:pt x="6817" y="7626"/>
                    <a:pt x="6859" y="7641"/>
                    <a:pt x="6902" y="7641"/>
                  </a:cubicBezTo>
                  <a:cubicBezTo>
                    <a:pt x="6945" y="7641"/>
                    <a:pt x="6990" y="7626"/>
                    <a:pt x="7025" y="7596"/>
                  </a:cubicBezTo>
                  <a:lnTo>
                    <a:pt x="7478" y="7144"/>
                  </a:lnTo>
                  <a:lnTo>
                    <a:pt x="8014" y="7680"/>
                  </a:lnTo>
                  <a:lnTo>
                    <a:pt x="7763" y="7787"/>
                  </a:lnTo>
                  <a:cubicBezTo>
                    <a:pt x="7704" y="7846"/>
                    <a:pt x="7704" y="7953"/>
                    <a:pt x="7763" y="8025"/>
                  </a:cubicBezTo>
                  <a:cubicBezTo>
                    <a:pt x="7787" y="8055"/>
                    <a:pt x="7826" y="8069"/>
                    <a:pt x="7869" y="8069"/>
                  </a:cubicBezTo>
                  <a:cubicBezTo>
                    <a:pt x="7912" y="8069"/>
                    <a:pt x="7960" y="8055"/>
                    <a:pt x="8002" y="8025"/>
                  </a:cubicBezTo>
                  <a:lnTo>
                    <a:pt x="8180" y="7846"/>
                  </a:lnTo>
                  <a:lnTo>
                    <a:pt x="8716" y="8382"/>
                  </a:lnTo>
                  <a:lnTo>
                    <a:pt x="8264" y="8834"/>
                  </a:lnTo>
                  <a:cubicBezTo>
                    <a:pt x="8204" y="8894"/>
                    <a:pt x="8204" y="8989"/>
                    <a:pt x="8264" y="9073"/>
                  </a:cubicBezTo>
                  <a:cubicBezTo>
                    <a:pt x="8293" y="9102"/>
                    <a:pt x="8335" y="9117"/>
                    <a:pt x="8378" y="9117"/>
                  </a:cubicBezTo>
                  <a:cubicBezTo>
                    <a:pt x="8421" y="9117"/>
                    <a:pt x="8466" y="9102"/>
                    <a:pt x="8502" y="9073"/>
                  </a:cubicBezTo>
                  <a:lnTo>
                    <a:pt x="8954" y="8620"/>
                  </a:lnTo>
                  <a:lnTo>
                    <a:pt x="9490" y="9156"/>
                  </a:lnTo>
                  <a:lnTo>
                    <a:pt x="9311" y="9335"/>
                  </a:lnTo>
                  <a:cubicBezTo>
                    <a:pt x="9252" y="9394"/>
                    <a:pt x="9252" y="9501"/>
                    <a:pt x="9311" y="9573"/>
                  </a:cubicBezTo>
                  <a:cubicBezTo>
                    <a:pt x="9335" y="9608"/>
                    <a:pt x="9383" y="9620"/>
                    <a:pt x="9430" y="9620"/>
                  </a:cubicBezTo>
                  <a:cubicBezTo>
                    <a:pt x="9466" y="9620"/>
                    <a:pt x="9514" y="9608"/>
                    <a:pt x="9549" y="9573"/>
                  </a:cubicBezTo>
                  <a:lnTo>
                    <a:pt x="9728" y="9394"/>
                  </a:lnTo>
                  <a:lnTo>
                    <a:pt x="10264" y="9930"/>
                  </a:lnTo>
                  <a:lnTo>
                    <a:pt x="9811" y="10382"/>
                  </a:lnTo>
                  <a:cubicBezTo>
                    <a:pt x="9752" y="10442"/>
                    <a:pt x="9752" y="10537"/>
                    <a:pt x="9811" y="10620"/>
                  </a:cubicBezTo>
                  <a:cubicBezTo>
                    <a:pt x="9847" y="10644"/>
                    <a:pt x="9883" y="10656"/>
                    <a:pt x="9930" y="10656"/>
                  </a:cubicBezTo>
                  <a:cubicBezTo>
                    <a:pt x="9978" y="10656"/>
                    <a:pt x="10026" y="10644"/>
                    <a:pt x="10049" y="10620"/>
                  </a:cubicBezTo>
                  <a:lnTo>
                    <a:pt x="10502" y="10168"/>
                  </a:lnTo>
                  <a:lnTo>
                    <a:pt x="10835" y="10513"/>
                  </a:lnTo>
                  <a:cubicBezTo>
                    <a:pt x="10895" y="10573"/>
                    <a:pt x="10919" y="10632"/>
                    <a:pt x="10919" y="10680"/>
                  </a:cubicBezTo>
                  <a:cubicBezTo>
                    <a:pt x="10919" y="10799"/>
                    <a:pt x="10823" y="10918"/>
                    <a:pt x="10681" y="10918"/>
                  </a:cubicBezTo>
                  <a:lnTo>
                    <a:pt x="9395" y="10918"/>
                  </a:lnTo>
                  <a:cubicBezTo>
                    <a:pt x="9311" y="10918"/>
                    <a:pt x="9228" y="10989"/>
                    <a:pt x="9228" y="11073"/>
                  </a:cubicBezTo>
                  <a:cubicBezTo>
                    <a:pt x="9228" y="11168"/>
                    <a:pt x="9311" y="11240"/>
                    <a:pt x="9395" y="11240"/>
                  </a:cubicBezTo>
                  <a:lnTo>
                    <a:pt x="10681" y="11240"/>
                  </a:lnTo>
                  <a:cubicBezTo>
                    <a:pt x="10990" y="11240"/>
                    <a:pt x="11240" y="10989"/>
                    <a:pt x="11240" y="10680"/>
                  </a:cubicBezTo>
                  <a:cubicBezTo>
                    <a:pt x="11192" y="10501"/>
                    <a:pt x="11133" y="10358"/>
                    <a:pt x="11038" y="10239"/>
                  </a:cubicBezTo>
                  <a:lnTo>
                    <a:pt x="965" y="167"/>
                  </a:lnTo>
                  <a:cubicBezTo>
                    <a:pt x="870" y="60"/>
                    <a:pt x="715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3550" lIns="183550" spcFirstLastPara="1" rIns="183550" wrap="square" tIns="1835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1366679" y="3029191"/>
              <a:ext cx="57981" cy="70289"/>
            </a:xfrm>
            <a:custGeom>
              <a:rect b="b" l="l" r="r" t="t"/>
              <a:pathLst>
                <a:path extrusionOk="0" h="2210" w="1823">
                  <a:moveTo>
                    <a:pt x="164" y="1"/>
                  </a:moveTo>
                  <a:cubicBezTo>
                    <a:pt x="140" y="1"/>
                    <a:pt x="116" y="6"/>
                    <a:pt x="96" y="18"/>
                  </a:cubicBezTo>
                  <a:cubicBezTo>
                    <a:pt x="36" y="42"/>
                    <a:pt x="0" y="102"/>
                    <a:pt x="0" y="161"/>
                  </a:cubicBezTo>
                  <a:lnTo>
                    <a:pt x="0" y="2043"/>
                  </a:lnTo>
                  <a:cubicBezTo>
                    <a:pt x="0" y="2126"/>
                    <a:pt x="72" y="2209"/>
                    <a:pt x="155" y="2209"/>
                  </a:cubicBezTo>
                  <a:cubicBezTo>
                    <a:pt x="250" y="2209"/>
                    <a:pt x="322" y="2126"/>
                    <a:pt x="322" y="2043"/>
                  </a:cubicBezTo>
                  <a:lnTo>
                    <a:pt x="322" y="566"/>
                  </a:lnTo>
                  <a:lnTo>
                    <a:pt x="1513" y="1757"/>
                  </a:lnTo>
                  <a:cubicBezTo>
                    <a:pt x="1542" y="1787"/>
                    <a:pt x="1584" y="1801"/>
                    <a:pt x="1627" y="1801"/>
                  </a:cubicBezTo>
                  <a:cubicBezTo>
                    <a:pt x="1670" y="1801"/>
                    <a:pt x="1715" y="1787"/>
                    <a:pt x="1751" y="1757"/>
                  </a:cubicBezTo>
                  <a:cubicBezTo>
                    <a:pt x="1822" y="1697"/>
                    <a:pt x="1810" y="1590"/>
                    <a:pt x="1751" y="1519"/>
                  </a:cubicBezTo>
                  <a:lnTo>
                    <a:pt x="274" y="42"/>
                  </a:lnTo>
                  <a:cubicBezTo>
                    <a:pt x="251" y="19"/>
                    <a:pt x="20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3550" lIns="183550" spcFirstLastPara="1" rIns="183550" wrap="square" tIns="1835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1428031" y="3091211"/>
              <a:ext cx="100377" cy="99518"/>
            </a:xfrm>
            <a:custGeom>
              <a:rect b="b" l="l" r="r" t="t"/>
              <a:pathLst>
                <a:path extrusionOk="0" h="3129" w="3156">
                  <a:moveTo>
                    <a:pt x="183" y="0"/>
                  </a:moveTo>
                  <a:cubicBezTo>
                    <a:pt x="140" y="0"/>
                    <a:pt x="95" y="15"/>
                    <a:pt x="60" y="45"/>
                  </a:cubicBezTo>
                  <a:cubicBezTo>
                    <a:pt x="0" y="104"/>
                    <a:pt x="0" y="212"/>
                    <a:pt x="60" y="283"/>
                  </a:cubicBezTo>
                  <a:lnTo>
                    <a:pt x="2572" y="2795"/>
                  </a:lnTo>
                  <a:lnTo>
                    <a:pt x="655" y="2795"/>
                  </a:lnTo>
                  <a:cubicBezTo>
                    <a:pt x="560" y="2795"/>
                    <a:pt x="488" y="2879"/>
                    <a:pt x="488" y="2962"/>
                  </a:cubicBezTo>
                  <a:cubicBezTo>
                    <a:pt x="488" y="3057"/>
                    <a:pt x="560" y="3129"/>
                    <a:pt x="655" y="3129"/>
                  </a:cubicBezTo>
                  <a:lnTo>
                    <a:pt x="2977" y="3129"/>
                  </a:lnTo>
                  <a:cubicBezTo>
                    <a:pt x="3048" y="3129"/>
                    <a:pt x="3108" y="3081"/>
                    <a:pt x="3132" y="3021"/>
                  </a:cubicBezTo>
                  <a:cubicBezTo>
                    <a:pt x="3155" y="2962"/>
                    <a:pt x="3143" y="2902"/>
                    <a:pt x="3096" y="2843"/>
                  </a:cubicBezTo>
                  <a:lnTo>
                    <a:pt x="298" y="45"/>
                  </a:lnTo>
                  <a:cubicBezTo>
                    <a:pt x="268" y="15"/>
                    <a:pt x="226" y="0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3550" lIns="183550" spcFirstLastPara="1" rIns="183550" wrap="square" tIns="1835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1366297" y="3110040"/>
              <a:ext cx="66663" cy="80689"/>
            </a:xfrm>
            <a:custGeom>
              <a:rect b="b" l="l" r="r" t="t"/>
              <a:pathLst>
                <a:path extrusionOk="0" h="2537" w="2096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2370"/>
                  </a:lnTo>
                  <a:cubicBezTo>
                    <a:pt x="1" y="2418"/>
                    <a:pt x="24" y="2453"/>
                    <a:pt x="48" y="2489"/>
                  </a:cubicBezTo>
                  <a:cubicBezTo>
                    <a:pt x="84" y="2513"/>
                    <a:pt x="120" y="2537"/>
                    <a:pt x="167" y="2537"/>
                  </a:cubicBezTo>
                  <a:lnTo>
                    <a:pt x="1929" y="2537"/>
                  </a:lnTo>
                  <a:cubicBezTo>
                    <a:pt x="2013" y="2537"/>
                    <a:pt x="2096" y="2453"/>
                    <a:pt x="2096" y="2370"/>
                  </a:cubicBezTo>
                  <a:cubicBezTo>
                    <a:pt x="2096" y="2287"/>
                    <a:pt x="2013" y="2203"/>
                    <a:pt x="1929" y="2203"/>
                  </a:cubicBezTo>
                  <a:lnTo>
                    <a:pt x="334" y="2203"/>
                  </a:ln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3550" lIns="183550" spcFirstLastPara="1" rIns="183550" wrap="square" tIns="1835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0" name="Google Shape;410;p41"/>
          <p:cNvSpPr txBox="1"/>
          <p:nvPr>
            <p:ph idx="4294967295" type="body"/>
          </p:nvPr>
        </p:nvSpPr>
        <p:spPr>
          <a:xfrm>
            <a:off x="5952600" y="2064283"/>
            <a:ext cx="1839900" cy="5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Función de distancia</a:t>
            </a:r>
            <a:endParaRPr sz="2000"/>
          </a:p>
        </p:txBody>
      </p:sp>
      <p:cxnSp>
        <p:nvCxnSpPr>
          <p:cNvPr id="411" name="Google Shape;411;p41"/>
          <p:cNvCxnSpPr/>
          <p:nvPr/>
        </p:nvCxnSpPr>
        <p:spPr>
          <a:xfrm rot="5400000">
            <a:off x="4802575" y="3030000"/>
            <a:ext cx="1385700" cy="539400"/>
          </a:xfrm>
          <a:prstGeom prst="bentConnector3">
            <a:avLst>
              <a:gd fmla="val 3473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412" name="Google Shape;412;p41"/>
          <p:cNvCxnSpPr/>
          <p:nvPr/>
        </p:nvCxnSpPr>
        <p:spPr>
          <a:xfrm flipH="1" rot="-5400000">
            <a:off x="6074300" y="2608500"/>
            <a:ext cx="775200" cy="771900"/>
          </a:xfrm>
          <a:prstGeom prst="bentConnector3">
            <a:avLst>
              <a:gd fmla="val 5949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413" name="Google Shape;413;p41"/>
          <p:cNvSpPr txBox="1"/>
          <p:nvPr>
            <p:ph idx="4294967295" type="body"/>
          </p:nvPr>
        </p:nvSpPr>
        <p:spPr>
          <a:xfrm>
            <a:off x="3434525" y="1832408"/>
            <a:ext cx="1839900" cy="5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Consulta (q)</a:t>
            </a:r>
            <a:endParaRPr sz="2000"/>
          </a:p>
        </p:txBody>
      </p:sp>
      <p:sp>
        <p:nvSpPr>
          <p:cNvPr id="414" name="Google Shape;414;p41"/>
          <p:cNvSpPr txBox="1"/>
          <p:nvPr>
            <p:ph idx="4294967295" type="body"/>
          </p:nvPr>
        </p:nvSpPr>
        <p:spPr>
          <a:xfrm>
            <a:off x="4673213" y="4601483"/>
            <a:ext cx="1839900" cy="5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Base de Datos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/>
          <p:nvPr>
            <p:ph idx="2" type="title"/>
          </p:nvPr>
        </p:nvSpPr>
        <p:spPr>
          <a:xfrm>
            <a:off x="3363150" y="153250"/>
            <a:ext cx="3568500" cy="58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Espacios Métricos</a:t>
            </a:r>
            <a:endParaRPr sz="4700"/>
          </a:p>
        </p:txBody>
      </p:sp>
      <p:pic>
        <p:nvPicPr>
          <p:cNvPr id="420" name="Google Shape;420;p42"/>
          <p:cNvPicPr preferRelativeResize="0"/>
          <p:nvPr/>
        </p:nvPicPr>
        <p:blipFill rotWithShape="1">
          <a:blip r:embed="rId3">
            <a:alphaModFix/>
          </a:blip>
          <a:srcRect b="10834" l="11442" r="7579" t="5496"/>
          <a:stretch/>
        </p:blipFill>
        <p:spPr>
          <a:xfrm>
            <a:off x="12" y="1393050"/>
            <a:ext cx="2756349" cy="2861773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2"/>
          <p:cNvSpPr txBox="1"/>
          <p:nvPr>
            <p:ph idx="4294967295" type="title"/>
          </p:nvPr>
        </p:nvSpPr>
        <p:spPr>
          <a:xfrm>
            <a:off x="184750" y="118600"/>
            <a:ext cx="1117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02</a:t>
            </a:r>
            <a:endParaRPr b="1" sz="5000"/>
          </a:p>
        </p:txBody>
      </p:sp>
      <p:sp>
        <p:nvSpPr>
          <p:cNvPr id="422" name="Google Shape;422;p42"/>
          <p:cNvSpPr txBox="1"/>
          <p:nvPr/>
        </p:nvSpPr>
        <p:spPr>
          <a:xfrm>
            <a:off x="2678700" y="809500"/>
            <a:ext cx="64653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El </a:t>
            </a:r>
            <a:r>
              <a:rPr b="1" lang="en" sz="17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modelo </a:t>
            </a:r>
            <a:r>
              <a:rPr lang="en" sz="17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denominado </a:t>
            </a:r>
            <a:r>
              <a:rPr b="1" lang="en" sz="17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Espacio Métrico</a:t>
            </a:r>
            <a:r>
              <a:rPr lang="en" sz="17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se define como (U, d), donde:</a:t>
            </a:r>
            <a:endParaRPr sz="17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U : universo de objetos</a:t>
            </a:r>
            <a:endParaRPr sz="17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 : función de distancia que mide la similitud entre los objetos de U</a:t>
            </a:r>
            <a:endParaRPr sz="17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23" name="Google Shape;423;p42"/>
          <p:cNvSpPr txBox="1"/>
          <p:nvPr/>
        </p:nvSpPr>
        <p:spPr>
          <a:xfrm>
            <a:off x="2678700" y="1887875"/>
            <a:ext cx="6465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Objetivo </a:t>
            </a:r>
            <a:r>
              <a:rPr lang="en" sz="17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de la consulta:</a:t>
            </a:r>
            <a:endParaRPr sz="17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Dado q ∈ U, recuperar los elementos de U que sean similares a q.</a:t>
            </a:r>
            <a:endParaRPr sz="17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24" name="Google Shape;424;p42"/>
          <p:cNvSpPr txBox="1"/>
          <p:nvPr/>
        </p:nvSpPr>
        <p:spPr>
          <a:xfrm>
            <a:off x="2678700" y="2627875"/>
            <a:ext cx="6465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La  base de datos X será un subconjunto finito de U:  </a:t>
            </a:r>
            <a:endParaRPr sz="17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X ⊆  U, |X| = n</a:t>
            </a:r>
            <a:endParaRPr b="1" sz="18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25" name="Google Shape;425;p42"/>
          <p:cNvSpPr txBox="1"/>
          <p:nvPr/>
        </p:nvSpPr>
        <p:spPr>
          <a:xfrm>
            <a:off x="2678700" y="3234900"/>
            <a:ext cx="6465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La función d es una métrica, es decir:</a:t>
            </a:r>
            <a:endParaRPr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    d: U x U → R+  </a:t>
            </a:r>
            <a:endParaRPr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AutoNum type="arabicPeriod"/>
            </a:pPr>
            <a:r>
              <a:rPr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Positividad  	</a:t>
            </a: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∀ x, y ∈ U,   d(x,y) ≥ 0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AutoNum type="arabicPeriod"/>
            </a:pPr>
            <a:r>
              <a:rPr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Simetría 		</a:t>
            </a: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∀ x, y ∈ U,   d(x,y) = d(y, x)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AutoNum type="arabicPeriod"/>
            </a:pPr>
            <a:r>
              <a:rPr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Reflexividad	</a:t>
            </a: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∀ x ∈ U,   d(x,x) = 0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AutoNum type="arabicPeriod"/>
            </a:pPr>
            <a:r>
              <a:rPr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Desigualdad Triangular	</a:t>
            </a: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∀ x, y, z ∈ U,   d(x,y) ≤  d(x,z) + d(z,y)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3"/>
          <p:cNvSpPr txBox="1"/>
          <p:nvPr>
            <p:ph type="title"/>
          </p:nvPr>
        </p:nvSpPr>
        <p:spPr>
          <a:xfrm>
            <a:off x="1333650" y="154000"/>
            <a:ext cx="6476700" cy="6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CNN Y Redes Siamesas</a:t>
            </a:r>
            <a:endParaRPr sz="4200"/>
          </a:p>
        </p:txBody>
      </p:sp>
      <p:pic>
        <p:nvPicPr>
          <p:cNvPr id="431" name="Google Shape;431;p43"/>
          <p:cNvPicPr preferRelativeResize="0"/>
          <p:nvPr/>
        </p:nvPicPr>
        <p:blipFill rotWithShape="1">
          <a:blip r:embed="rId3">
            <a:alphaModFix/>
          </a:blip>
          <a:srcRect b="661" l="19458" r="18553" t="19631"/>
          <a:stretch/>
        </p:blipFill>
        <p:spPr>
          <a:xfrm>
            <a:off x="85950" y="1159725"/>
            <a:ext cx="3083025" cy="398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3"/>
          <p:cNvSpPr txBox="1"/>
          <p:nvPr>
            <p:ph type="title"/>
          </p:nvPr>
        </p:nvSpPr>
        <p:spPr>
          <a:xfrm>
            <a:off x="7848700" y="118600"/>
            <a:ext cx="1117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03</a:t>
            </a:r>
            <a:endParaRPr b="1" sz="5000"/>
          </a:p>
        </p:txBody>
      </p:sp>
      <p:sp>
        <p:nvSpPr>
          <p:cNvPr id="433" name="Google Shape;433;p43"/>
          <p:cNvSpPr txBox="1"/>
          <p:nvPr>
            <p:ph idx="1" type="body"/>
          </p:nvPr>
        </p:nvSpPr>
        <p:spPr>
          <a:xfrm>
            <a:off x="4090475" y="1502050"/>
            <a:ext cx="3628200" cy="4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Origen y evolución de las CNN</a:t>
            </a:r>
            <a:endParaRPr sz="2000"/>
          </a:p>
        </p:txBody>
      </p:sp>
      <p:sp>
        <p:nvSpPr>
          <p:cNvPr id="434" name="Google Shape;434;p43"/>
          <p:cNvSpPr txBox="1"/>
          <p:nvPr>
            <p:ph idx="1" type="body"/>
          </p:nvPr>
        </p:nvSpPr>
        <p:spPr>
          <a:xfrm>
            <a:off x="4090475" y="2301275"/>
            <a:ext cx="4046700" cy="4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Ejemplos y arquitecturas actuales</a:t>
            </a:r>
            <a:endParaRPr sz="2000"/>
          </a:p>
        </p:txBody>
      </p:sp>
      <p:sp>
        <p:nvSpPr>
          <p:cNvPr id="435" name="Google Shape;435;p43"/>
          <p:cNvSpPr txBox="1"/>
          <p:nvPr>
            <p:ph idx="1" type="body"/>
          </p:nvPr>
        </p:nvSpPr>
        <p:spPr>
          <a:xfrm>
            <a:off x="4090475" y="3100500"/>
            <a:ext cx="4046700" cy="4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Desafios</a:t>
            </a:r>
            <a:endParaRPr sz="2000"/>
          </a:p>
        </p:txBody>
      </p:sp>
      <p:sp>
        <p:nvSpPr>
          <p:cNvPr id="436" name="Google Shape;436;p43"/>
          <p:cNvSpPr txBox="1"/>
          <p:nvPr>
            <p:ph idx="1" type="body"/>
          </p:nvPr>
        </p:nvSpPr>
        <p:spPr>
          <a:xfrm>
            <a:off x="4090475" y="3899725"/>
            <a:ext cx="4046700" cy="4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Soluciones</a:t>
            </a:r>
            <a:endParaRPr sz="2000"/>
          </a:p>
        </p:txBody>
      </p:sp>
      <p:cxnSp>
        <p:nvCxnSpPr>
          <p:cNvPr id="437" name="Google Shape;437;p43"/>
          <p:cNvCxnSpPr>
            <a:stCxn id="431" idx="3"/>
            <a:endCxn id="433" idx="1"/>
          </p:cNvCxnSpPr>
          <p:nvPr/>
        </p:nvCxnSpPr>
        <p:spPr>
          <a:xfrm flipH="1" rot="10800000">
            <a:off x="3168975" y="1717312"/>
            <a:ext cx="921600" cy="1434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8" name="Google Shape;438;p43"/>
          <p:cNvCxnSpPr>
            <a:stCxn id="431" idx="3"/>
            <a:endCxn id="434" idx="1"/>
          </p:cNvCxnSpPr>
          <p:nvPr/>
        </p:nvCxnSpPr>
        <p:spPr>
          <a:xfrm flipH="1" rot="10800000">
            <a:off x="3168975" y="2516812"/>
            <a:ext cx="921600" cy="6348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9" name="Google Shape;439;p43"/>
          <p:cNvCxnSpPr>
            <a:endCxn id="435" idx="1"/>
          </p:cNvCxnSpPr>
          <p:nvPr/>
        </p:nvCxnSpPr>
        <p:spPr>
          <a:xfrm>
            <a:off x="3168875" y="3151500"/>
            <a:ext cx="921600" cy="164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0" name="Google Shape;440;p43"/>
          <p:cNvCxnSpPr>
            <a:stCxn id="431" idx="3"/>
            <a:endCxn id="436" idx="1"/>
          </p:cNvCxnSpPr>
          <p:nvPr/>
        </p:nvCxnSpPr>
        <p:spPr>
          <a:xfrm>
            <a:off x="3168975" y="3151612"/>
            <a:ext cx="921600" cy="9636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4"/>
          <p:cNvSpPr txBox="1"/>
          <p:nvPr>
            <p:ph type="title"/>
          </p:nvPr>
        </p:nvSpPr>
        <p:spPr>
          <a:xfrm>
            <a:off x="1283175" y="107550"/>
            <a:ext cx="6129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200"/>
              <a:t>C.d.E Logos de Clubes</a:t>
            </a:r>
            <a:endParaRPr/>
          </a:p>
        </p:txBody>
      </p:sp>
      <p:sp>
        <p:nvSpPr>
          <p:cNvPr id="446" name="Google Shape;446;p44"/>
          <p:cNvSpPr txBox="1"/>
          <p:nvPr/>
        </p:nvSpPr>
        <p:spPr>
          <a:xfrm>
            <a:off x="812587" y="3606413"/>
            <a:ext cx="1815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INTRODUCCIÓN</a:t>
            </a:r>
            <a:endParaRPr sz="170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47" name="Google Shape;447;p44"/>
          <p:cNvSpPr txBox="1"/>
          <p:nvPr/>
        </p:nvSpPr>
        <p:spPr>
          <a:xfrm>
            <a:off x="698899" y="4061500"/>
            <a:ext cx="205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60 Logos de internet, no iguales a la BD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48" name="Google Shape;448;p44"/>
          <p:cNvSpPr txBox="1"/>
          <p:nvPr/>
        </p:nvSpPr>
        <p:spPr>
          <a:xfrm>
            <a:off x="1958393" y="1343987"/>
            <a:ext cx="1815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Siamesa20</a:t>
            </a:r>
            <a:endParaRPr sz="230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49" name="Google Shape;449;p44"/>
          <p:cNvSpPr txBox="1"/>
          <p:nvPr/>
        </p:nvSpPr>
        <p:spPr>
          <a:xfrm>
            <a:off x="1840780" y="1799075"/>
            <a:ext cx="205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20 épocas con una muestra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0" name="Google Shape;450;p44"/>
          <p:cNvSpPr txBox="1"/>
          <p:nvPr/>
        </p:nvSpPr>
        <p:spPr>
          <a:xfrm>
            <a:off x="3104165" y="3606488"/>
            <a:ext cx="1815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DenseNetU</a:t>
            </a:r>
            <a:endParaRPr sz="230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51" name="Google Shape;451;p44"/>
          <p:cNvSpPr txBox="1"/>
          <p:nvPr/>
        </p:nvSpPr>
        <p:spPr>
          <a:xfrm>
            <a:off x="2990485" y="4061500"/>
            <a:ext cx="205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DenseNet121 sobre ImageNet, tomando una de las últimas capas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2" name="Google Shape;452;p44"/>
          <p:cNvSpPr txBox="1"/>
          <p:nvPr/>
        </p:nvSpPr>
        <p:spPr>
          <a:xfrm>
            <a:off x="4249969" y="888887"/>
            <a:ext cx="1815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DenseNetUFT</a:t>
            </a:r>
            <a:endParaRPr sz="200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53" name="Google Shape;453;p44"/>
          <p:cNvSpPr txBox="1"/>
          <p:nvPr/>
        </p:nvSpPr>
        <p:spPr>
          <a:xfrm>
            <a:off x="4132350" y="1180792"/>
            <a:ext cx="20508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DenseNet121 sobre ImageNet 90% de capas fijas y 10% entrenables</a:t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454" name="Google Shape;454;p44"/>
          <p:cNvCxnSpPr>
            <a:stCxn id="455" idx="2"/>
            <a:endCxn id="446" idx="0"/>
          </p:cNvCxnSpPr>
          <p:nvPr/>
        </p:nvCxnSpPr>
        <p:spPr>
          <a:xfrm flipH="1">
            <a:off x="1720375" y="3361675"/>
            <a:ext cx="3900" cy="24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456" name="Google Shape;456;p44"/>
          <p:cNvCxnSpPr>
            <a:stCxn id="449" idx="2"/>
            <a:endCxn id="457" idx="0"/>
          </p:cNvCxnSpPr>
          <p:nvPr/>
        </p:nvCxnSpPr>
        <p:spPr>
          <a:xfrm>
            <a:off x="2866180" y="2414675"/>
            <a:ext cx="3900" cy="207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458" name="Google Shape;458;p44"/>
          <p:cNvCxnSpPr>
            <a:stCxn id="459" idx="2"/>
            <a:endCxn id="450" idx="0"/>
          </p:cNvCxnSpPr>
          <p:nvPr/>
        </p:nvCxnSpPr>
        <p:spPr>
          <a:xfrm flipH="1">
            <a:off x="4011965" y="3361675"/>
            <a:ext cx="3900" cy="24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460" name="Google Shape;460;p44"/>
          <p:cNvCxnSpPr>
            <a:stCxn id="453" idx="2"/>
            <a:endCxn id="461" idx="0"/>
          </p:cNvCxnSpPr>
          <p:nvPr/>
        </p:nvCxnSpPr>
        <p:spPr>
          <a:xfrm>
            <a:off x="5157750" y="2006092"/>
            <a:ext cx="3900" cy="61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462" name="Google Shape;462;p44"/>
          <p:cNvCxnSpPr>
            <a:stCxn id="455" idx="3"/>
            <a:endCxn id="457" idx="1"/>
          </p:cNvCxnSpPr>
          <p:nvPr/>
        </p:nvCxnSpPr>
        <p:spPr>
          <a:xfrm>
            <a:off x="2094325" y="2991625"/>
            <a:ext cx="405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3" name="Google Shape;463;p44"/>
          <p:cNvCxnSpPr>
            <a:stCxn id="457" idx="3"/>
            <a:endCxn id="459" idx="1"/>
          </p:cNvCxnSpPr>
          <p:nvPr/>
        </p:nvCxnSpPr>
        <p:spPr>
          <a:xfrm>
            <a:off x="3240120" y="2991625"/>
            <a:ext cx="405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4" name="Google Shape;464;p44"/>
          <p:cNvCxnSpPr>
            <a:stCxn id="459" idx="3"/>
            <a:endCxn id="461" idx="1"/>
          </p:cNvCxnSpPr>
          <p:nvPr/>
        </p:nvCxnSpPr>
        <p:spPr>
          <a:xfrm>
            <a:off x="4385915" y="2991625"/>
            <a:ext cx="405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5" name="Google Shape;465;p44"/>
          <p:cNvSpPr txBox="1"/>
          <p:nvPr/>
        </p:nvSpPr>
        <p:spPr>
          <a:xfrm>
            <a:off x="1283175" y="2764075"/>
            <a:ext cx="8820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01</a:t>
            </a:r>
            <a:endParaRPr b="1" sz="310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66" name="Google Shape;466;p44"/>
          <p:cNvSpPr txBox="1"/>
          <p:nvPr/>
        </p:nvSpPr>
        <p:spPr>
          <a:xfrm>
            <a:off x="2428990" y="2764075"/>
            <a:ext cx="8820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02</a:t>
            </a:r>
            <a:endParaRPr b="1" sz="310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67" name="Google Shape;467;p44"/>
          <p:cNvSpPr txBox="1"/>
          <p:nvPr/>
        </p:nvSpPr>
        <p:spPr>
          <a:xfrm>
            <a:off x="3574805" y="2764075"/>
            <a:ext cx="8820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03</a:t>
            </a:r>
            <a:endParaRPr b="1" sz="310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68" name="Google Shape;468;p44"/>
          <p:cNvSpPr txBox="1"/>
          <p:nvPr/>
        </p:nvSpPr>
        <p:spPr>
          <a:xfrm>
            <a:off x="4720620" y="2764075"/>
            <a:ext cx="8820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04</a:t>
            </a:r>
            <a:endParaRPr b="1" sz="310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69" name="Google Shape;469;p44"/>
          <p:cNvSpPr txBox="1"/>
          <p:nvPr/>
        </p:nvSpPr>
        <p:spPr>
          <a:xfrm>
            <a:off x="5395753" y="3606413"/>
            <a:ext cx="1815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DenseNet M, InceptionM, ResNetM </a:t>
            </a:r>
            <a:endParaRPr sz="190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70" name="Google Shape;470;p44"/>
          <p:cNvSpPr txBox="1"/>
          <p:nvPr/>
        </p:nvSpPr>
        <p:spPr>
          <a:xfrm>
            <a:off x="5282070" y="4061500"/>
            <a:ext cx="205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cxnSp>
        <p:nvCxnSpPr>
          <p:cNvPr id="471" name="Google Shape;471;p44"/>
          <p:cNvCxnSpPr>
            <a:stCxn id="472" idx="2"/>
            <a:endCxn id="469" idx="0"/>
          </p:cNvCxnSpPr>
          <p:nvPr/>
        </p:nvCxnSpPr>
        <p:spPr>
          <a:xfrm flipH="1">
            <a:off x="6303556" y="3361675"/>
            <a:ext cx="3900" cy="24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473" name="Google Shape;473;p44"/>
          <p:cNvSpPr txBox="1"/>
          <p:nvPr/>
        </p:nvSpPr>
        <p:spPr>
          <a:xfrm>
            <a:off x="5866435" y="2764075"/>
            <a:ext cx="8820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rPr>
              <a:t>05</a:t>
            </a:r>
            <a:endParaRPr b="1" sz="310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474" name="Google Shape;474;p44"/>
          <p:cNvSpPr txBox="1"/>
          <p:nvPr/>
        </p:nvSpPr>
        <p:spPr>
          <a:xfrm>
            <a:off x="7012250" y="2555438"/>
            <a:ext cx="8820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475" name="Google Shape;475;p44"/>
          <p:cNvCxnSpPr>
            <a:stCxn id="461" idx="3"/>
            <a:endCxn id="472" idx="1"/>
          </p:cNvCxnSpPr>
          <p:nvPr/>
        </p:nvCxnSpPr>
        <p:spPr>
          <a:xfrm>
            <a:off x="5531710" y="2991625"/>
            <a:ext cx="405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5" name="Google Shape;455;p44"/>
          <p:cNvSpPr/>
          <p:nvPr/>
        </p:nvSpPr>
        <p:spPr>
          <a:xfrm>
            <a:off x="1354225" y="2621575"/>
            <a:ext cx="740100" cy="74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4"/>
          <p:cNvSpPr/>
          <p:nvPr/>
        </p:nvSpPr>
        <p:spPr>
          <a:xfrm>
            <a:off x="2500020" y="2621575"/>
            <a:ext cx="740100" cy="74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4"/>
          <p:cNvSpPr/>
          <p:nvPr/>
        </p:nvSpPr>
        <p:spPr>
          <a:xfrm>
            <a:off x="3645815" y="2621575"/>
            <a:ext cx="740100" cy="74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4"/>
          <p:cNvSpPr/>
          <p:nvPr/>
        </p:nvSpPr>
        <p:spPr>
          <a:xfrm>
            <a:off x="4791610" y="2621575"/>
            <a:ext cx="740100" cy="74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4"/>
          <p:cNvSpPr/>
          <p:nvPr/>
        </p:nvSpPr>
        <p:spPr>
          <a:xfrm>
            <a:off x="5937406" y="2621575"/>
            <a:ext cx="740100" cy="74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4"/>
          <p:cNvSpPr txBox="1"/>
          <p:nvPr>
            <p:ph idx="4294967295" type="title"/>
          </p:nvPr>
        </p:nvSpPr>
        <p:spPr>
          <a:xfrm>
            <a:off x="7894250" y="4395325"/>
            <a:ext cx="1117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04</a:t>
            </a:r>
            <a:endParaRPr b="1" sz="5000"/>
          </a:p>
        </p:txBody>
      </p:sp>
      <p:pic>
        <p:nvPicPr>
          <p:cNvPr id="477" name="Google Shape;47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3150" y="1534792"/>
            <a:ext cx="1754199" cy="1558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outh Korean Robotics &amp; AI History Lesson for College by Slidesgo">
  <a:themeElements>
    <a:clrScheme name="Simple Light">
      <a:dk1>
        <a:srgbClr val="434343"/>
      </a:dk1>
      <a:lt1>
        <a:srgbClr val="666666"/>
      </a:lt1>
      <a:dk2>
        <a:srgbClr val="C38382"/>
      </a:dk2>
      <a:lt2>
        <a:srgbClr val="D9A4A3"/>
      </a:lt2>
      <a:accent1>
        <a:srgbClr val="F7C4B1"/>
      </a:accent1>
      <a:accent2>
        <a:srgbClr val="E7A885"/>
      </a:accent2>
      <a:accent3>
        <a:srgbClr val="F2DDC7"/>
      </a:accent3>
      <a:accent4>
        <a:srgbClr val="A0A9B0"/>
      </a:accent4>
      <a:accent5>
        <a:srgbClr val="D0D1D5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