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69" r:id="rId5"/>
    <p:sldId id="270" r:id="rId6"/>
    <p:sldId id="259" r:id="rId7"/>
    <p:sldId id="277" r:id="rId8"/>
    <p:sldId id="280" r:id="rId9"/>
    <p:sldId id="284" r:id="rId10"/>
    <p:sldId id="260" r:id="rId11"/>
    <p:sldId id="261" r:id="rId12"/>
    <p:sldId id="262" r:id="rId13"/>
    <p:sldId id="282" r:id="rId14"/>
    <p:sldId id="263" r:id="rId15"/>
    <p:sldId id="265" r:id="rId16"/>
    <p:sldId id="281" r:id="rId17"/>
    <p:sldId id="264" r:id="rId18"/>
    <p:sldId id="278" r:id="rId19"/>
    <p:sldId id="266" r:id="rId20"/>
    <p:sldId id="267" r:id="rId21"/>
    <p:sldId id="268" r:id="rId22"/>
    <p:sldId id="283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notesViewPr>
    <p:cSldViewPr>
      <p:cViewPr varScale="1">
        <p:scale>
          <a:sx n="59" d="100"/>
          <a:sy n="59" d="100"/>
        </p:scale>
        <p:origin x="-281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B1176-F1D0-4E44-8361-8039045B0444}" type="datetimeFigureOut">
              <a:rPr lang="es-ES" smtClean="0"/>
              <a:pPr/>
              <a:t>13/07/2016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C7060-4259-4B48-A35B-2B695A985A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ACD72-B6AB-472D-ABD7-9D40B8F75ECB}" type="datetimeFigureOut">
              <a:rPr lang="es-ES" smtClean="0"/>
              <a:pPr/>
              <a:t>13/07/2016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0C71-40E0-4E98-AF74-BF4CFE622E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0C71-40E0-4E98-AF74-BF4CFE622EEE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C5-7BC4-4FFA-B500-3418CB7700EE}" type="datetimeFigureOut">
              <a:rPr lang="es-ES" smtClean="0"/>
              <a:pPr/>
              <a:t>13/07/2016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7C86-6362-4E1A-ABFB-8865DBFFB4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C5-7BC4-4FFA-B500-3418CB7700EE}" type="datetimeFigureOut">
              <a:rPr lang="es-ES" smtClean="0"/>
              <a:pPr/>
              <a:t>13/07/2016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7C86-6362-4E1A-ABFB-8865DBFFB4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C5-7BC4-4FFA-B500-3418CB7700EE}" type="datetimeFigureOut">
              <a:rPr lang="es-ES" smtClean="0"/>
              <a:pPr/>
              <a:t>13/07/2016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7C86-6362-4E1A-ABFB-8865DBFFB4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C5-7BC4-4FFA-B500-3418CB7700EE}" type="datetimeFigureOut">
              <a:rPr lang="es-ES" smtClean="0"/>
              <a:pPr/>
              <a:t>13/07/2016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7C86-6362-4E1A-ABFB-8865DBFFB4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C5-7BC4-4FFA-B500-3418CB7700EE}" type="datetimeFigureOut">
              <a:rPr lang="es-ES" smtClean="0"/>
              <a:pPr/>
              <a:t>13/07/2016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7C86-6362-4E1A-ABFB-8865DBFFB4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C5-7BC4-4FFA-B500-3418CB7700EE}" type="datetimeFigureOut">
              <a:rPr lang="es-ES" smtClean="0"/>
              <a:pPr/>
              <a:t>13/07/2016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7C86-6362-4E1A-ABFB-8865DBFFB4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C5-7BC4-4FFA-B500-3418CB7700EE}" type="datetimeFigureOut">
              <a:rPr lang="es-ES" smtClean="0"/>
              <a:pPr/>
              <a:t>13/07/2016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7C86-6362-4E1A-ABFB-8865DBFFB4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C5-7BC4-4FFA-B500-3418CB7700EE}" type="datetimeFigureOut">
              <a:rPr lang="es-ES" smtClean="0"/>
              <a:pPr/>
              <a:t>13/07/2016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7C86-6362-4E1A-ABFB-8865DBFFB4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C5-7BC4-4FFA-B500-3418CB7700EE}" type="datetimeFigureOut">
              <a:rPr lang="es-ES" smtClean="0"/>
              <a:pPr/>
              <a:t>13/07/2016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7C86-6362-4E1A-ABFB-8865DBFFB4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C5-7BC4-4FFA-B500-3418CB7700EE}" type="datetimeFigureOut">
              <a:rPr lang="es-ES" smtClean="0"/>
              <a:pPr/>
              <a:t>13/07/2016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B7C86-6362-4E1A-ABFB-8865DBFFB4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C5-7BC4-4FFA-B500-3418CB7700EE}" type="datetimeFigureOut">
              <a:rPr lang="es-ES" smtClean="0"/>
              <a:pPr/>
              <a:t>13/07/2016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7B7C86-6362-4E1A-ABFB-8865DBFFB4D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AF47C5-7BC4-4FFA-B500-3418CB7700EE}" type="datetimeFigureOut">
              <a:rPr lang="es-ES" smtClean="0"/>
              <a:pPr/>
              <a:t>13/07/2016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7B7C86-6362-4E1A-ABFB-8865DBFFB4D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r>
              <a:rPr lang="es-ES" sz="5400" dirty="0" smtClean="0"/>
              <a:t>Trabajo Final</a:t>
            </a:r>
            <a:endParaRPr lang="es-ES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2285992"/>
            <a:ext cx="7786742" cy="1752600"/>
          </a:xfrm>
        </p:spPr>
        <p:txBody>
          <a:bodyPr>
            <a:noAutofit/>
          </a:bodyPr>
          <a:lstStyle/>
          <a:p>
            <a:pPr algn="l"/>
            <a:r>
              <a:rPr lang="es-ES" sz="4400" dirty="0" smtClean="0">
                <a:solidFill>
                  <a:schemeClr val="tx1"/>
                </a:solidFill>
              </a:rPr>
              <a:t>Universidad Tecnológica Nacional</a:t>
            </a:r>
          </a:p>
          <a:p>
            <a:pPr algn="l"/>
            <a:r>
              <a:rPr lang="es-ES" sz="4400" dirty="0" smtClean="0">
                <a:solidFill>
                  <a:schemeClr val="tx1"/>
                </a:solidFill>
              </a:rPr>
              <a:t>Regional Concordia</a:t>
            </a:r>
            <a:endParaRPr lang="es-ES" sz="4400" dirty="0">
              <a:solidFill>
                <a:schemeClr val="tx1"/>
              </a:solidFill>
            </a:endParaRPr>
          </a:p>
        </p:txBody>
      </p:sp>
      <p:pic>
        <p:nvPicPr>
          <p:cNvPr id="8" name="7 Imagen" descr="logo_utn-201x300.png"/>
          <p:cNvPicPr>
            <a:picLocks noChangeAspect="1"/>
          </p:cNvPicPr>
          <p:nvPr/>
        </p:nvPicPr>
        <p:blipFill>
          <a:blip r:embed="rId2" cstate="print"/>
          <a:srcRect b="17499"/>
          <a:stretch>
            <a:fillRect/>
          </a:stretch>
        </p:blipFill>
        <p:spPr>
          <a:xfrm>
            <a:off x="7358082" y="4357694"/>
            <a:ext cx="1624445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Noria</a:t>
            </a:r>
            <a:endParaRPr lang="es-ES" b="1" dirty="0"/>
          </a:p>
        </p:txBody>
      </p:sp>
      <p:pic>
        <p:nvPicPr>
          <p:cNvPr id="4" name="3 Imagen" descr="Nor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3116"/>
            <a:ext cx="6786610" cy="4252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Tolva superior</a:t>
            </a:r>
            <a:endParaRPr lang="es-ES" b="1" dirty="0"/>
          </a:p>
        </p:txBody>
      </p:sp>
      <p:pic>
        <p:nvPicPr>
          <p:cNvPr id="4" name="3 Marcador de contenido" descr="Tolv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214554"/>
            <a:ext cx="3286148" cy="4368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Dosificador</a:t>
            </a:r>
            <a:endParaRPr lang="es-ES" b="1" dirty="0"/>
          </a:p>
        </p:txBody>
      </p:sp>
      <p:pic>
        <p:nvPicPr>
          <p:cNvPr id="4" name="3 Marcador de contenido" descr="Dosificado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00174"/>
            <a:ext cx="3857652" cy="5068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/>
              <a:t>Bifurcación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sz="4000" dirty="0" smtClean="0"/>
              <a:t>Dosificador</a:t>
            </a:r>
            <a:endParaRPr lang="es-ES" sz="4000" dirty="0"/>
          </a:p>
        </p:txBody>
      </p:sp>
      <p:sp>
        <p:nvSpPr>
          <p:cNvPr id="5" name="4 Flecha abajo"/>
          <p:cNvSpPr/>
          <p:nvPr/>
        </p:nvSpPr>
        <p:spPr>
          <a:xfrm rot="1961988">
            <a:off x="2570888" y="2661620"/>
            <a:ext cx="787515" cy="1550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 rot="19470443">
            <a:off x="6020437" y="2727773"/>
            <a:ext cx="787515" cy="1550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71472" y="4500570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Envasadora de polietileno y polipropileno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072166" y="464344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Envasadora de caja </a:t>
            </a:r>
            <a:endParaRPr lang="es-E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Envasador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71612"/>
            <a:ext cx="3643338" cy="4811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214282" y="1785926"/>
            <a:ext cx="38576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dirty="0" smtClean="0">
                <a:solidFill>
                  <a:schemeClr val="tx2"/>
                </a:solidFill>
                <a:latin typeface="+mj-lt"/>
              </a:rPr>
              <a:t>Envasadora de polietileno y polipropileno</a:t>
            </a:r>
            <a:endParaRPr lang="es-ES" sz="50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Enfardadora</a:t>
            </a:r>
            <a:endParaRPr lang="es-ES" b="1" dirty="0"/>
          </a:p>
        </p:txBody>
      </p:sp>
      <p:pic>
        <p:nvPicPr>
          <p:cNvPr id="4" name="3 Marcador de contenido" descr="Enfardador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71678"/>
            <a:ext cx="3929090" cy="4559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es-ES" b="1" dirty="0" smtClean="0"/>
              <a:t>Paletizador</a:t>
            </a:r>
            <a:endParaRPr lang="es-ES" dirty="0"/>
          </a:p>
        </p:txBody>
      </p:sp>
      <p:pic>
        <p:nvPicPr>
          <p:cNvPr id="5" name="Picture 2" descr="C:\Users\usuario\Desktop\Ivan\Dos Hermanos-Pasantia\dos herm\P1210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428736"/>
            <a:ext cx="3821933" cy="5095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Envasadora de caja</a:t>
            </a:r>
            <a:endParaRPr lang="es-ES" b="1" dirty="0"/>
          </a:p>
        </p:txBody>
      </p:sp>
      <p:pic>
        <p:nvPicPr>
          <p:cNvPr id="4" name="3 Marcador de contenido" descr="Envasador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28868"/>
            <a:ext cx="6286544" cy="3896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Horno</a:t>
            </a:r>
            <a:endParaRPr lang="es-ES" b="1" dirty="0"/>
          </a:p>
        </p:txBody>
      </p:sp>
      <p:pic>
        <p:nvPicPr>
          <p:cNvPr id="1026" name="Picture 2" descr="C:\Users\usuario\Desktop\Ivan\Dos Hermanos-Pasantia\P1200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6857407" cy="4580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Paletizador</a:t>
            </a:r>
            <a:endParaRPr lang="es-ES" b="1" dirty="0"/>
          </a:p>
        </p:txBody>
      </p:sp>
      <p:pic>
        <p:nvPicPr>
          <p:cNvPr id="6" name="3 Marcador de contenido" descr="Palletizado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00174"/>
            <a:ext cx="4071966" cy="5091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Tecnicatura Superior en Mantenimiento Industrial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4525963"/>
          </a:xfrm>
        </p:spPr>
        <p:txBody>
          <a:bodyPr/>
          <a:lstStyle/>
          <a:p>
            <a:pPr lvl="1"/>
            <a:r>
              <a:rPr lang="es-ES" dirty="0" smtClean="0"/>
              <a:t>Alumno: José Ivan Ceballos</a:t>
            </a:r>
          </a:p>
          <a:p>
            <a:pPr lvl="1">
              <a:buNone/>
            </a:pPr>
            <a:endParaRPr lang="es-ES" dirty="0"/>
          </a:p>
          <a:p>
            <a:pPr lvl="1"/>
            <a:r>
              <a:rPr lang="es-ES" dirty="0" smtClean="0"/>
              <a:t>Profesor Tutor: Ing. Pablo Quantin </a:t>
            </a:r>
          </a:p>
          <a:p>
            <a:pPr lvl="1">
              <a:buNone/>
            </a:pPr>
            <a:endParaRPr lang="es-ES" dirty="0"/>
          </a:p>
          <a:p>
            <a:pPr lvl="1"/>
            <a:r>
              <a:rPr lang="es-ES" dirty="0" smtClean="0"/>
              <a:t>Tema: Plan de mantenimiento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071942"/>
            <a:ext cx="31623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214438"/>
          </a:xfrm>
        </p:spPr>
        <p:txBody>
          <a:bodyPr/>
          <a:lstStyle/>
          <a:p>
            <a:pPr algn="ctr"/>
            <a:r>
              <a:rPr lang="es-ES" dirty="0" smtClean="0"/>
              <a:t>Diagnostico del sector</a:t>
            </a:r>
            <a:endParaRPr lang="es-ES" dirty="0"/>
          </a:p>
        </p:txBody>
      </p:sp>
      <p:pic>
        <p:nvPicPr>
          <p:cNvPr id="4" name="3 Marcador de contenido" descr="P12009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785926"/>
            <a:ext cx="6517771" cy="4888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4027" b="-1065"/>
          <a:stretch>
            <a:fillRect/>
          </a:stretch>
        </p:blipFill>
        <p:spPr bwMode="auto">
          <a:xfrm>
            <a:off x="0" y="4143356"/>
            <a:ext cx="19288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731412"/>
            <a:ext cx="1944216" cy="197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Plan de mejora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Planes de mantenimiento e inspecciones</a:t>
            </a:r>
            <a:endParaRPr lang="es-ES" dirty="0"/>
          </a:p>
        </p:txBody>
      </p:sp>
      <p:pic>
        <p:nvPicPr>
          <p:cNvPr id="5125" name="Picture 5" descr="http://elcandidatoidoneo.com/wp-content/uploads/2016/02/checkl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714620"/>
            <a:ext cx="3571868" cy="392284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42910" y="4714884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Las inspecciones son análisis críticos efectuados sobre un activo verificando el estado de la pieza con relación a su estado nominal, buscando pérdidas o fugas, defectos de limpieza, etcétera.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568" y="2348880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 plan de mantenimiento es un documento que contiene el conjunto de tareas de mantenimiento programado que debemos realizar en una planta.</a:t>
            </a:r>
          </a:p>
          <a:p>
            <a:r>
              <a:rPr lang="es-ES_tradnl" dirty="0" smtClean="0"/>
              <a:t>Incorpora inspecciones, pruebas de equipo, reemplazos de piezas a intervalos fijos, restauraciones planificadas.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Plan de mejora</a:t>
            </a:r>
            <a:endParaRPr lang="es-ES" dirty="0"/>
          </a:p>
        </p:txBody>
      </p:sp>
      <p:pic>
        <p:nvPicPr>
          <p:cNvPr id="3074" name="Picture 2" descr="G:\DCIM\123_PANA\P1230189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85720" y="2143116"/>
            <a:ext cx="5619609" cy="421484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000760" y="2500306"/>
            <a:ext cx="3000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Plan para cada día </a:t>
            </a:r>
          </a:p>
          <a:p>
            <a:endParaRPr lang="es-ES" b="1" dirty="0" smtClean="0">
              <a:solidFill>
                <a:srgbClr val="002060"/>
              </a:solidFill>
            </a:endParaRPr>
          </a:p>
          <a:p>
            <a:endParaRPr lang="es-ES" b="1" dirty="0" smtClean="0">
              <a:solidFill>
                <a:srgbClr val="002060"/>
              </a:solidFill>
            </a:endParaRPr>
          </a:p>
          <a:p>
            <a:endParaRPr lang="es-ES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Plan para cada encargado</a:t>
            </a:r>
          </a:p>
          <a:p>
            <a:endParaRPr lang="es-ES" b="1" dirty="0" smtClean="0">
              <a:solidFill>
                <a:srgbClr val="002060"/>
              </a:solidFill>
            </a:endParaRPr>
          </a:p>
          <a:p>
            <a:endParaRPr lang="es-ES" b="1" dirty="0" smtClean="0">
              <a:solidFill>
                <a:srgbClr val="002060"/>
              </a:solidFill>
            </a:endParaRPr>
          </a:p>
          <a:p>
            <a:endParaRPr lang="es-ES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4 encargados (Mecánico, Encargado de Mantenimiento, Electricista, Operador)</a:t>
            </a:r>
            <a:endParaRPr lang="es-E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 de mantenimiento</a:t>
            </a:r>
            <a:endParaRPr lang="es-E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849" t="25182" r="23837" b="4988"/>
          <a:stretch>
            <a:fillRect/>
          </a:stretch>
        </p:blipFill>
        <p:spPr bwMode="auto">
          <a:xfrm>
            <a:off x="785786" y="2071678"/>
            <a:ext cx="75724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 de mantenimiento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94" t="24835" r="15526" b="5629"/>
          <a:stretch>
            <a:fillRect/>
          </a:stretch>
        </p:blipFill>
        <p:spPr bwMode="auto">
          <a:xfrm>
            <a:off x="214282" y="2071678"/>
            <a:ext cx="842968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ejecucion.jpg"/>
          <p:cNvPicPr>
            <a:picLocks noChangeAspect="1"/>
          </p:cNvPicPr>
          <p:nvPr/>
        </p:nvPicPr>
        <p:blipFill>
          <a:blip r:embed="rId2" cstate="print"/>
          <a:srcRect l="17656" r="16250" b="5803"/>
          <a:stretch>
            <a:fillRect/>
          </a:stretch>
        </p:blipFill>
        <p:spPr>
          <a:xfrm>
            <a:off x="7143768" y="928670"/>
            <a:ext cx="1857388" cy="277948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es-ES" dirty="0" smtClean="0"/>
              <a:t>Ejecución de la mejora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14282" y="592933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Implementar el plan de mantenimiento sobre una línea en el tiempo de 12 meses</a:t>
            </a:r>
          </a:p>
          <a:p>
            <a:r>
              <a:rPr lang="es-ES" b="1" i="1" dirty="0" smtClean="0"/>
              <a:t>Crear listas de tareas programadas para las 52 semanas del año calendario </a:t>
            </a:r>
            <a:endParaRPr lang="es-ES" b="1" i="1" dirty="0"/>
          </a:p>
        </p:txBody>
      </p:sp>
      <p:pic>
        <p:nvPicPr>
          <p:cNvPr id="1027" name="Picture 3" descr="C:\Users\usuario\Desktop\Ivan\Dos Hermanos-Pasantia\P12004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6143668" cy="4103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mclu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7466" y="2564904"/>
            <a:ext cx="2083046" cy="249289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s-ES" dirty="0" smtClean="0"/>
              <a:t>Conclusión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389120"/>
          </a:xfrm>
        </p:spPr>
        <p:txBody>
          <a:bodyPr>
            <a:normAutofit/>
          </a:bodyPr>
          <a:lstStyle/>
          <a:p>
            <a:r>
              <a:rPr lang="es-ES" dirty="0" smtClean="0"/>
              <a:t>Los planes de mantenimiento llegan a ser una gran herramienta  cuando se busca reducir las paradas inesperadas que pueden llegar a retrasar los procesos de producción. Es, en general, lo que hacemos para anticiparnos a las fallas y/o a sus consecuencias</a:t>
            </a:r>
          </a:p>
          <a:p>
            <a:r>
              <a:rPr lang="es-ES" dirty="0" smtClean="0"/>
              <a:t>Nos dan la tranquilidad de que las funciones de</a:t>
            </a:r>
          </a:p>
          <a:p>
            <a:pPr>
              <a:buNone/>
            </a:pPr>
            <a:r>
              <a:rPr lang="es-ES" dirty="0" smtClean="0"/>
              <a:t>    los activos involucrados en el plan serán</a:t>
            </a:r>
          </a:p>
          <a:p>
            <a:pPr>
              <a:buNone/>
            </a:pPr>
            <a:r>
              <a:rPr lang="es-ES" dirty="0" smtClean="0"/>
              <a:t>    resguardadas.</a:t>
            </a:r>
          </a:p>
          <a:p>
            <a:r>
              <a:rPr lang="es-ES" dirty="0" smtClean="0"/>
              <a:t>Un Programa de Mantenimiento del cual se pueda evidenciar el debido cumplimiento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Lugar donde realice mi pasantía</a:t>
            </a:r>
            <a:endParaRPr lang="es-ES" dirty="0"/>
          </a:p>
        </p:txBody>
      </p:sp>
      <p:pic>
        <p:nvPicPr>
          <p:cNvPr id="4" name="3 Marcador de contenido" descr="Dos Herman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214554"/>
            <a:ext cx="6602723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5368fa8fef6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3071834" cy="2170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Historia de “Dos Hermanos”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5498414" cy="3112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5137" r="4915"/>
          <a:stretch>
            <a:fillRect/>
          </a:stretch>
        </p:blipFill>
        <p:spPr bwMode="auto">
          <a:xfrm>
            <a:off x="1000100" y="4071942"/>
            <a:ext cx="7000924" cy="2638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Familia Agosti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736"/>
            <a:ext cx="4429156" cy="2220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-571536" y="450057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Primera generación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000364" y="378619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Roque y Humberto Agosti</a:t>
            </a:r>
            <a:endParaRPr lang="es-ES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0146"/>
          <a:stretch>
            <a:fillRect/>
          </a:stretch>
        </p:blipFill>
        <p:spPr bwMode="auto">
          <a:xfrm>
            <a:off x="857224" y="4214818"/>
            <a:ext cx="3000396" cy="1964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r="18848"/>
          <a:stretch>
            <a:fillRect/>
          </a:stretch>
        </p:blipFill>
        <p:spPr bwMode="auto">
          <a:xfrm>
            <a:off x="4857752" y="4214818"/>
            <a:ext cx="3214710" cy="2015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3000364" y="64886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Enrique y Marcelo Agosti</a:t>
            </a:r>
            <a:endParaRPr lang="es-E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Envasadora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28736"/>
            <a:ext cx="8229600" cy="4525963"/>
          </a:xfrm>
        </p:spPr>
        <p:txBody>
          <a:bodyPr/>
          <a:lstStyle/>
          <a:p>
            <a:pPr algn="ctr"/>
            <a:r>
              <a:rPr lang="es-ES" dirty="0" smtClean="0"/>
              <a:t>Lugar donde el arroz llega listo para su embolsado y posterior distribución</a:t>
            </a:r>
            <a:endParaRPr lang="es-ES" dirty="0"/>
          </a:p>
        </p:txBody>
      </p:sp>
      <p:pic>
        <p:nvPicPr>
          <p:cNvPr id="4" name="3 Imagen" descr="P1200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428868"/>
            <a:ext cx="5572164" cy="4179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Flujograma</a:t>
            </a:r>
            <a:endParaRPr lang="es-ES" dirty="0"/>
          </a:p>
        </p:txBody>
      </p:sp>
      <p:pic>
        <p:nvPicPr>
          <p:cNvPr id="4" name="3 Marcador de contenido" descr="a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452" t="5865" r="9677" b="24630"/>
          <a:stretch>
            <a:fillRect/>
          </a:stretch>
        </p:blipFill>
        <p:spPr>
          <a:xfrm>
            <a:off x="3571868" y="857233"/>
            <a:ext cx="5265594" cy="6000768"/>
          </a:xfrm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500034" y="3571876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Diagrama del camino del arroz desde su entrada a la envasadora hasta su empaque y distribución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u="sng" dirty="0" smtClean="0"/>
              <a:t>Flujograma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Bolsones y cinta transportadora</a:t>
            </a:r>
            <a:endParaRPr lang="es-ES" b="1" dirty="0"/>
          </a:p>
        </p:txBody>
      </p:sp>
      <p:pic>
        <p:nvPicPr>
          <p:cNvPr id="1027" name="Picture 3" descr="C:\Users\usuario\Desktop\Proceso de arroz en la envasadora\20150428_103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857364"/>
            <a:ext cx="3714808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E:\DCIM\100KM530\100_2677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57606" t="65574" r="20933"/>
          <a:stretch>
            <a:fillRect/>
          </a:stretch>
        </p:blipFill>
        <p:spPr bwMode="auto">
          <a:xfrm>
            <a:off x="1000100" y="2000240"/>
            <a:ext cx="3429024" cy="4429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es-ES" b="1" dirty="0" smtClean="0"/>
              <a:t>Tolva</a:t>
            </a:r>
            <a:endParaRPr lang="es-ES" b="1" dirty="0"/>
          </a:p>
        </p:txBody>
      </p:sp>
      <p:pic>
        <p:nvPicPr>
          <p:cNvPr id="4" name="Picture 2" descr="C:\Users\usuario\Desktop\Proceso de arroz en la envasadora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5972972" cy="4477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1103</TotalTime>
  <Words>331</Words>
  <Application>Microsoft Office PowerPoint</Application>
  <PresentationFormat>Presentación en pantalla (4:3)</PresentationFormat>
  <Paragraphs>62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Flujo</vt:lpstr>
      <vt:lpstr>Trabajo Final</vt:lpstr>
      <vt:lpstr>Tecnicatura Superior en Mantenimiento Industrial</vt:lpstr>
      <vt:lpstr>Lugar donde realice mi pasantía</vt:lpstr>
      <vt:lpstr>Historia de “Dos Hermanos”</vt:lpstr>
      <vt:lpstr>Familia Agosti</vt:lpstr>
      <vt:lpstr>Envasadora</vt:lpstr>
      <vt:lpstr>Flujograma</vt:lpstr>
      <vt:lpstr>Flujograma Bolsones y cinta transportadora</vt:lpstr>
      <vt:lpstr>Tolva</vt:lpstr>
      <vt:lpstr>Noria</vt:lpstr>
      <vt:lpstr>Tolva superior</vt:lpstr>
      <vt:lpstr>Dosificador</vt:lpstr>
      <vt:lpstr>Bifurcación</vt:lpstr>
      <vt:lpstr>Diapositiva 14</vt:lpstr>
      <vt:lpstr>Enfardadora</vt:lpstr>
      <vt:lpstr>Paletizador</vt:lpstr>
      <vt:lpstr>Envasadora de caja</vt:lpstr>
      <vt:lpstr> Horno</vt:lpstr>
      <vt:lpstr>Paletizador</vt:lpstr>
      <vt:lpstr>Diagnostico del sector</vt:lpstr>
      <vt:lpstr>Plan de mejora</vt:lpstr>
      <vt:lpstr>Plan de mejora</vt:lpstr>
      <vt:lpstr>Plan de mantenimiento</vt:lpstr>
      <vt:lpstr>Plan de mantenimiento</vt:lpstr>
      <vt:lpstr>Ejecución de la mejora</vt:lpstr>
      <vt:lpstr>Conclusión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Final</dc:title>
  <dc:creator>usuario</dc:creator>
  <cp:lastModifiedBy>usuario</cp:lastModifiedBy>
  <cp:revision>22</cp:revision>
  <dcterms:created xsi:type="dcterms:W3CDTF">2016-05-07T15:21:24Z</dcterms:created>
  <dcterms:modified xsi:type="dcterms:W3CDTF">2016-07-13T18:24:28Z</dcterms:modified>
</cp:coreProperties>
</file>