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3.xml" ContentType="application/vnd.openxmlformats-officedocument.drawingml.diagramData+xml"/>
  <Override PartName="/ppt/diagrams/data1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8.xml" ContentType="application/vnd.openxmlformats-officedocument.drawingml.diagramStyle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colors8.xml" ContentType="application/vnd.openxmlformats-officedocument.drawingml.diagramColors+xml"/>
  <Override PartName="/ppt/diagrams/layout11.xml" ContentType="application/vnd.openxmlformats-officedocument.drawingml.diagramLayout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rawing8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7.xml" ContentType="application/vnd.ms-office.drawingml.diagramDrawing+xml"/>
  <Override PartName="/ppt/diagrams/drawing12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72" r:id="rId6"/>
    <p:sldId id="260" r:id="rId7"/>
    <p:sldId id="267" r:id="rId8"/>
    <p:sldId id="273" r:id="rId9"/>
    <p:sldId id="274" r:id="rId10"/>
    <p:sldId id="284" r:id="rId11"/>
    <p:sldId id="285" r:id="rId12"/>
    <p:sldId id="275" r:id="rId13"/>
    <p:sldId id="283" r:id="rId14"/>
    <p:sldId id="277" r:id="rId15"/>
    <p:sldId id="276" r:id="rId16"/>
    <p:sldId id="288" r:id="rId17"/>
    <p:sldId id="289" r:id="rId18"/>
    <p:sldId id="279" r:id="rId19"/>
    <p:sldId id="286" r:id="rId20"/>
    <p:sldId id="264" r:id="rId21"/>
    <p:sldId id="270" r:id="rId22"/>
    <p:sldId id="269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37" autoAdjust="0"/>
  </p:normalViewPr>
  <p:slideViewPr>
    <p:cSldViewPr snapToGrid="0">
      <p:cViewPr>
        <p:scale>
          <a:sx n="75" d="100"/>
          <a:sy n="75" d="100"/>
        </p:scale>
        <p:origin x="974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mir\Downloads\Practica%20Supervisada\OBI%20-%20CA%20-%20All%20Categories%20FY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Expenditures CA Plant - FY23 (KUSD)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'Reporte Gastos FY23'!$C$3</c:f>
              <c:strCache>
                <c:ptCount val="1"/>
                <c:pt idx="0">
                  <c:v> KUSD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13-4B0E-B205-D9CB670E3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13-4B0E-B205-D9CB670E3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13-4B0E-B205-D9CB670E3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13-4B0E-B205-D9CB670E3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513-4B0E-B205-D9CB670E3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513-4B0E-B205-D9CB670E3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513-4B0E-B205-D9CB670E312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513-4B0E-B205-D9CB670E312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513-4B0E-B205-D9CB670E312F}"/>
              </c:ext>
            </c:extLst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13-4B0E-B205-D9CB670E312F}"/>
                </c:ext>
              </c:extLst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13-4B0E-B205-D9CB670E312F}"/>
                </c:ext>
              </c:extLst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13-4B0E-B205-D9CB670E312F}"/>
                </c:ext>
              </c:extLst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13-4B0E-B205-D9CB670E312F}"/>
                </c:ext>
              </c:extLst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13-4B0E-B205-D9CB670E312F}"/>
                </c:ext>
              </c:extLst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13-4B0E-B205-D9CB670E312F}"/>
                </c:ext>
              </c:extLst>
            </c:dLbl>
            <c:dLbl>
              <c:idx val="6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13-4B0E-B205-D9CB670E312F}"/>
                </c:ext>
              </c:extLst>
            </c:dLbl>
            <c:dLbl>
              <c:idx val="7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3-4B0E-B205-D9CB670E312F}"/>
                </c:ext>
              </c:extLst>
            </c:dLbl>
            <c:dLbl>
              <c:idx val="8"/>
              <c:layout>
                <c:manualLayout>
                  <c:x val="0.27992344706911637"/>
                  <c:y val="7.929425488480627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13-4B0E-B205-D9CB670E312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'Reporte Gastos FY23'!$B$4:$B$12</c:f>
              <c:strCache>
                <c:ptCount val="9"/>
                <c:pt idx="0">
                  <c:v>Utilities</c:v>
                </c:pt>
                <c:pt idx="1">
                  <c:v>Transportation</c:v>
                </c:pt>
                <c:pt idx="2">
                  <c:v>Facility Services</c:v>
                </c:pt>
                <c:pt idx="3">
                  <c:v>Packaging</c:v>
                </c:pt>
                <c:pt idx="4">
                  <c:v>MRO &amp; Equipment</c:v>
                </c:pt>
                <c:pt idx="5">
                  <c:v>Chemicals</c:v>
                </c:pt>
                <c:pt idx="6">
                  <c:v>Professional Services</c:v>
                </c:pt>
                <c:pt idx="7">
                  <c:v>IT</c:v>
                </c:pt>
                <c:pt idx="8">
                  <c:v>Travel</c:v>
                </c:pt>
              </c:strCache>
            </c:strRef>
          </c:cat>
          <c:val>
            <c:numRef>
              <c:f>'Reporte Gastos FY23'!$C$4:$C$12</c:f>
              <c:numCache>
                <c:formatCode>_(* #,##0.00_);_(* \(#,##0.00\);_(* "-"??_);_(@_)</c:formatCode>
                <c:ptCount val="9"/>
                <c:pt idx="0">
                  <c:v>10736.420883015304</c:v>
                </c:pt>
                <c:pt idx="1">
                  <c:v>6185.3431439485821</c:v>
                </c:pt>
                <c:pt idx="2">
                  <c:v>3338.0132039520499</c:v>
                </c:pt>
                <c:pt idx="3">
                  <c:v>2532.7829174294093</c:v>
                </c:pt>
                <c:pt idx="4">
                  <c:v>2286.3628475604023</c:v>
                </c:pt>
                <c:pt idx="5">
                  <c:v>1442.1409442847098</c:v>
                </c:pt>
                <c:pt idx="6">
                  <c:v>1076</c:v>
                </c:pt>
                <c:pt idx="7">
                  <c:v>63.232352463293999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513-4B0E-B205-D9CB670E31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E8E19-AAEB-4AAE-862D-55756926EC83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FA946F-9D75-438E-B778-342EA06DDE1B}">
      <dgm:prSet/>
      <dgm:spPr/>
      <dgm:t>
        <a:bodyPr/>
        <a:lstStyle/>
        <a:p>
          <a:r>
            <a:rPr lang="es-AR" dirty="0"/>
            <a:t>América del Sur</a:t>
          </a:r>
          <a:endParaRPr lang="en-US" dirty="0"/>
        </a:p>
      </dgm:t>
    </dgm:pt>
    <dgm:pt modelId="{7AC62B30-749F-4605-8A40-EE2BC203781A}" type="parTrans" cxnId="{1B995FF5-6E2D-4763-9FB8-95DD95794363}">
      <dgm:prSet/>
      <dgm:spPr/>
      <dgm:t>
        <a:bodyPr/>
        <a:lstStyle/>
        <a:p>
          <a:endParaRPr lang="en-US"/>
        </a:p>
      </dgm:t>
    </dgm:pt>
    <dgm:pt modelId="{2F58CC4C-AD4F-4BAF-B421-167A53892FA2}" type="sibTrans" cxnId="{1B995FF5-6E2D-4763-9FB8-95DD95794363}">
      <dgm:prSet/>
      <dgm:spPr/>
      <dgm:t>
        <a:bodyPr/>
        <a:lstStyle/>
        <a:p>
          <a:endParaRPr lang="en-US"/>
        </a:p>
      </dgm:t>
    </dgm:pt>
    <dgm:pt modelId="{B0BB9A28-4F3E-491C-A5B8-449840D92AD6}">
      <dgm:prSet/>
      <dgm:spPr/>
      <dgm:t>
        <a:bodyPr/>
        <a:lstStyle/>
        <a:p>
          <a:r>
            <a:rPr lang="es-AR" dirty="0"/>
            <a:t>Argentina - Campana</a:t>
          </a:r>
          <a:endParaRPr lang="en-US" dirty="0"/>
        </a:p>
      </dgm:t>
    </dgm:pt>
    <dgm:pt modelId="{58985B8C-0CF1-4DC5-92D8-DE353E20B218}" type="parTrans" cxnId="{9F7FC61C-8C5E-4C8E-80A4-F07913AC15F6}">
      <dgm:prSet/>
      <dgm:spPr/>
      <dgm:t>
        <a:bodyPr/>
        <a:lstStyle/>
        <a:p>
          <a:endParaRPr lang="en-US"/>
        </a:p>
      </dgm:t>
    </dgm:pt>
    <dgm:pt modelId="{A3460461-1433-41F2-A7BA-7FA8915A9B79}" type="sibTrans" cxnId="{9F7FC61C-8C5E-4C8E-80A4-F07913AC15F6}">
      <dgm:prSet/>
      <dgm:spPr/>
      <dgm:t>
        <a:bodyPr/>
        <a:lstStyle/>
        <a:p>
          <a:endParaRPr lang="en-US"/>
        </a:p>
      </dgm:t>
    </dgm:pt>
    <dgm:pt modelId="{B660C1FB-BD3C-4C76-BB90-DC10E591DBEA}">
      <dgm:prSet/>
      <dgm:spPr/>
      <dgm:t>
        <a:bodyPr/>
        <a:lstStyle/>
        <a:p>
          <a:r>
            <a:rPr lang="es-AR" dirty="0"/>
            <a:t>Brasil - </a:t>
          </a:r>
          <a:r>
            <a:rPr lang="es-AR" dirty="0" err="1"/>
            <a:t>Mauá</a:t>
          </a:r>
          <a:endParaRPr lang="en-US" dirty="0"/>
        </a:p>
      </dgm:t>
    </dgm:pt>
    <dgm:pt modelId="{401E61BA-806B-4DC9-86C3-3A668C3C3073}" type="parTrans" cxnId="{3F3AF072-44E8-4F32-9F68-006DC485D5C8}">
      <dgm:prSet/>
      <dgm:spPr/>
      <dgm:t>
        <a:bodyPr/>
        <a:lstStyle/>
        <a:p>
          <a:endParaRPr lang="en-US"/>
        </a:p>
      </dgm:t>
    </dgm:pt>
    <dgm:pt modelId="{9A8ED177-4249-4F98-A399-284F5FFD9235}" type="sibTrans" cxnId="{3F3AF072-44E8-4F32-9F68-006DC485D5C8}">
      <dgm:prSet/>
      <dgm:spPr/>
      <dgm:t>
        <a:bodyPr/>
        <a:lstStyle/>
        <a:p>
          <a:endParaRPr lang="en-US"/>
        </a:p>
      </dgm:t>
    </dgm:pt>
    <dgm:pt modelId="{5727CAEB-AF97-4030-A5D9-AB5DF64C3EF3}">
      <dgm:prSet/>
      <dgm:spPr/>
      <dgm:t>
        <a:bodyPr/>
        <a:lstStyle/>
        <a:p>
          <a:r>
            <a:rPr lang="es-AR" dirty="0"/>
            <a:t>Colombia - </a:t>
          </a:r>
          <a:endParaRPr lang="en-US" dirty="0"/>
        </a:p>
      </dgm:t>
    </dgm:pt>
    <dgm:pt modelId="{35C2F842-8D38-44E5-BFB9-9C8968CFDB8B}" type="parTrans" cxnId="{18C73B4E-D35F-427F-8D78-155185F3D5D8}">
      <dgm:prSet/>
      <dgm:spPr/>
      <dgm:t>
        <a:bodyPr/>
        <a:lstStyle/>
        <a:p>
          <a:endParaRPr lang="en-US"/>
        </a:p>
      </dgm:t>
    </dgm:pt>
    <dgm:pt modelId="{A06A0790-4B52-42AC-B703-B73586BA54C2}" type="sibTrans" cxnId="{18C73B4E-D35F-427F-8D78-155185F3D5D8}">
      <dgm:prSet/>
      <dgm:spPr/>
      <dgm:t>
        <a:bodyPr/>
        <a:lstStyle/>
        <a:p>
          <a:endParaRPr lang="en-US"/>
        </a:p>
      </dgm:t>
    </dgm:pt>
    <dgm:pt modelId="{304B0CF0-3B38-41F1-9E3F-E51525870321}">
      <dgm:prSet/>
      <dgm:spPr/>
      <dgm:t>
        <a:bodyPr/>
        <a:lstStyle/>
        <a:p>
          <a:r>
            <a:rPr lang="en-US" dirty="0"/>
            <a:t>Mexico - Altamira</a:t>
          </a:r>
        </a:p>
      </dgm:t>
    </dgm:pt>
    <dgm:pt modelId="{8189E0DA-2BE8-446F-93FB-CC24EBB3C955}" type="parTrans" cxnId="{10878989-DEEE-41B4-B575-24A0C29EA537}">
      <dgm:prSet/>
      <dgm:spPr/>
      <dgm:t>
        <a:bodyPr/>
        <a:lstStyle/>
        <a:p>
          <a:endParaRPr lang="en-US"/>
        </a:p>
      </dgm:t>
    </dgm:pt>
    <dgm:pt modelId="{65D96F16-A282-4C83-BFA7-29D0471934C4}" type="sibTrans" cxnId="{10878989-DEEE-41B4-B575-24A0C29EA537}">
      <dgm:prSet/>
      <dgm:spPr/>
      <dgm:t>
        <a:bodyPr/>
        <a:lstStyle/>
        <a:p>
          <a:endParaRPr lang="en-US"/>
        </a:p>
      </dgm:t>
    </dgm:pt>
    <dgm:pt modelId="{86616A2B-A4E1-472A-B692-045FF4F6217F}">
      <dgm:prSet/>
      <dgm:spPr/>
      <dgm:t>
        <a:bodyPr/>
        <a:lstStyle/>
        <a:p>
          <a:r>
            <a:rPr lang="es-AR"/>
            <a:t>Africa</a:t>
          </a:r>
          <a:endParaRPr lang="en-US"/>
        </a:p>
      </dgm:t>
    </dgm:pt>
    <dgm:pt modelId="{A2C406F3-4CB0-48E4-8733-935F9516710C}" type="parTrans" cxnId="{A4B6790F-6E97-4361-89F1-F79A2F5EC9A8}">
      <dgm:prSet/>
      <dgm:spPr/>
      <dgm:t>
        <a:bodyPr/>
        <a:lstStyle/>
        <a:p>
          <a:endParaRPr lang="en-US"/>
        </a:p>
      </dgm:t>
    </dgm:pt>
    <dgm:pt modelId="{BD6C3C96-C00A-4A2A-AB30-7EF10E320CBA}" type="sibTrans" cxnId="{A4B6790F-6E97-4361-89F1-F79A2F5EC9A8}">
      <dgm:prSet/>
      <dgm:spPr/>
      <dgm:t>
        <a:bodyPr/>
        <a:lstStyle/>
        <a:p>
          <a:endParaRPr lang="en-US"/>
        </a:p>
      </dgm:t>
    </dgm:pt>
    <dgm:pt modelId="{BBE8E6DE-A759-47CA-A89A-0F56CFCE4D49}">
      <dgm:prSet/>
      <dgm:spPr/>
      <dgm:t>
        <a:bodyPr/>
        <a:lstStyle/>
        <a:p>
          <a:r>
            <a:rPr lang="es-AR"/>
            <a:t>Asia</a:t>
          </a:r>
          <a:endParaRPr lang="en-US"/>
        </a:p>
      </dgm:t>
    </dgm:pt>
    <dgm:pt modelId="{EDCC8DC5-CDD9-47DA-91BC-8E44A0765D8A}" type="parTrans" cxnId="{AC430993-C83E-4C24-8F35-3D20676C1C0B}">
      <dgm:prSet/>
      <dgm:spPr/>
      <dgm:t>
        <a:bodyPr/>
        <a:lstStyle/>
        <a:p>
          <a:endParaRPr lang="en-US"/>
        </a:p>
      </dgm:t>
    </dgm:pt>
    <dgm:pt modelId="{22CD0B9F-7F7F-450D-A4B3-00C548525696}" type="sibTrans" cxnId="{AC430993-C83E-4C24-8F35-3D20676C1C0B}">
      <dgm:prSet/>
      <dgm:spPr/>
      <dgm:t>
        <a:bodyPr/>
        <a:lstStyle/>
        <a:p>
          <a:endParaRPr lang="en-US"/>
        </a:p>
      </dgm:t>
    </dgm:pt>
    <dgm:pt modelId="{817AF952-CACD-40EA-992B-F565C007FDCB}">
      <dgm:prSet/>
      <dgm:spPr/>
      <dgm:t>
        <a:bodyPr/>
        <a:lstStyle/>
        <a:p>
          <a:r>
            <a:rPr lang="es-AR" dirty="0"/>
            <a:t>América central:</a:t>
          </a:r>
          <a:endParaRPr lang="en-US" dirty="0"/>
        </a:p>
      </dgm:t>
    </dgm:pt>
    <dgm:pt modelId="{B2E42915-582C-4546-8A87-D80A529B76B0}" type="parTrans" cxnId="{B477A025-9130-4CF4-9F8C-39A2FB338481}">
      <dgm:prSet/>
      <dgm:spPr/>
      <dgm:t>
        <a:bodyPr/>
        <a:lstStyle/>
        <a:p>
          <a:endParaRPr lang="es-AR"/>
        </a:p>
      </dgm:t>
    </dgm:pt>
    <dgm:pt modelId="{5D9FF0A0-6141-4DE9-90BD-CF3278961414}" type="sibTrans" cxnId="{B477A025-9130-4CF4-9F8C-39A2FB338481}">
      <dgm:prSet/>
      <dgm:spPr/>
      <dgm:t>
        <a:bodyPr/>
        <a:lstStyle/>
        <a:p>
          <a:endParaRPr lang="es-AR"/>
        </a:p>
      </dgm:t>
    </dgm:pt>
    <dgm:pt modelId="{4B02F6F2-9CEB-4527-85E7-BD5EA49C5D0A}">
      <dgm:prSet/>
      <dgm:spPr/>
      <dgm:t>
        <a:bodyPr/>
        <a:lstStyle/>
        <a:p>
          <a:r>
            <a:rPr lang="es-AR" dirty="0"/>
            <a:t>Europa</a:t>
          </a:r>
          <a:endParaRPr lang="en-US" dirty="0"/>
        </a:p>
      </dgm:t>
    </dgm:pt>
    <dgm:pt modelId="{3DEB126F-2A87-49E7-8DD1-B264E252C268}" type="parTrans" cxnId="{66D5CBD6-B413-47D5-8412-07675C1BFCC6}">
      <dgm:prSet/>
      <dgm:spPr/>
      <dgm:t>
        <a:bodyPr/>
        <a:lstStyle/>
        <a:p>
          <a:endParaRPr lang="es-AR"/>
        </a:p>
      </dgm:t>
    </dgm:pt>
    <dgm:pt modelId="{75898B84-E02C-408A-B530-1A9C8DE41FBD}" type="sibTrans" cxnId="{66D5CBD6-B413-47D5-8412-07675C1BFCC6}">
      <dgm:prSet/>
      <dgm:spPr/>
      <dgm:t>
        <a:bodyPr/>
        <a:lstStyle/>
        <a:p>
          <a:endParaRPr lang="es-AR"/>
        </a:p>
      </dgm:t>
    </dgm:pt>
    <dgm:pt modelId="{6F620180-D9A7-43F6-BAE1-2F71C10B82FA}">
      <dgm:prSet/>
      <dgm:spPr/>
      <dgm:t>
        <a:bodyPr/>
        <a:lstStyle/>
        <a:p>
          <a:r>
            <a:rPr lang="es-AR" dirty="0"/>
            <a:t>América del Norte:</a:t>
          </a:r>
        </a:p>
      </dgm:t>
    </dgm:pt>
    <dgm:pt modelId="{93B19E36-5AF2-416B-A59F-DDF7301F22DD}" type="parTrans" cxnId="{1C94B2EC-61D1-4B00-8CD1-BB02288DCD19}">
      <dgm:prSet/>
      <dgm:spPr/>
      <dgm:t>
        <a:bodyPr/>
        <a:lstStyle/>
        <a:p>
          <a:endParaRPr lang="es-AR"/>
        </a:p>
      </dgm:t>
    </dgm:pt>
    <dgm:pt modelId="{02838689-1542-44D0-880C-8EE5F30851FD}" type="sibTrans" cxnId="{1C94B2EC-61D1-4B00-8CD1-BB02288DCD19}">
      <dgm:prSet/>
      <dgm:spPr/>
      <dgm:t>
        <a:bodyPr/>
        <a:lstStyle/>
        <a:p>
          <a:endParaRPr lang="es-AR"/>
        </a:p>
      </dgm:t>
    </dgm:pt>
    <dgm:pt modelId="{AA37F118-32A5-4D11-BC30-CF7DB9D1912F}">
      <dgm:prSet/>
      <dgm:spPr/>
      <dgm:t>
        <a:bodyPr/>
        <a:lstStyle/>
        <a:p>
          <a:r>
            <a:rPr lang="en-US" dirty="0" err="1"/>
            <a:t>Estados</a:t>
          </a:r>
          <a:r>
            <a:rPr lang="en-US" dirty="0"/>
            <a:t> Unidos – Boston</a:t>
          </a:r>
        </a:p>
      </dgm:t>
    </dgm:pt>
    <dgm:pt modelId="{6A6D7102-F00F-4C96-8190-2807E906071C}" type="sibTrans" cxnId="{CAA63379-E001-4185-9B8C-78CF278F58E7}">
      <dgm:prSet/>
      <dgm:spPr/>
      <dgm:t>
        <a:bodyPr/>
        <a:lstStyle/>
        <a:p>
          <a:endParaRPr lang="es-AR"/>
        </a:p>
      </dgm:t>
    </dgm:pt>
    <dgm:pt modelId="{B0390281-1B60-4B1F-B049-B35EB9A4903C}" type="parTrans" cxnId="{CAA63379-E001-4185-9B8C-78CF278F58E7}">
      <dgm:prSet/>
      <dgm:spPr/>
      <dgm:t>
        <a:bodyPr/>
        <a:lstStyle/>
        <a:p>
          <a:endParaRPr lang="es-AR"/>
        </a:p>
      </dgm:t>
    </dgm:pt>
    <dgm:pt modelId="{36712091-22F5-4C01-A66C-62059ED8AD48}">
      <dgm:prSet/>
      <dgm:spPr/>
      <dgm:t>
        <a:bodyPr/>
        <a:lstStyle/>
        <a:p>
          <a:r>
            <a:rPr lang="en-US" dirty="0" err="1"/>
            <a:t>Canadá</a:t>
          </a:r>
          <a:endParaRPr lang="en-US" dirty="0"/>
        </a:p>
      </dgm:t>
    </dgm:pt>
    <dgm:pt modelId="{36141C1A-2894-4AD3-8527-B2541AFC00AD}" type="parTrans" cxnId="{935E3FCC-3D84-4D5D-B80B-90D6E3EB85FC}">
      <dgm:prSet/>
      <dgm:spPr/>
      <dgm:t>
        <a:bodyPr/>
        <a:lstStyle/>
        <a:p>
          <a:endParaRPr lang="es-AR"/>
        </a:p>
      </dgm:t>
    </dgm:pt>
    <dgm:pt modelId="{CC0ABEA5-C68C-4673-8B56-A195E45A2163}" type="sibTrans" cxnId="{935E3FCC-3D84-4D5D-B80B-90D6E3EB85FC}">
      <dgm:prSet/>
      <dgm:spPr/>
      <dgm:t>
        <a:bodyPr/>
        <a:lstStyle/>
        <a:p>
          <a:endParaRPr lang="es-AR"/>
        </a:p>
      </dgm:t>
    </dgm:pt>
    <dgm:pt modelId="{B6D73E94-1AB2-4C06-BA19-E3DA826E4D09}" type="pres">
      <dgm:prSet presAssocID="{A2CE8E19-AAEB-4AAE-862D-55756926EC83}" presName="diagram" presStyleCnt="0">
        <dgm:presLayoutVars>
          <dgm:dir/>
          <dgm:resizeHandles val="exact"/>
        </dgm:presLayoutVars>
      </dgm:prSet>
      <dgm:spPr/>
    </dgm:pt>
    <dgm:pt modelId="{D6ABD4A9-02BA-4D1A-A94C-6EF89A7B0F4F}" type="pres">
      <dgm:prSet presAssocID="{97FA946F-9D75-438E-B778-342EA06DDE1B}" presName="node" presStyleLbl="node1" presStyleIdx="0" presStyleCnt="6" custScaleY="98285" custLinFactNeighborX="638" custLinFactNeighborY="-8895">
        <dgm:presLayoutVars>
          <dgm:bulletEnabled val="1"/>
        </dgm:presLayoutVars>
      </dgm:prSet>
      <dgm:spPr/>
    </dgm:pt>
    <dgm:pt modelId="{B7FB5C27-3DCD-4067-AEE7-76EE5F11E60A}" type="pres">
      <dgm:prSet presAssocID="{2F58CC4C-AD4F-4BAF-B421-167A53892FA2}" presName="sibTrans" presStyleCnt="0"/>
      <dgm:spPr/>
    </dgm:pt>
    <dgm:pt modelId="{34E7D0F1-0262-4968-A7B1-66C8231C88A2}" type="pres">
      <dgm:prSet presAssocID="{817AF952-CACD-40EA-992B-F565C007FDCB}" presName="node" presStyleLbl="node1" presStyleIdx="1" presStyleCnt="6" custScaleX="100359" custScaleY="82747" custLinFactNeighborX="293" custLinFactNeighborY="-7509">
        <dgm:presLayoutVars>
          <dgm:bulletEnabled val="1"/>
        </dgm:presLayoutVars>
      </dgm:prSet>
      <dgm:spPr/>
    </dgm:pt>
    <dgm:pt modelId="{5F61C616-302C-490C-9889-53B418D04030}" type="pres">
      <dgm:prSet presAssocID="{5D9FF0A0-6141-4DE9-90BD-CF3278961414}" presName="sibTrans" presStyleCnt="0"/>
      <dgm:spPr/>
    </dgm:pt>
    <dgm:pt modelId="{D8C14C7B-ECAB-46CE-84E1-FF8B4FA9B1AE}" type="pres">
      <dgm:prSet presAssocID="{6F620180-D9A7-43F6-BAE1-2F71C10B82FA}" presName="node" presStyleLbl="node1" presStyleIdx="2" presStyleCnt="6" custScaleX="104354" custScaleY="85261" custLinFactNeighborX="2068" custLinFactNeighborY="-9815">
        <dgm:presLayoutVars>
          <dgm:bulletEnabled val="1"/>
        </dgm:presLayoutVars>
      </dgm:prSet>
      <dgm:spPr/>
    </dgm:pt>
    <dgm:pt modelId="{79BF72A4-174C-4D99-896A-8CCE21E4BC9B}" type="pres">
      <dgm:prSet presAssocID="{02838689-1542-44D0-880C-8EE5F30851FD}" presName="sibTrans" presStyleCnt="0"/>
      <dgm:spPr/>
    </dgm:pt>
    <dgm:pt modelId="{7B345836-50AE-4251-BD6F-01E78319CBFD}" type="pres">
      <dgm:prSet presAssocID="{4B02F6F2-9CEB-4527-85E7-BD5EA49C5D0A}" presName="node" presStyleLbl="node1" presStyleIdx="3" presStyleCnt="6">
        <dgm:presLayoutVars>
          <dgm:bulletEnabled val="1"/>
        </dgm:presLayoutVars>
      </dgm:prSet>
      <dgm:spPr/>
    </dgm:pt>
    <dgm:pt modelId="{EEEE672D-984E-41A2-9C55-71A9C15479FC}" type="pres">
      <dgm:prSet presAssocID="{75898B84-E02C-408A-B530-1A9C8DE41FBD}" presName="sibTrans" presStyleCnt="0"/>
      <dgm:spPr/>
    </dgm:pt>
    <dgm:pt modelId="{42DB90F2-27F1-4386-B1B9-397BEA5A895F}" type="pres">
      <dgm:prSet presAssocID="{86616A2B-A4E1-472A-B692-045FF4F6217F}" presName="node" presStyleLbl="node1" presStyleIdx="4" presStyleCnt="6">
        <dgm:presLayoutVars>
          <dgm:bulletEnabled val="1"/>
        </dgm:presLayoutVars>
      </dgm:prSet>
      <dgm:spPr/>
    </dgm:pt>
    <dgm:pt modelId="{18FC81FB-90F0-47E8-B9C1-738B4DA87B9F}" type="pres">
      <dgm:prSet presAssocID="{BD6C3C96-C00A-4A2A-AB30-7EF10E320CBA}" presName="sibTrans" presStyleCnt="0"/>
      <dgm:spPr/>
    </dgm:pt>
    <dgm:pt modelId="{501703E8-363F-4612-BC6F-5D3A34158089}" type="pres">
      <dgm:prSet presAssocID="{BBE8E6DE-A759-47CA-A89A-0F56CFCE4D49}" presName="node" presStyleLbl="node1" presStyleIdx="5" presStyleCnt="6">
        <dgm:presLayoutVars>
          <dgm:bulletEnabled val="1"/>
        </dgm:presLayoutVars>
      </dgm:prSet>
      <dgm:spPr/>
    </dgm:pt>
  </dgm:ptLst>
  <dgm:cxnLst>
    <dgm:cxn modelId="{41558501-F865-46DE-BDF5-D9CD9753FEAC}" type="presOf" srcId="{5727CAEB-AF97-4030-A5D9-AB5DF64C3EF3}" destId="{D6ABD4A9-02BA-4D1A-A94C-6EF89A7B0F4F}" srcOrd="0" destOrd="3" presId="urn:microsoft.com/office/officeart/2005/8/layout/default"/>
    <dgm:cxn modelId="{A4B6790F-6E97-4361-89F1-F79A2F5EC9A8}" srcId="{A2CE8E19-AAEB-4AAE-862D-55756926EC83}" destId="{86616A2B-A4E1-472A-B692-045FF4F6217F}" srcOrd="4" destOrd="0" parTransId="{A2C406F3-4CB0-48E4-8733-935F9516710C}" sibTransId="{BD6C3C96-C00A-4A2A-AB30-7EF10E320CBA}"/>
    <dgm:cxn modelId="{0343C615-6AFD-4277-8088-117C5BE35B13}" type="presOf" srcId="{4B02F6F2-9CEB-4527-85E7-BD5EA49C5D0A}" destId="{7B345836-50AE-4251-BD6F-01E78319CBFD}" srcOrd="0" destOrd="0" presId="urn:microsoft.com/office/officeart/2005/8/layout/default"/>
    <dgm:cxn modelId="{9F7FC61C-8C5E-4C8E-80A4-F07913AC15F6}" srcId="{97FA946F-9D75-438E-B778-342EA06DDE1B}" destId="{B0BB9A28-4F3E-491C-A5B8-449840D92AD6}" srcOrd="0" destOrd="0" parTransId="{58985B8C-0CF1-4DC5-92D8-DE353E20B218}" sibTransId="{A3460461-1433-41F2-A7BA-7FA8915A9B79}"/>
    <dgm:cxn modelId="{B477A025-9130-4CF4-9F8C-39A2FB338481}" srcId="{A2CE8E19-AAEB-4AAE-862D-55756926EC83}" destId="{817AF952-CACD-40EA-992B-F565C007FDCB}" srcOrd="1" destOrd="0" parTransId="{B2E42915-582C-4546-8A87-D80A529B76B0}" sibTransId="{5D9FF0A0-6141-4DE9-90BD-CF3278961414}"/>
    <dgm:cxn modelId="{FE8E5C41-03B6-45BD-B3C2-5C3644B244CC}" type="presOf" srcId="{86616A2B-A4E1-472A-B692-045FF4F6217F}" destId="{42DB90F2-27F1-4386-B1B9-397BEA5A895F}" srcOrd="0" destOrd="0" presId="urn:microsoft.com/office/officeart/2005/8/layout/default"/>
    <dgm:cxn modelId="{18C73B4E-D35F-427F-8D78-155185F3D5D8}" srcId="{97FA946F-9D75-438E-B778-342EA06DDE1B}" destId="{5727CAEB-AF97-4030-A5D9-AB5DF64C3EF3}" srcOrd="2" destOrd="0" parTransId="{35C2F842-8D38-44E5-BFB9-9C8968CFDB8B}" sibTransId="{A06A0790-4B52-42AC-B703-B73586BA54C2}"/>
    <dgm:cxn modelId="{3F3AF072-44E8-4F32-9F68-006DC485D5C8}" srcId="{97FA946F-9D75-438E-B778-342EA06DDE1B}" destId="{B660C1FB-BD3C-4C76-BB90-DC10E591DBEA}" srcOrd="1" destOrd="0" parTransId="{401E61BA-806B-4DC9-86C3-3A668C3C3073}" sibTransId="{9A8ED177-4249-4F98-A399-284F5FFD9235}"/>
    <dgm:cxn modelId="{CAA63379-E001-4185-9B8C-78CF278F58E7}" srcId="{6F620180-D9A7-43F6-BAE1-2F71C10B82FA}" destId="{AA37F118-32A5-4D11-BC30-CF7DB9D1912F}" srcOrd="0" destOrd="0" parTransId="{B0390281-1B60-4B1F-B049-B35EB9A4903C}" sibTransId="{6A6D7102-F00F-4C96-8190-2807E906071C}"/>
    <dgm:cxn modelId="{86F54685-A13F-4B70-93CC-C8D535B72739}" type="presOf" srcId="{97FA946F-9D75-438E-B778-342EA06DDE1B}" destId="{D6ABD4A9-02BA-4D1A-A94C-6EF89A7B0F4F}" srcOrd="0" destOrd="0" presId="urn:microsoft.com/office/officeart/2005/8/layout/default"/>
    <dgm:cxn modelId="{10878989-DEEE-41B4-B575-24A0C29EA537}" srcId="{817AF952-CACD-40EA-992B-F565C007FDCB}" destId="{304B0CF0-3B38-41F1-9E3F-E51525870321}" srcOrd="0" destOrd="0" parTransId="{8189E0DA-2BE8-446F-93FB-CC24EBB3C955}" sibTransId="{65D96F16-A282-4C83-BFA7-29D0471934C4}"/>
    <dgm:cxn modelId="{3F1B078C-25FA-4E0A-9E54-CCEFFEF19DC9}" type="presOf" srcId="{304B0CF0-3B38-41F1-9E3F-E51525870321}" destId="{34E7D0F1-0262-4968-A7B1-66C8231C88A2}" srcOrd="0" destOrd="1" presId="urn:microsoft.com/office/officeart/2005/8/layout/default"/>
    <dgm:cxn modelId="{DAE1218F-2524-470B-9F6C-2FB1095A09E0}" type="presOf" srcId="{BBE8E6DE-A759-47CA-A89A-0F56CFCE4D49}" destId="{501703E8-363F-4612-BC6F-5D3A34158089}" srcOrd="0" destOrd="0" presId="urn:microsoft.com/office/officeart/2005/8/layout/default"/>
    <dgm:cxn modelId="{AC430993-C83E-4C24-8F35-3D20676C1C0B}" srcId="{A2CE8E19-AAEB-4AAE-862D-55756926EC83}" destId="{BBE8E6DE-A759-47CA-A89A-0F56CFCE4D49}" srcOrd="5" destOrd="0" parTransId="{EDCC8DC5-CDD9-47DA-91BC-8E44A0765D8A}" sibTransId="{22CD0B9F-7F7F-450D-A4B3-00C548525696}"/>
    <dgm:cxn modelId="{4778EA9A-242B-4616-9429-76D1703FCE1E}" type="presOf" srcId="{6F620180-D9A7-43F6-BAE1-2F71C10B82FA}" destId="{D8C14C7B-ECAB-46CE-84E1-FF8B4FA9B1AE}" srcOrd="0" destOrd="0" presId="urn:microsoft.com/office/officeart/2005/8/layout/default"/>
    <dgm:cxn modelId="{F3046CA9-DD2D-46EB-A132-4B7006EDB602}" type="presOf" srcId="{B660C1FB-BD3C-4C76-BB90-DC10E591DBEA}" destId="{D6ABD4A9-02BA-4D1A-A94C-6EF89A7B0F4F}" srcOrd="0" destOrd="2" presId="urn:microsoft.com/office/officeart/2005/8/layout/default"/>
    <dgm:cxn modelId="{CE0ABFB2-658D-4D13-8151-AD98AC59B43D}" type="presOf" srcId="{36712091-22F5-4C01-A66C-62059ED8AD48}" destId="{D8C14C7B-ECAB-46CE-84E1-FF8B4FA9B1AE}" srcOrd="0" destOrd="2" presId="urn:microsoft.com/office/officeart/2005/8/layout/default"/>
    <dgm:cxn modelId="{86831CBB-0FFB-4B2C-8508-EB666C056DCB}" type="presOf" srcId="{817AF952-CACD-40EA-992B-F565C007FDCB}" destId="{34E7D0F1-0262-4968-A7B1-66C8231C88A2}" srcOrd="0" destOrd="0" presId="urn:microsoft.com/office/officeart/2005/8/layout/default"/>
    <dgm:cxn modelId="{079C5FC5-FB29-4D87-A2CD-EA579A629C0C}" type="presOf" srcId="{B0BB9A28-4F3E-491C-A5B8-449840D92AD6}" destId="{D6ABD4A9-02BA-4D1A-A94C-6EF89A7B0F4F}" srcOrd="0" destOrd="1" presId="urn:microsoft.com/office/officeart/2005/8/layout/default"/>
    <dgm:cxn modelId="{935E3FCC-3D84-4D5D-B80B-90D6E3EB85FC}" srcId="{6F620180-D9A7-43F6-BAE1-2F71C10B82FA}" destId="{36712091-22F5-4C01-A66C-62059ED8AD48}" srcOrd="1" destOrd="0" parTransId="{36141C1A-2894-4AD3-8527-B2541AFC00AD}" sibTransId="{CC0ABEA5-C68C-4673-8B56-A195E45A2163}"/>
    <dgm:cxn modelId="{E4F529D6-A7EF-455B-841C-5E97621C812E}" type="presOf" srcId="{A2CE8E19-AAEB-4AAE-862D-55756926EC83}" destId="{B6D73E94-1AB2-4C06-BA19-E3DA826E4D09}" srcOrd="0" destOrd="0" presId="urn:microsoft.com/office/officeart/2005/8/layout/default"/>
    <dgm:cxn modelId="{66D5CBD6-B413-47D5-8412-07675C1BFCC6}" srcId="{A2CE8E19-AAEB-4AAE-862D-55756926EC83}" destId="{4B02F6F2-9CEB-4527-85E7-BD5EA49C5D0A}" srcOrd="3" destOrd="0" parTransId="{3DEB126F-2A87-49E7-8DD1-B264E252C268}" sibTransId="{75898B84-E02C-408A-B530-1A9C8DE41FBD}"/>
    <dgm:cxn modelId="{FC300AE2-6101-4085-8543-32752A7CA955}" type="presOf" srcId="{AA37F118-32A5-4D11-BC30-CF7DB9D1912F}" destId="{D8C14C7B-ECAB-46CE-84E1-FF8B4FA9B1AE}" srcOrd="0" destOrd="1" presId="urn:microsoft.com/office/officeart/2005/8/layout/default"/>
    <dgm:cxn modelId="{1C94B2EC-61D1-4B00-8CD1-BB02288DCD19}" srcId="{A2CE8E19-AAEB-4AAE-862D-55756926EC83}" destId="{6F620180-D9A7-43F6-BAE1-2F71C10B82FA}" srcOrd="2" destOrd="0" parTransId="{93B19E36-5AF2-416B-A59F-DDF7301F22DD}" sibTransId="{02838689-1542-44D0-880C-8EE5F30851FD}"/>
    <dgm:cxn modelId="{1B995FF5-6E2D-4763-9FB8-95DD95794363}" srcId="{A2CE8E19-AAEB-4AAE-862D-55756926EC83}" destId="{97FA946F-9D75-438E-B778-342EA06DDE1B}" srcOrd="0" destOrd="0" parTransId="{7AC62B30-749F-4605-8A40-EE2BC203781A}" sibTransId="{2F58CC4C-AD4F-4BAF-B421-167A53892FA2}"/>
    <dgm:cxn modelId="{09D7BB77-464A-4611-A5FE-9D7301371940}" type="presParOf" srcId="{B6D73E94-1AB2-4C06-BA19-E3DA826E4D09}" destId="{D6ABD4A9-02BA-4D1A-A94C-6EF89A7B0F4F}" srcOrd="0" destOrd="0" presId="urn:microsoft.com/office/officeart/2005/8/layout/default"/>
    <dgm:cxn modelId="{FB17B2A2-8347-41C8-897D-DFA782220E18}" type="presParOf" srcId="{B6D73E94-1AB2-4C06-BA19-E3DA826E4D09}" destId="{B7FB5C27-3DCD-4067-AEE7-76EE5F11E60A}" srcOrd="1" destOrd="0" presId="urn:microsoft.com/office/officeart/2005/8/layout/default"/>
    <dgm:cxn modelId="{1EE76DEE-2DEF-442F-BB1D-1CD99F56FCEE}" type="presParOf" srcId="{B6D73E94-1AB2-4C06-BA19-E3DA826E4D09}" destId="{34E7D0F1-0262-4968-A7B1-66C8231C88A2}" srcOrd="2" destOrd="0" presId="urn:microsoft.com/office/officeart/2005/8/layout/default"/>
    <dgm:cxn modelId="{9C0871F3-6FE4-460D-823E-EEC01EFE707C}" type="presParOf" srcId="{B6D73E94-1AB2-4C06-BA19-E3DA826E4D09}" destId="{5F61C616-302C-490C-9889-53B418D04030}" srcOrd="3" destOrd="0" presId="urn:microsoft.com/office/officeart/2005/8/layout/default"/>
    <dgm:cxn modelId="{B0CEC2A5-7C43-495D-8EF5-97A3FFBAC639}" type="presParOf" srcId="{B6D73E94-1AB2-4C06-BA19-E3DA826E4D09}" destId="{D8C14C7B-ECAB-46CE-84E1-FF8B4FA9B1AE}" srcOrd="4" destOrd="0" presId="urn:microsoft.com/office/officeart/2005/8/layout/default"/>
    <dgm:cxn modelId="{34A177E4-0481-43F0-8A2B-5FFFD9C2DCEB}" type="presParOf" srcId="{B6D73E94-1AB2-4C06-BA19-E3DA826E4D09}" destId="{79BF72A4-174C-4D99-896A-8CCE21E4BC9B}" srcOrd="5" destOrd="0" presId="urn:microsoft.com/office/officeart/2005/8/layout/default"/>
    <dgm:cxn modelId="{2B05FBCC-BB67-4452-9C63-B957837B9464}" type="presParOf" srcId="{B6D73E94-1AB2-4C06-BA19-E3DA826E4D09}" destId="{7B345836-50AE-4251-BD6F-01E78319CBFD}" srcOrd="6" destOrd="0" presId="urn:microsoft.com/office/officeart/2005/8/layout/default"/>
    <dgm:cxn modelId="{8F95A04D-C902-4A5E-AD6B-7ACC3601F1FF}" type="presParOf" srcId="{B6D73E94-1AB2-4C06-BA19-E3DA826E4D09}" destId="{EEEE672D-984E-41A2-9C55-71A9C15479FC}" srcOrd="7" destOrd="0" presId="urn:microsoft.com/office/officeart/2005/8/layout/default"/>
    <dgm:cxn modelId="{F3BFA42C-FB39-46B3-93C3-71FD7FBDBE9E}" type="presParOf" srcId="{B6D73E94-1AB2-4C06-BA19-E3DA826E4D09}" destId="{42DB90F2-27F1-4386-B1B9-397BEA5A895F}" srcOrd="8" destOrd="0" presId="urn:microsoft.com/office/officeart/2005/8/layout/default"/>
    <dgm:cxn modelId="{E6D5EAA0-9E5A-4AE7-9849-C2423C3B26B1}" type="presParOf" srcId="{B6D73E94-1AB2-4C06-BA19-E3DA826E4D09}" destId="{18FC81FB-90F0-47E8-B9C1-738B4DA87B9F}" srcOrd="9" destOrd="0" presId="urn:microsoft.com/office/officeart/2005/8/layout/default"/>
    <dgm:cxn modelId="{A51D1B79-C51E-4223-9AD4-C3160D97B4BA}" type="presParOf" srcId="{B6D73E94-1AB2-4C06-BA19-E3DA826E4D09}" destId="{501703E8-363F-4612-BC6F-5D3A3415808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E4D1CE-0551-4F73-8F36-DC08C8857544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</dgm:pt>
    <dgm:pt modelId="{A0844E9A-ED99-47B6-BDBA-BCD8E96E2E16}">
      <dgm:prSet phldrT="[Texto]"/>
      <dgm:spPr/>
      <dgm:t>
        <a:bodyPr/>
        <a:lstStyle/>
        <a:p>
          <a:r>
            <a:rPr lang="es-AR" dirty="0"/>
            <a:t>Petición a proveedor</a:t>
          </a:r>
        </a:p>
      </dgm:t>
    </dgm:pt>
    <dgm:pt modelId="{398BFFF2-D874-4A37-8D6C-B68CEDEC3234}" type="parTrans" cxnId="{2BE80E97-F5DC-443B-B25D-45D242982F43}">
      <dgm:prSet/>
      <dgm:spPr/>
      <dgm:t>
        <a:bodyPr/>
        <a:lstStyle/>
        <a:p>
          <a:endParaRPr lang="es-AR"/>
        </a:p>
      </dgm:t>
    </dgm:pt>
    <dgm:pt modelId="{1BB732DD-382B-4CED-8C67-7D9EE06897D1}" type="sibTrans" cxnId="{2BE80E97-F5DC-443B-B25D-45D242982F43}">
      <dgm:prSet/>
      <dgm:spPr/>
      <dgm:t>
        <a:bodyPr/>
        <a:lstStyle/>
        <a:p>
          <a:endParaRPr lang="es-AR"/>
        </a:p>
      </dgm:t>
    </dgm:pt>
    <dgm:pt modelId="{947639E0-F693-4938-B647-5FECEA1F3BD4}">
      <dgm:prSet phldrT="[Texto]"/>
      <dgm:spPr/>
      <dgm:t>
        <a:bodyPr/>
        <a:lstStyle/>
        <a:p>
          <a:r>
            <a:rPr lang="es-AR" dirty="0"/>
            <a:t>Formulario SIM C</a:t>
          </a:r>
        </a:p>
      </dgm:t>
    </dgm:pt>
    <dgm:pt modelId="{AF6D7694-9D34-4435-80F0-0AC454F15FF8}" type="parTrans" cxnId="{92697362-4F8B-43CA-8770-51D45AF12055}">
      <dgm:prSet/>
      <dgm:spPr/>
      <dgm:t>
        <a:bodyPr/>
        <a:lstStyle/>
        <a:p>
          <a:endParaRPr lang="es-AR"/>
        </a:p>
      </dgm:t>
    </dgm:pt>
    <dgm:pt modelId="{60671DFE-1146-4FA4-8D5C-12C3DE1DEAF8}" type="sibTrans" cxnId="{92697362-4F8B-43CA-8770-51D45AF12055}">
      <dgm:prSet/>
      <dgm:spPr/>
      <dgm:t>
        <a:bodyPr/>
        <a:lstStyle/>
        <a:p>
          <a:endParaRPr lang="es-AR"/>
        </a:p>
      </dgm:t>
    </dgm:pt>
    <dgm:pt modelId="{ACC5796D-84A3-4249-A2E2-970E622A2815}">
      <dgm:prSet phldrT="[Texto]"/>
      <dgm:spPr/>
      <dgm:t>
        <a:bodyPr/>
        <a:lstStyle/>
        <a:p>
          <a:r>
            <a:rPr lang="es-AR" dirty="0"/>
            <a:t>Aprobación comprador</a:t>
          </a:r>
        </a:p>
      </dgm:t>
    </dgm:pt>
    <dgm:pt modelId="{366F8C1E-F5B5-49B0-B55E-5D14B3BBF58B}" type="parTrans" cxnId="{124E8829-A6EA-4DF1-B9F9-D03EE82AC9A0}">
      <dgm:prSet/>
      <dgm:spPr/>
      <dgm:t>
        <a:bodyPr/>
        <a:lstStyle/>
        <a:p>
          <a:endParaRPr lang="es-AR"/>
        </a:p>
      </dgm:t>
    </dgm:pt>
    <dgm:pt modelId="{3D93F6B6-1C75-4029-A59E-A60441A3909A}" type="sibTrans" cxnId="{124E8829-A6EA-4DF1-B9F9-D03EE82AC9A0}">
      <dgm:prSet/>
      <dgm:spPr/>
      <dgm:t>
        <a:bodyPr/>
        <a:lstStyle/>
        <a:p>
          <a:endParaRPr lang="es-AR"/>
        </a:p>
      </dgm:t>
    </dgm:pt>
    <dgm:pt modelId="{A24CF9F8-993A-40E6-9705-9782C068F7FA}">
      <dgm:prSet phldrT="[Texto]"/>
      <dgm:spPr/>
      <dgm:t>
        <a:bodyPr/>
        <a:lstStyle/>
        <a:p>
          <a:r>
            <a:rPr lang="es-AR" dirty="0"/>
            <a:t>Formulario SIM CC</a:t>
          </a:r>
        </a:p>
      </dgm:t>
    </dgm:pt>
    <dgm:pt modelId="{C6A5AB6A-ECE4-4D0E-BBFB-15D94698226F}" type="parTrans" cxnId="{C6B1F038-16B6-49A3-B61C-4457DF7FFE54}">
      <dgm:prSet/>
      <dgm:spPr/>
      <dgm:t>
        <a:bodyPr/>
        <a:lstStyle/>
        <a:p>
          <a:endParaRPr lang="es-AR"/>
        </a:p>
      </dgm:t>
    </dgm:pt>
    <dgm:pt modelId="{17A2D672-F62A-4FD2-B8FF-1C0E4166C039}" type="sibTrans" cxnId="{C6B1F038-16B6-49A3-B61C-4457DF7FFE54}">
      <dgm:prSet/>
      <dgm:spPr/>
      <dgm:t>
        <a:bodyPr/>
        <a:lstStyle/>
        <a:p>
          <a:endParaRPr lang="es-AR"/>
        </a:p>
      </dgm:t>
    </dgm:pt>
    <dgm:pt modelId="{88CDC1B8-6053-43ED-8D49-917ED452AE52}">
      <dgm:prSet phldrT="[Texto]"/>
      <dgm:spPr/>
      <dgm:t>
        <a:bodyPr/>
        <a:lstStyle/>
        <a:p>
          <a:r>
            <a:rPr lang="es-AR" dirty="0"/>
            <a:t>Aprobación Sistemas</a:t>
          </a:r>
        </a:p>
      </dgm:t>
    </dgm:pt>
    <dgm:pt modelId="{04F8AE2B-F157-4B72-A865-41DF6E934EA0}" type="parTrans" cxnId="{56DAC052-B0C1-4838-B747-A65CA914DCA8}">
      <dgm:prSet/>
      <dgm:spPr/>
      <dgm:t>
        <a:bodyPr/>
        <a:lstStyle/>
        <a:p>
          <a:endParaRPr lang="es-AR"/>
        </a:p>
      </dgm:t>
    </dgm:pt>
    <dgm:pt modelId="{E13B7D08-FE6B-4107-8209-B2A36A711579}" type="sibTrans" cxnId="{56DAC052-B0C1-4838-B747-A65CA914DCA8}">
      <dgm:prSet/>
      <dgm:spPr/>
      <dgm:t>
        <a:bodyPr/>
        <a:lstStyle/>
        <a:p>
          <a:endParaRPr lang="es-AR"/>
        </a:p>
      </dgm:t>
    </dgm:pt>
    <dgm:pt modelId="{B6585C7D-0673-412A-B071-2B982424F127}" type="pres">
      <dgm:prSet presAssocID="{BFE4D1CE-0551-4F73-8F36-DC08C8857544}" presName="CompostProcess" presStyleCnt="0">
        <dgm:presLayoutVars>
          <dgm:dir/>
          <dgm:resizeHandles val="exact"/>
        </dgm:presLayoutVars>
      </dgm:prSet>
      <dgm:spPr/>
    </dgm:pt>
    <dgm:pt modelId="{00A32C8C-8CE6-4AA0-AF7A-9A1B578AB426}" type="pres">
      <dgm:prSet presAssocID="{BFE4D1CE-0551-4F73-8F36-DC08C8857544}" presName="arrow" presStyleLbl="bgShp" presStyleIdx="0" presStyleCnt="1"/>
      <dgm:spPr/>
    </dgm:pt>
    <dgm:pt modelId="{C5FBEE53-61CC-43FF-A12A-3EB9CCBCCABA}" type="pres">
      <dgm:prSet presAssocID="{BFE4D1CE-0551-4F73-8F36-DC08C8857544}" presName="linearProcess" presStyleCnt="0"/>
      <dgm:spPr/>
    </dgm:pt>
    <dgm:pt modelId="{0D38BD5E-BAAC-42BF-B71C-1967824B90DB}" type="pres">
      <dgm:prSet presAssocID="{A0844E9A-ED99-47B6-BDBA-BCD8E96E2E16}" presName="textNode" presStyleLbl="node1" presStyleIdx="0" presStyleCnt="5">
        <dgm:presLayoutVars>
          <dgm:bulletEnabled val="1"/>
        </dgm:presLayoutVars>
      </dgm:prSet>
      <dgm:spPr/>
    </dgm:pt>
    <dgm:pt modelId="{D6D50E60-A0F5-4F8B-AB81-3883B28B6DF9}" type="pres">
      <dgm:prSet presAssocID="{1BB732DD-382B-4CED-8C67-7D9EE06897D1}" presName="sibTrans" presStyleCnt="0"/>
      <dgm:spPr/>
    </dgm:pt>
    <dgm:pt modelId="{1CAA986F-A79F-46B1-89FC-F7E94BE87623}" type="pres">
      <dgm:prSet presAssocID="{947639E0-F693-4938-B647-5FECEA1F3BD4}" presName="textNode" presStyleLbl="node1" presStyleIdx="1" presStyleCnt="5">
        <dgm:presLayoutVars>
          <dgm:bulletEnabled val="1"/>
        </dgm:presLayoutVars>
      </dgm:prSet>
      <dgm:spPr/>
    </dgm:pt>
    <dgm:pt modelId="{9CFFA418-C797-401F-8648-C8A0FD840631}" type="pres">
      <dgm:prSet presAssocID="{60671DFE-1146-4FA4-8D5C-12C3DE1DEAF8}" presName="sibTrans" presStyleCnt="0"/>
      <dgm:spPr/>
    </dgm:pt>
    <dgm:pt modelId="{62B1AF27-BBD9-44C5-9C2C-C59D3CDAEE08}" type="pres">
      <dgm:prSet presAssocID="{ACC5796D-84A3-4249-A2E2-970E622A2815}" presName="textNode" presStyleLbl="node1" presStyleIdx="2" presStyleCnt="5">
        <dgm:presLayoutVars>
          <dgm:bulletEnabled val="1"/>
        </dgm:presLayoutVars>
      </dgm:prSet>
      <dgm:spPr/>
    </dgm:pt>
    <dgm:pt modelId="{6182B171-5467-4A5E-AD62-7DC16D282A10}" type="pres">
      <dgm:prSet presAssocID="{3D93F6B6-1C75-4029-A59E-A60441A3909A}" presName="sibTrans" presStyleCnt="0"/>
      <dgm:spPr/>
    </dgm:pt>
    <dgm:pt modelId="{0558659A-6517-4E82-87F6-C646470417FA}" type="pres">
      <dgm:prSet presAssocID="{A24CF9F8-993A-40E6-9705-9782C068F7FA}" presName="textNode" presStyleLbl="node1" presStyleIdx="3" presStyleCnt="5">
        <dgm:presLayoutVars>
          <dgm:bulletEnabled val="1"/>
        </dgm:presLayoutVars>
      </dgm:prSet>
      <dgm:spPr/>
    </dgm:pt>
    <dgm:pt modelId="{A9CAF0BC-5739-4E76-A5EC-32E53C91EF70}" type="pres">
      <dgm:prSet presAssocID="{17A2D672-F62A-4FD2-B8FF-1C0E4166C039}" presName="sibTrans" presStyleCnt="0"/>
      <dgm:spPr/>
    </dgm:pt>
    <dgm:pt modelId="{8D228728-F283-4F6E-8213-ED7E2A4EC9F0}" type="pres">
      <dgm:prSet presAssocID="{88CDC1B8-6053-43ED-8D49-917ED452AE5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ED2E024-7E6C-4E56-B17F-0CC587281718}" type="presOf" srcId="{88CDC1B8-6053-43ED-8D49-917ED452AE52}" destId="{8D228728-F283-4F6E-8213-ED7E2A4EC9F0}" srcOrd="0" destOrd="0" presId="urn:microsoft.com/office/officeart/2005/8/layout/hProcess9"/>
    <dgm:cxn modelId="{0F68D725-ED72-4CC1-89DC-9D1D27D6500F}" type="presOf" srcId="{A24CF9F8-993A-40E6-9705-9782C068F7FA}" destId="{0558659A-6517-4E82-87F6-C646470417FA}" srcOrd="0" destOrd="0" presId="urn:microsoft.com/office/officeart/2005/8/layout/hProcess9"/>
    <dgm:cxn modelId="{124E8829-A6EA-4DF1-B9F9-D03EE82AC9A0}" srcId="{BFE4D1CE-0551-4F73-8F36-DC08C8857544}" destId="{ACC5796D-84A3-4249-A2E2-970E622A2815}" srcOrd="2" destOrd="0" parTransId="{366F8C1E-F5B5-49B0-B55E-5D14B3BBF58B}" sibTransId="{3D93F6B6-1C75-4029-A59E-A60441A3909A}"/>
    <dgm:cxn modelId="{C6B1F038-16B6-49A3-B61C-4457DF7FFE54}" srcId="{BFE4D1CE-0551-4F73-8F36-DC08C8857544}" destId="{A24CF9F8-993A-40E6-9705-9782C068F7FA}" srcOrd="3" destOrd="0" parTransId="{C6A5AB6A-ECE4-4D0E-BBFB-15D94698226F}" sibTransId="{17A2D672-F62A-4FD2-B8FF-1C0E4166C039}"/>
    <dgm:cxn modelId="{92697362-4F8B-43CA-8770-51D45AF12055}" srcId="{BFE4D1CE-0551-4F73-8F36-DC08C8857544}" destId="{947639E0-F693-4938-B647-5FECEA1F3BD4}" srcOrd="1" destOrd="0" parTransId="{AF6D7694-9D34-4435-80F0-0AC454F15FF8}" sibTransId="{60671DFE-1146-4FA4-8D5C-12C3DE1DEAF8}"/>
    <dgm:cxn modelId="{56DAC052-B0C1-4838-B747-A65CA914DCA8}" srcId="{BFE4D1CE-0551-4F73-8F36-DC08C8857544}" destId="{88CDC1B8-6053-43ED-8D49-917ED452AE52}" srcOrd="4" destOrd="0" parTransId="{04F8AE2B-F157-4B72-A865-41DF6E934EA0}" sibTransId="{E13B7D08-FE6B-4107-8209-B2A36A711579}"/>
    <dgm:cxn modelId="{8D689A58-B00E-4054-B89F-AE31FD834883}" type="presOf" srcId="{BFE4D1CE-0551-4F73-8F36-DC08C8857544}" destId="{B6585C7D-0673-412A-B071-2B982424F127}" srcOrd="0" destOrd="0" presId="urn:microsoft.com/office/officeart/2005/8/layout/hProcess9"/>
    <dgm:cxn modelId="{F528BE87-EC27-4E2E-95E6-F1F31D803DE5}" type="presOf" srcId="{A0844E9A-ED99-47B6-BDBA-BCD8E96E2E16}" destId="{0D38BD5E-BAAC-42BF-B71C-1967824B90DB}" srcOrd="0" destOrd="0" presId="urn:microsoft.com/office/officeart/2005/8/layout/hProcess9"/>
    <dgm:cxn modelId="{2BE80E97-F5DC-443B-B25D-45D242982F43}" srcId="{BFE4D1CE-0551-4F73-8F36-DC08C8857544}" destId="{A0844E9A-ED99-47B6-BDBA-BCD8E96E2E16}" srcOrd="0" destOrd="0" parTransId="{398BFFF2-D874-4A37-8D6C-B68CEDEC3234}" sibTransId="{1BB732DD-382B-4CED-8C67-7D9EE06897D1}"/>
    <dgm:cxn modelId="{02519FB5-13B8-4DFF-8B17-2757C7CFE3B2}" type="presOf" srcId="{947639E0-F693-4938-B647-5FECEA1F3BD4}" destId="{1CAA986F-A79F-46B1-89FC-F7E94BE87623}" srcOrd="0" destOrd="0" presId="urn:microsoft.com/office/officeart/2005/8/layout/hProcess9"/>
    <dgm:cxn modelId="{3FFB58C7-BFCC-4740-8A27-1EBDD3209207}" type="presOf" srcId="{ACC5796D-84A3-4249-A2E2-970E622A2815}" destId="{62B1AF27-BBD9-44C5-9C2C-C59D3CDAEE08}" srcOrd="0" destOrd="0" presId="urn:microsoft.com/office/officeart/2005/8/layout/hProcess9"/>
    <dgm:cxn modelId="{E31E5B3A-A618-4E45-83E4-1EEBE78A2487}" type="presParOf" srcId="{B6585C7D-0673-412A-B071-2B982424F127}" destId="{00A32C8C-8CE6-4AA0-AF7A-9A1B578AB426}" srcOrd="0" destOrd="0" presId="urn:microsoft.com/office/officeart/2005/8/layout/hProcess9"/>
    <dgm:cxn modelId="{F5C9E402-6B2F-48A2-8DCA-1D5B71BA8730}" type="presParOf" srcId="{B6585C7D-0673-412A-B071-2B982424F127}" destId="{C5FBEE53-61CC-43FF-A12A-3EB9CCBCCABA}" srcOrd="1" destOrd="0" presId="urn:microsoft.com/office/officeart/2005/8/layout/hProcess9"/>
    <dgm:cxn modelId="{B5B050EA-0A2F-4995-9B61-0463B50873E0}" type="presParOf" srcId="{C5FBEE53-61CC-43FF-A12A-3EB9CCBCCABA}" destId="{0D38BD5E-BAAC-42BF-B71C-1967824B90DB}" srcOrd="0" destOrd="0" presId="urn:microsoft.com/office/officeart/2005/8/layout/hProcess9"/>
    <dgm:cxn modelId="{F124E3C7-B215-41C5-A95B-AC40DB69033A}" type="presParOf" srcId="{C5FBEE53-61CC-43FF-A12A-3EB9CCBCCABA}" destId="{D6D50E60-A0F5-4F8B-AB81-3883B28B6DF9}" srcOrd="1" destOrd="0" presId="urn:microsoft.com/office/officeart/2005/8/layout/hProcess9"/>
    <dgm:cxn modelId="{A9A464AC-5EAB-49DA-A56E-F789AEAEE0FD}" type="presParOf" srcId="{C5FBEE53-61CC-43FF-A12A-3EB9CCBCCABA}" destId="{1CAA986F-A79F-46B1-89FC-F7E94BE87623}" srcOrd="2" destOrd="0" presId="urn:microsoft.com/office/officeart/2005/8/layout/hProcess9"/>
    <dgm:cxn modelId="{F4E4E8EB-1B72-4C81-A26D-2E34FB5BD31D}" type="presParOf" srcId="{C5FBEE53-61CC-43FF-A12A-3EB9CCBCCABA}" destId="{9CFFA418-C797-401F-8648-C8A0FD840631}" srcOrd="3" destOrd="0" presId="urn:microsoft.com/office/officeart/2005/8/layout/hProcess9"/>
    <dgm:cxn modelId="{C638900A-58C7-43E6-B21D-2E53F0318E0F}" type="presParOf" srcId="{C5FBEE53-61CC-43FF-A12A-3EB9CCBCCABA}" destId="{62B1AF27-BBD9-44C5-9C2C-C59D3CDAEE08}" srcOrd="4" destOrd="0" presId="urn:microsoft.com/office/officeart/2005/8/layout/hProcess9"/>
    <dgm:cxn modelId="{B260FF33-51B7-4238-AAB4-4052B3C9E165}" type="presParOf" srcId="{C5FBEE53-61CC-43FF-A12A-3EB9CCBCCABA}" destId="{6182B171-5467-4A5E-AD62-7DC16D282A10}" srcOrd="5" destOrd="0" presId="urn:microsoft.com/office/officeart/2005/8/layout/hProcess9"/>
    <dgm:cxn modelId="{21CFC685-086C-4404-8333-38CF210C47DB}" type="presParOf" srcId="{C5FBEE53-61CC-43FF-A12A-3EB9CCBCCABA}" destId="{0558659A-6517-4E82-87F6-C646470417FA}" srcOrd="6" destOrd="0" presId="urn:microsoft.com/office/officeart/2005/8/layout/hProcess9"/>
    <dgm:cxn modelId="{E76867B0-574E-491C-AD9F-A476BA46C625}" type="presParOf" srcId="{C5FBEE53-61CC-43FF-A12A-3EB9CCBCCABA}" destId="{A9CAF0BC-5739-4E76-A5EC-32E53C91EF70}" srcOrd="7" destOrd="0" presId="urn:microsoft.com/office/officeart/2005/8/layout/hProcess9"/>
    <dgm:cxn modelId="{766FC19F-E1F7-46E3-8056-2394C2703432}" type="presParOf" srcId="{C5FBEE53-61CC-43FF-A12A-3EB9CCBCCABA}" destId="{8D228728-F283-4F6E-8213-ED7E2A4EC9F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D28FD3-39CC-4324-9ECC-21C31A29A213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4C4A5BF-04E3-4C86-BECF-B88B991A6F62}">
      <dgm:prSet phldrT="[Texto]"/>
      <dgm:spPr/>
      <dgm:t>
        <a:bodyPr/>
        <a:lstStyle/>
        <a:p>
          <a:r>
            <a:rPr lang="es-AR" dirty="0"/>
            <a:t>Contacto</a:t>
          </a:r>
        </a:p>
      </dgm:t>
    </dgm:pt>
    <dgm:pt modelId="{8479CD37-E139-4A2E-8ABD-F55EDD72286F}" type="parTrans" cxnId="{0B1E7C5F-0665-4C2F-BB6B-6CEA5A0C45B9}">
      <dgm:prSet/>
      <dgm:spPr/>
      <dgm:t>
        <a:bodyPr/>
        <a:lstStyle/>
        <a:p>
          <a:endParaRPr lang="es-AR"/>
        </a:p>
      </dgm:t>
    </dgm:pt>
    <dgm:pt modelId="{2EAF6765-B52E-44C1-B407-502472385E3C}" type="sibTrans" cxnId="{0B1E7C5F-0665-4C2F-BB6B-6CEA5A0C45B9}">
      <dgm:prSet/>
      <dgm:spPr/>
      <dgm:t>
        <a:bodyPr/>
        <a:lstStyle/>
        <a:p>
          <a:endParaRPr lang="es-AR"/>
        </a:p>
      </dgm:t>
    </dgm:pt>
    <dgm:pt modelId="{C28BB984-853F-4820-B296-1956E14E80FD}">
      <dgm:prSet phldrT="[Texto]" custT="1"/>
      <dgm:spPr/>
      <dgm:t>
        <a:bodyPr/>
        <a:lstStyle/>
        <a:p>
          <a:r>
            <a:rPr lang="es-AR" sz="2200" dirty="0" err="1"/>
            <a:t>N°</a:t>
          </a:r>
          <a:r>
            <a:rPr lang="es-AR" sz="2200" dirty="0"/>
            <a:t> </a:t>
          </a:r>
          <a:r>
            <a:rPr lang="es-AR" sz="2200" dirty="0" err="1"/>
            <a:t>Telefono</a:t>
          </a:r>
          <a:endParaRPr lang="es-AR" sz="2200" dirty="0"/>
        </a:p>
      </dgm:t>
    </dgm:pt>
    <dgm:pt modelId="{744A3FB2-7C19-4B55-9924-123CF14E1E9F}" type="parTrans" cxnId="{D3CEECC6-4B56-419D-92F1-2E300BCE8F9A}">
      <dgm:prSet/>
      <dgm:spPr/>
      <dgm:t>
        <a:bodyPr/>
        <a:lstStyle/>
        <a:p>
          <a:endParaRPr lang="es-AR"/>
        </a:p>
      </dgm:t>
    </dgm:pt>
    <dgm:pt modelId="{EF78E769-746A-4BD9-87F5-6AA20399FA63}" type="sibTrans" cxnId="{D3CEECC6-4B56-419D-92F1-2E300BCE8F9A}">
      <dgm:prSet/>
      <dgm:spPr/>
      <dgm:t>
        <a:bodyPr/>
        <a:lstStyle/>
        <a:p>
          <a:endParaRPr lang="es-AR"/>
        </a:p>
      </dgm:t>
    </dgm:pt>
    <dgm:pt modelId="{DD5D0A54-1ED8-4936-978B-C3A809E40063}">
      <dgm:prSet phldrT="[Texto]" custT="1"/>
      <dgm:spPr/>
      <dgm:t>
        <a:bodyPr/>
        <a:lstStyle/>
        <a:p>
          <a:r>
            <a:rPr lang="es-AR" sz="2200" dirty="0"/>
            <a:t>Email</a:t>
          </a:r>
        </a:p>
      </dgm:t>
    </dgm:pt>
    <dgm:pt modelId="{CFCD9676-6C2C-45FB-8961-52C7FEC48F00}" type="parTrans" cxnId="{8A0F2E9E-7C4A-4CED-9F02-136E6673D8C5}">
      <dgm:prSet/>
      <dgm:spPr/>
      <dgm:t>
        <a:bodyPr/>
        <a:lstStyle/>
        <a:p>
          <a:endParaRPr lang="es-AR"/>
        </a:p>
      </dgm:t>
    </dgm:pt>
    <dgm:pt modelId="{2CC94457-F72F-4080-882C-EB808B2EC29D}" type="sibTrans" cxnId="{8A0F2E9E-7C4A-4CED-9F02-136E6673D8C5}">
      <dgm:prSet/>
      <dgm:spPr/>
      <dgm:t>
        <a:bodyPr/>
        <a:lstStyle/>
        <a:p>
          <a:endParaRPr lang="es-AR"/>
        </a:p>
      </dgm:t>
    </dgm:pt>
    <dgm:pt modelId="{6CBEAB67-E1F6-479E-B573-E9B92A0C2EE6}">
      <dgm:prSet phldrT="[Texto]"/>
      <dgm:spPr/>
      <dgm:t>
        <a:bodyPr/>
        <a:lstStyle/>
        <a:p>
          <a:r>
            <a:rPr lang="es-AR" dirty="0"/>
            <a:t>Ubicación</a:t>
          </a:r>
        </a:p>
      </dgm:t>
    </dgm:pt>
    <dgm:pt modelId="{17E6DA5A-E98B-4009-BBCB-DAA18910AA09}" type="parTrans" cxnId="{F7216297-A995-4E1C-A754-2D78B7AE4A96}">
      <dgm:prSet/>
      <dgm:spPr/>
      <dgm:t>
        <a:bodyPr/>
        <a:lstStyle/>
        <a:p>
          <a:endParaRPr lang="es-AR"/>
        </a:p>
      </dgm:t>
    </dgm:pt>
    <dgm:pt modelId="{34B191CE-BDA5-44CA-8ABA-91E97C7BA11C}" type="sibTrans" cxnId="{F7216297-A995-4E1C-A754-2D78B7AE4A96}">
      <dgm:prSet/>
      <dgm:spPr/>
      <dgm:t>
        <a:bodyPr/>
        <a:lstStyle/>
        <a:p>
          <a:endParaRPr lang="es-AR"/>
        </a:p>
      </dgm:t>
    </dgm:pt>
    <dgm:pt modelId="{135EEFAD-F6D6-494A-A64E-D365CDA5DA07}">
      <dgm:prSet phldrT="[Texto]"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Diireccion comercial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</dgm:t>
    </dgm:pt>
    <dgm:pt modelId="{7B9555F7-3F26-41CC-AD57-FCEF5E363901}" type="parTrans" cxnId="{9C0F9729-2FC9-4592-9AB0-1379042145B7}">
      <dgm:prSet/>
      <dgm:spPr/>
      <dgm:t>
        <a:bodyPr/>
        <a:lstStyle/>
        <a:p>
          <a:endParaRPr lang="es-AR"/>
        </a:p>
      </dgm:t>
    </dgm:pt>
    <dgm:pt modelId="{81AFDC37-20E8-406E-A5DA-C125C1AAE280}" type="sibTrans" cxnId="{9C0F9729-2FC9-4592-9AB0-1379042145B7}">
      <dgm:prSet/>
      <dgm:spPr/>
      <dgm:t>
        <a:bodyPr/>
        <a:lstStyle/>
        <a:p>
          <a:endParaRPr lang="es-AR"/>
        </a:p>
      </dgm:t>
    </dgm:pt>
    <dgm:pt modelId="{6FC7327F-25C6-473C-9CA6-351DEF524863}">
      <dgm:prSet phldrT="[Texto]"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Ciudad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</dgm:t>
    </dgm:pt>
    <dgm:pt modelId="{E6D9F29B-63CE-4ADA-81D4-25A3A56D00FA}" type="parTrans" cxnId="{53B8DD64-711A-4B4C-B8B8-26FDB9B198F9}">
      <dgm:prSet/>
      <dgm:spPr/>
      <dgm:t>
        <a:bodyPr/>
        <a:lstStyle/>
        <a:p>
          <a:endParaRPr lang="es-AR"/>
        </a:p>
      </dgm:t>
    </dgm:pt>
    <dgm:pt modelId="{CFF64A68-811B-450B-A408-34D22567F9D0}" type="sibTrans" cxnId="{53B8DD64-711A-4B4C-B8B8-26FDB9B198F9}">
      <dgm:prSet/>
      <dgm:spPr/>
      <dgm:t>
        <a:bodyPr/>
        <a:lstStyle/>
        <a:p>
          <a:endParaRPr lang="es-AR"/>
        </a:p>
      </dgm:t>
    </dgm:pt>
    <dgm:pt modelId="{4AB18E32-941A-4BB6-A6F6-EB499CB502D9}">
      <dgm:prSet phldrT="[Texto]"/>
      <dgm:spPr/>
      <dgm:t>
        <a:bodyPr/>
        <a:lstStyle/>
        <a:p>
          <a:r>
            <a:rPr lang="es-AR" dirty="0"/>
            <a:t>Información bancaria</a:t>
          </a:r>
        </a:p>
      </dgm:t>
    </dgm:pt>
    <dgm:pt modelId="{99298FD7-5129-4223-9BCA-D6FE1D11805C}" type="parTrans" cxnId="{5855D911-9464-44CF-8C87-1640CE2EAB62}">
      <dgm:prSet/>
      <dgm:spPr/>
      <dgm:t>
        <a:bodyPr/>
        <a:lstStyle/>
        <a:p>
          <a:endParaRPr lang="es-AR"/>
        </a:p>
      </dgm:t>
    </dgm:pt>
    <dgm:pt modelId="{6E62BB72-D288-4C24-BB41-2F45A0EBBC34}" type="sibTrans" cxnId="{5855D911-9464-44CF-8C87-1640CE2EAB62}">
      <dgm:prSet/>
      <dgm:spPr/>
      <dgm:t>
        <a:bodyPr/>
        <a:lstStyle/>
        <a:p>
          <a:endParaRPr lang="es-AR"/>
        </a:p>
      </dgm:t>
    </dgm:pt>
    <dgm:pt modelId="{AAA3A8FA-6B95-461A-B004-6F15B6F43FE8}">
      <dgm:prSet phldrT="[Texto]" custT="1"/>
      <dgm:spPr/>
      <dgm:t>
        <a:bodyPr/>
        <a:lstStyle/>
        <a:p>
          <a:r>
            <a:rPr lang="es-AR" sz="2200" dirty="0"/>
            <a:t>CUIT</a:t>
          </a:r>
        </a:p>
      </dgm:t>
    </dgm:pt>
    <dgm:pt modelId="{486867B4-6E61-4BB8-AC3E-51217972DCF7}" type="parTrans" cxnId="{86993FE2-6033-47C4-BF06-A437F6B76217}">
      <dgm:prSet/>
      <dgm:spPr/>
      <dgm:t>
        <a:bodyPr/>
        <a:lstStyle/>
        <a:p>
          <a:endParaRPr lang="es-AR"/>
        </a:p>
      </dgm:t>
    </dgm:pt>
    <dgm:pt modelId="{4D6740C8-C034-4A08-8A8A-B36C5EBD47CD}" type="sibTrans" cxnId="{86993FE2-6033-47C4-BF06-A437F6B76217}">
      <dgm:prSet/>
      <dgm:spPr/>
      <dgm:t>
        <a:bodyPr/>
        <a:lstStyle/>
        <a:p>
          <a:endParaRPr lang="es-AR"/>
        </a:p>
      </dgm:t>
    </dgm:pt>
    <dgm:pt modelId="{9DEE1BC4-0279-44C3-AB2C-002AA04736EB}">
      <dgm:prSet phldrT="[Texto]" custT="1"/>
      <dgm:spPr/>
      <dgm:t>
        <a:bodyPr/>
        <a:lstStyle/>
        <a:p>
          <a:r>
            <a:rPr lang="es-AR" sz="2200" dirty="0"/>
            <a:t>Moneda de facturación </a:t>
          </a:r>
        </a:p>
      </dgm:t>
    </dgm:pt>
    <dgm:pt modelId="{399A6D56-E209-48BF-AC3E-F729B0ED1F3E}" type="parTrans" cxnId="{AB465487-CD9A-48C3-83AC-30015FAAE2C9}">
      <dgm:prSet/>
      <dgm:spPr/>
      <dgm:t>
        <a:bodyPr/>
        <a:lstStyle/>
        <a:p>
          <a:endParaRPr lang="es-AR"/>
        </a:p>
      </dgm:t>
    </dgm:pt>
    <dgm:pt modelId="{B97EDDC1-40FB-4DDD-AA1D-1F1E06163416}" type="sibTrans" cxnId="{AB465487-CD9A-48C3-83AC-30015FAAE2C9}">
      <dgm:prSet/>
      <dgm:spPr/>
      <dgm:t>
        <a:bodyPr/>
        <a:lstStyle/>
        <a:p>
          <a:endParaRPr lang="es-AR"/>
        </a:p>
      </dgm:t>
    </dgm:pt>
    <dgm:pt modelId="{057BD03F-AF69-4D84-BF03-A8B4696252FC}">
      <dgm:prSet phldrT="[Texto]"/>
      <dgm:spPr/>
      <dgm:t>
        <a:bodyPr/>
        <a:lstStyle/>
        <a:p>
          <a:r>
            <a:rPr lang="es-AR" dirty="0"/>
            <a:t>Constancias</a:t>
          </a:r>
        </a:p>
      </dgm:t>
    </dgm:pt>
    <dgm:pt modelId="{1D4559F2-150D-4930-8151-A64317D8487E}" type="parTrans" cxnId="{87E0EC9B-2D0A-4249-95A9-FDB63BC45031}">
      <dgm:prSet/>
      <dgm:spPr/>
      <dgm:t>
        <a:bodyPr/>
        <a:lstStyle/>
        <a:p>
          <a:endParaRPr lang="es-AR"/>
        </a:p>
      </dgm:t>
    </dgm:pt>
    <dgm:pt modelId="{3BFA3D58-CA8E-4BBF-AF1D-82F0FDEEDE8A}" type="sibTrans" cxnId="{87E0EC9B-2D0A-4249-95A9-FDB63BC45031}">
      <dgm:prSet/>
      <dgm:spPr/>
      <dgm:t>
        <a:bodyPr/>
        <a:lstStyle/>
        <a:p>
          <a:endParaRPr lang="es-AR"/>
        </a:p>
      </dgm:t>
    </dgm:pt>
    <dgm:pt modelId="{7E7E1938-600D-46D5-9A3E-C5A11C5FAF3C}">
      <dgm:prSet custT="1"/>
      <dgm:spPr/>
      <dgm:t>
        <a:bodyPr/>
        <a:lstStyle/>
        <a:p>
          <a:r>
            <a:rPr lang="es-AR" sz="2200" dirty="0"/>
            <a:t>Inscripción en AFIP </a:t>
          </a:r>
        </a:p>
      </dgm:t>
    </dgm:pt>
    <dgm:pt modelId="{C3C6EDF3-0574-4195-ADDD-0EC554C2267D}" type="parTrans" cxnId="{3096B883-0A62-4750-8FDA-9D13023B1DC8}">
      <dgm:prSet/>
      <dgm:spPr/>
      <dgm:t>
        <a:bodyPr/>
        <a:lstStyle/>
        <a:p>
          <a:endParaRPr lang="es-AR"/>
        </a:p>
      </dgm:t>
    </dgm:pt>
    <dgm:pt modelId="{B93430E4-3B13-46EA-BE64-AB9D2434F9AA}" type="sibTrans" cxnId="{3096B883-0A62-4750-8FDA-9D13023B1DC8}">
      <dgm:prSet/>
      <dgm:spPr/>
      <dgm:t>
        <a:bodyPr/>
        <a:lstStyle/>
        <a:p>
          <a:endParaRPr lang="es-AR"/>
        </a:p>
      </dgm:t>
    </dgm:pt>
    <dgm:pt modelId="{275A7806-2528-41E2-9E0D-5F53B7E3DD91}">
      <dgm:prSet phldrT="[Texto]" custT="1"/>
      <dgm:spPr/>
      <dgm:t>
        <a:bodyPr/>
        <a:lstStyle/>
        <a:p>
          <a:r>
            <a:rPr lang="es-AR" sz="2200" dirty="0"/>
            <a:t>Razón social</a:t>
          </a:r>
        </a:p>
      </dgm:t>
    </dgm:pt>
    <dgm:pt modelId="{F95B9BCD-5EB1-444F-A743-8008EDB8E72D}" type="parTrans" cxnId="{5E8F0CE8-2C29-472A-BA42-A726D231D4F4}">
      <dgm:prSet/>
      <dgm:spPr/>
      <dgm:t>
        <a:bodyPr/>
        <a:lstStyle/>
        <a:p>
          <a:endParaRPr lang="es-AR"/>
        </a:p>
      </dgm:t>
    </dgm:pt>
    <dgm:pt modelId="{B66164D8-A10A-45FA-98BA-2DCBE573A12F}" type="sibTrans" cxnId="{5E8F0CE8-2C29-472A-BA42-A726D231D4F4}">
      <dgm:prSet/>
      <dgm:spPr/>
      <dgm:t>
        <a:bodyPr/>
        <a:lstStyle/>
        <a:p>
          <a:endParaRPr lang="es-AR"/>
        </a:p>
      </dgm:t>
    </dgm:pt>
    <dgm:pt modelId="{D0E149C7-FD0B-4FB6-80C4-39283CA70C1F}">
      <dgm:prSet phldrT="[Texto]"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Provincia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</dgm:t>
    </dgm:pt>
    <dgm:pt modelId="{9F5768AD-9094-4DDA-ACD9-71068C9D2522}" type="parTrans" cxnId="{223E269C-761B-436A-B489-4751BF0FFEE7}">
      <dgm:prSet/>
      <dgm:spPr/>
      <dgm:t>
        <a:bodyPr/>
        <a:lstStyle/>
        <a:p>
          <a:endParaRPr lang="es-AR"/>
        </a:p>
      </dgm:t>
    </dgm:pt>
    <dgm:pt modelId="{0983F013-D2E3-4003-A105-BBB49EC80C2A}" type="sibTrans" cxnId="{223E269C-761B-436A-B489-4751BF0FFEE7}">
      <dgm:prSet/>
      <dgm:spPr/>
      <dgm:t>
        <a:bodyPr/>
        <a:lstStyle/>
        <a:p>
          <a:endParaRPr lang="es-AR"/>
        </a:p>
      </dgm:t>
    </dgm:pt>
    <dgm:pt modelId="{E6C73393-077E-4A77-AEBA-04561345300F}">
      <dgm:prSet phldrT="[Texto]"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Codigo postal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</dgm:t>
    </dgm:pt>
    <dgm:pt modelId="{06B26D9B-1E41-4534-AB8F-E778EB438BDA}" type="parTrans" cxnId="{463470C5-DAD6-4ABA-9A9A-105BB8BF96EC}">
      <dgm:prSet/>
      <dgm:spPr/>
      <dgm:t>
        <a:bodyPr/>
        <a:lstStyle/>
        <a:p>
          <a:endParaRPr lang="es-AR"/>
        </a:p>
      </dgm:t>
    </dgm:pt>
    <dgm:pt modelId="{B831FB1A-2A18-4535-9BB9-EFDB79388D43}" type="sibTrans" cxnId="{463470C5-DAD6-4ABA-9A9A-105BB8BF96EC}">
      <dgm:prSet/>
      <dgm:spPr/>
      <dgm:t>
        <a:bodyPr/>
        <a:lstStyle/>
        <a:p>
          <a:endParaRPr lang="es-AR"/>
        </a:p>
      </dgm:t>
    </dgm:pt>
    <dgm:pt modelId="{AC117C9B-B095-44D1-8200-34691575C492}">
      <dgm:prSet phldrT="[Texto]"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País 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</dgm:t>
    </dgm:pt>
    <dgm:pt modelId="{A1E71422-A2FA-4960-A4C6-5921B4902395}" type="parTrans" cxnId="{C76497DF-6A28-4749-8F5C-5A07B098F6C1}">
      <dgm:prSet/>
      <dgm:spPr/>
      <dgm:t>
        <a:bodyPr/>
        <a:lstStyle/>
        <a:p>
          <a:endParaRPr lang="es-AR"/>
        </a:p>
      </dgm:t>
    </dgm:pt>
    <dgm:pt modelId="{C461B11F-0B30-4DF1-AAA7-583C036BDF77}" type="sibTrans" cxnId="{C76497DF-6A28-4749-8F5C-5A07B098F6C1}">
      <dgm:prSet/>
      <dgm:spPr/>
      <dgm:t>
        <a:bodyPr/>
        <a:lstStyle/>
        <a:p>
          <a:endParaRPr lang="es-AR"/>
        </a:p>
      </dgm:t>
    </dgm:pt>
    <dgm:pt modelId="{66D8E7CE-E4ED-4844-B8D1-D8B8CCED155E}">
      <dgm:prSet phldrT="[Texto]" custT="1"/>
      <dgm:spPr/>
      <dgm:t>
        <a:bodyPr/>
        <a:lstStyle/>
        <a:p>
          <a:r>
            <a:rPr lang="es-AR" sz="2200" dirty="0"/>
            <a:t>Banco con el que operan</a:t>
          </a:r>
        </a:p>
      </dgm:t>
    </dgm:pt>
    <dgm:pt modelId="{8571E9D3-5D91-4870-B122-234F4AF05EC4}" type="parTrans" cxnId="{D5D14CC7-6319-40B9-BC23-0CF0B04FF1A5}">
      <dgm:prSet/>
      <dgm:spPr/>
      <dgm:t>
        <a:bodyPr/>
        <a:lstStyle/>
        <a:p>
          <a:endParaRPr lang="es-AR"/>
        </a:p>
      </dgm:t>
    </dgm:pt>
    <dgm:pt modelId="{322E203F-3904-4818-B439-AE373291D1AE}" type="sibTrans" cxnId="{D5D14CC7-6319-40B9-BC23-0CF0B04FF1A5}">
      <dgm:prSet/>
      <dgm:spPr/>
      <dgm:t>
        <a:bodyPr/>
        <a:lstStyle/>
        <a:p>
          <a:endParaRPr lang="es-AR"/>
        </a:p>
      </dgm:t>
    </dgm:pt>
    <dgm:pt modelId="{29569BC8-8770-4E4F-B7D5-BF6C0930198D}">
      <dgm:prSet phldrT="[Texto]" custT="1"/>
      <dgm:spPr/>
      <dgm:t>
        <a:bodyPr/>
        <a:lstStyle/>
        <a:p>
          <a:r>
            <a:rPr lang="es-AR" sz="2200" dirty="0"/>
            <a:t>Tipo y </a:t>
          </a:r>
          <a:r>
            <a:rPr lang="es-AR" sz="2200" dirty="0" err="1"/>
            <a:t>n°</a:t>
          </a:r>
          <a:r>
            <a:rPr lang="es-AR" sz="2200" dirty="0"/>
            <a:t> de cuenta</a:t>
          </a:r>
        </a:p>
      </dgm:t>
    </dgm:pt>
    <dgm:pt modelId="{726FF029-6B7F-4A02-9DFA-17F9C36A155D}" type="parTrans" cxnId="{60F3AC14-E301-4179-8E3D-D3F76DCDEFBB}">
      <dgm:prSet/>
      <dgm:spPr/>
      <dgm:t>
        <a:bodyPr/>
        <a:lstStyle/>
        <a:p>
          <a:endParaRPr lang="es-AR"/>
        </a:p>
      </dgm:t>
    </dgm:pt>
    <dgm:pt modelId="{AF51A59F-9868-4EF6-8A41-1901FA7C0092}" type="sibTrans" cxnId="{60F3AC14-E301-4179-8E3D-D3F76DCDEFBB}">
      <dgm:prSet/>
      <dgm:spPr/>
      <dgm:t>
        <a:bodyPr/>
        <a:lstStyle/>
        <a:p>
          <a:endParaRPr lang="es-AR"/>
        </a:p>
      </dgm:t>
    </dgm:pt>
    <dgm:pt modelId="{F1657079-4CBB-4A21-B10F-C393B05B4E78}">
      <dgm:prSet phldrT="[Texto]" custT="1"/>
      <dgm:spPr/>
      <dgm:t>
        <a:bodyPr/>
        <a:lstStyle/>
        <a:p>
          <a:r>
            <a:rPr lang="es-AR" sz="2200" dirty="0"/>
            <a:t>CBU</a:t>
          </a:r>
        </a:p>
      </dgm:t>
    </dgm:pt>
    <dgm:pt modelId="{295873EA-8B0E-4587-AA3E-48F6474383C9}" type="parTrans" cxnId="{E9919740-18F0-4C00-86F5-F48DEDB2E4A8}">
      <dgm:prSet/>
      <dgm:spPr/>
      <dgm:t>
        <a:bodyPr/>
        <a:lstStyle/>
        <a:p>
          <a:endParaRPr lang="es-AR"/>
        </a:p>
      </dgm:t>
    </dgm:pt>
    <dgm:pt modelId="{31C20383-4E44-4C69-896E-62FB14578306}" type="sibTrans" cxnId="{E9919740-18F0-4C00-86F5-F48DEDB2E4A8}">
      <dgm:prSet/>
      <dgm:spPr/>
      <dgm:t>
        <a:bodyPr/>
        <a:lstStyle/>
        <a:p>
          <a:endParaRPr lang="es-AR"/>
        </a:p>
      </dgm:t>
    </dgm:pt>
    <dgm:pt modelId="{A38CF9CE-3486-4C03-ACBD-2A187D7663FE}">
      <dgm:prSet/>
      <dgm:spPr/>
      <dgm:t>
        <a:bodyPr/>
        <a:lstStyle/>
        <a:p>
          <a:endParaRPr lang="es-AR" sz="2700" dirty="0"/>
        </a:p>
      </dgm:t>
    </dgm:pt>
    <dgm:pt modelId="{F91F3B20-7FAA-48A3-B90D-026F97F95735}" type="parTrans" cxnId="{1257B0F2-A68D-4B46-B346-0DE20BB361E3}">
      <dgm:prSet/>
      <dgm:spPr/>
      <dgm:t>
        <a:bodyPr/>
        <a:lstStyle/>
        <a:p>
          <a:endParaRPr lang="es-AR"/>
        </a:p>
      </dgm:t>
    </dgm:pt>
    <dgm:pt modelId="{2D2545EB-D98B-42D0-A189-CFD08E262284}" type="sibTrans" cxnId="{1257B0F2-A68D-4B46-B346-0DE20BB361E3}">
      <dgm:prSet/>
      <dgm:spPr/>
      <dgm:t>
        <a:bodyPr/>
        <a:lstStyle/>
        <a:p>
          <a:endParaRPr lang="es-AR"/>
        </a:p>
      </dgm:t>
    </dgm:pt>
    <dgm:pt modelId="{D660ACF1-3701-4931-BADE-C4F1B284EB21}">
      <dgm:prSet custT="1"/>
      <dgm:spPr/>
      <dgm:t>
        <a:bodyPr/>
        <a:lstStyle/>
        <a:p>
          <a:r>
            <a:rPr lang="es-AR" sz="2200" dirty="0"/>
            <a:t>De exenciones en ganancias</a:t>
          </a:r>
        </a:p>
      </dgm:t>
    </dgm:pt>
    <dgm:pt modelId="{F3934C5B-BECB-436A-B770-2E87CE327FE6}" type="parTrans" cxnId="{7E561980-B1B7-48B7-960F-EF34E5B71C32}">
      <dgm:prSet/>
      <dgm:spPr/>
      <dgm:t>
        <a:bodyPr/>
        <a:lstStyle/>
        <a:p>
          <a:endParaRPr lang="es-AR"/>
        </a:p>
      </dgm:t>
    </dgm:pt>
    <dgm:pt modelId="{E1FD3D87-18DB-46F4-93C7-97EF65643FAF}" type="sibTrans" cxnId="{7E561980-B1B7-48B7-960F-EF34E5B71C32}">
      <dgm:prSet/>
      <dgm:spPr/>
      <dgm:t>
        <a:bodyPr/>
        <a:lstStyle/>
        <a:p>
          <a:endParaRPr lang="es-AR"/>
        </a:p>
      </dgm:t>
    </dgm:pt>
    <dgm:pt modelId="{D5DBD473-5D40-4898-999D-53D98A7503EC}">
      <dgm:prSet custT="1"/>
      <dgm:spPr/>
      <dgm:t>
        <a:bodyPr/>
        <a:lstStyle/>
        <a:p>
          <a:r>
            <a:rPr lang="es-AR" sz="2200" dirty="0"/>
            <a:t>De CBU con membrete del banco</a:t>
          </a:r>
        </a:p>
      </dgm:t>
    </dgm:pt>
    <dgm:pt modelId="{1C133682-A8D7-4DFE-B887-5AD6E961E99E}" type="parTrans" cxnId="{1847A822-C7AE-4D9E-B8A1-1C7FB47C610A}">
      <dgm:prSet/>
      <dgm:spPr/>
      <dgm:t>
        <a:bodyPr/>
        <a:lstStyle/>
        <a:p>
          <a:endParaRPr lang="es-AR"/>
        </a:p>
      </dgm:t>
    </dgm:pt>
    <dgm:pt modelId="{FE34998B-D5CA-490E-9CB7-D403E09F6380}" type="sibTrans" cxnId="{1847A822-C7AE-4D9E-B8A1-1C7FB47C610A}">
      <dgm:prSet/>
      <dgm:spPr/>
      <dgm:t>
        <a:bodyPr/>
        <a:lstStyle/>
        <a:p>
          <a:endParaRPr lang="es-AR"/>
        </a:p>
      </dgm:t>
    </dgm:pt>
    <dgm:pt modelId="{21B02780-C4FD-4B6F-A26F-A6CDCC3D5207}" type="pres">
      <dgm:prSet presAssocID="{64D28FD3-39CC-4324-9ECC-21C31A29A213}" presName="Name0" presStyleCnt="0">
        <dgm:presLayoutVars>
          <dgm:dir/>
          <dgm:animLvl val="lvl"/>
          <dgm:resizeHandles val="exact"/>
        </dgm:presLayoutVars>
      </dgm:prSet>
      <dgm:spPr/>
    </dgm:pt>
    <dgm:pt modelId="{B3A1186F-60E7-4A02-B4EA-8AD723415736}" type="pres">
      <dgm:prSet presAssocID="{64C4A5BF-04E3-4C86-BECF-B88B991A6F62}" presName="composite" presStyleCnt="0"/>
      <dgm:spPr/>
    </dgm:pt>
    <dgm:pt modelId="{0978D1B1-813D-48AB-A76D-FC38BBA83913}" type="pres">
      <dgm:prSet presAssocID="{64C4A5BF-04E3-4C86-BECF-B88B991A6F6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AD95563-D24D-4514-ABEB-8F429DC81B0F}" type="pres">
      <dgm:prSet presAssocID="{64C4A5BF-04E3-4C86-BECF-B88B991A6F62}" presName="desTx" presStyleLbl="alignAccFollowNode1" presStyleIdx="0" presStyleCnt="4">
        <dgm:presLayoutVars>
          <dgm:bulletEnabled val="1"/>
        </dgm:presLayoutVars>
      </dgm:prSet>
      <dgm:spPr/>
    </dgm:pt>
    <dgm:pt modelId="{503E2947-14B2-4416-99FC-8C5710FD11AB}" type="pres">
      <dgm:prSet presAssocID="{2EAF6765-B52E-44C1-B407-502472385E3C}" presName="space" presStyleCnt="0"/>
      <dgm:spPr/>
    </dgm:pt>
    <dgm:pt modelId="{1512B080-DC32-463F-983D-AA265A71AF03}" type="pres">
      <dgm:prSet presAssocID="{6CBEAB67-E1F6-479E-B573-E9B92A0C2EE6}" presName="composite" presStyleCnt="0"/>
      <dgm:spPr/>
    </dgm:pt>
    <dgm:pt modelId="{FBB8DBDE-AA2E-4DB2-A35B-B48B9DD48BAF}" type="pres">
      <dgm:prSet presAssocID="{6CBEAB67-E1F6-479E-B573-E9B92A0C2EE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2CD1336-990C-47CF-9546-655AE0D8CEC9}" type="pres">
      <dgm:prSet presAssocID="{6CBEAB67-E1F6-479E-B573-E9B92A0C2EE6}" presName="desTx" presStyleLbl="alignAccFollowNode1" presStyleIdx="1" presStyleCnt="4">
        <dgm:presLayoutVars>
          <dgm:bulletEnabled val="1"/>
        </dgm:presLayoutVars>
      </dgm:prSet>
      <dgm:spPr/>
    </dgm:pt>
    <dgm:pt modelId="{FF2F69B9-E563-4297-AA55-DB170708FC97}" type="pres">
      <dgm:prSet presAssocID="{34B191CE-BDA5-44CA-8ABA-91E97C7BA11C}" presName="space" presStyleCnt="0"/>
      <dgm:spPr/>
    </dgm:pt>
    <dgm:pt modelId="{8274F67E-0989-4B84-BC84-579237BA4071}" type="pres">
      <dgm:prSet presAssocID="{4AB18E32-941A-4BB6-A6F6-EB499CB502D9}" presName="composite" presStyleCnt="0"/>
      <dgm:spPr/>
    </dgm:pt>
    <dgm:pt modelId="{6A2E6953-8089-4453-8AB5-9F01AE83DD78}" type="pres">
      <dgm:prSet presAssocID="{4AB18E32-941A-4BB6-A6F6-EB499CB502D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E3148BE-46CD-40C0-B711-DF9AAB66EEFB}" type="pres">
      <dgm:prSet presAssocID="{4AB18E32-941A-4BB6-A6F6-EB499CB502D9}" presName="desTx" presStyleLbl="alignAccFollowNode1" presStyleIdx="2" presStyleCnt="4">
        <dgm:presLayoutVars>
          <dgm:bulletEnabled val="1"/>
        </dgm:presLayoutVars>
      </dgm:prSet>
      <dgm:spPr/>
    </dgm:pt>
    <dgm:pt modelId="{F6D9A337-BEF6-4627-AE2B-AD4C2FB9565B}" type="pres">
      <dgm:prSet presAssocID="{6E62BB72-D288-4C24-BB41-2F45A0EBBC34}" presName="space" presStyleCnt="0"/>
      <dgm:spPr/>
    </dgm:pt>
    <dgm:pt modelId="{37941984-C76E-4D01-A174-984AEEB93D0B}" type="pres">
      <dgm:prSet presAssocID="{057BD03F-AF69-4D84-BF03-A8B4696252FC}" presName="composite" presStyleCnt="0"/>
      <dgm:spPr/>
    </dgm:pt>
    <dgm:pt modelId="{2F058598-9ACF-4642-BA43-210C088ACD68}" type="pres">
      <dgm:prSet presAssocID="{057BD03F-AF69-4D84-BF03-A8B4696252F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02E349E-2584-498C-A05B-C5E37709D854}" type="pres">
      <dgm:prSet presAssocID="{057BD03F-AF69-4D84-BF03-A8B4696252F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40F8C00-8767-40B4-8C29-4371C2CE7CCE}" type="presOf" srcId="{4AB18E32-941A-4BB6-A6F6-EB499CB502D9}" destId="{6A2E6953-8089-4453-8AB5-9F01AE83DD78}" srcOrd="0" destOrd="0" presId="urn:microsoft.com/office/officeart/2005/8/layout/hList1"/>
    <dgm:cxn modelId="{F191020F-E58A-40BE-916F-BEAFD076441F}" type="presOf" srcId="{C28BB984-853F-4820-B296-1956E14E80FD}" destId="{2AD95563-D24D-4514-ABEB-8F429DC81B0F}" srcOrd="0" destOrd="0" presId="urn:microsoft.com/office/officeart/2005/8/layout/hList1"/>
    <dgm:cxn modelId="{5855D911-9464-44CF-8C87-1640CE2EAB62}" srcId="{64D28FD3-39CC-4324-9ECC-21C31A29A213}" destId="{4AB18E32-941A-4BB6-A6F6-EB499CB502D9}" srcOrd="2" destOrd="0" parTransId="{99298FD7-5129-4223-9BCA-D6FE1D11805C}" sibTransId="{6E62BB72-D288-4C24-BB41-2F45A0EBBC34}"/>
    <dgm:cxn modelId="{60F3AC14-E301-4179-8E3D-D3F76DCDEFBB}" srcId="{4AB18E32-941A-4BB6-A6F6-EB499CB502D9}" destId="{29569BC8-8770-4E4F-B7D5-BF6C0930198D}" srcOrd="3" destOrd="0" parTransId="{726FF029-6B7F-4A02-9DFA-17F9C36A155D}" sibTransId="{AF51A59F-9868-4EF6-8A41-1901FA7C0092}"/>
    <dgm:cxn modelId="{50679D15-AF5F-4332-AD89-9CC59C17A6C5}" type="presOf" srcId="{6FC7327F-25C6-473C-9CA6-351DEF524863}" destId="{82CD1336-990C-47CF-9546-655AE0D8CEC9}" srcOrd="0" destOrd="1" presId="urn:microsoft.com/office/officeart/2005/8/layout/hList1"/>
    <dgm:cxn modelId="{A465621A-FA2C-4AC6-AA3A-79690F8D6FD4}" type="presOf" srcId="{64C4A5BF-04E3-4C86-BECF-B88B991A6F62}" destId="{0978D1B1-813D-48AB-A76D-FC38BBA83913}" srcOrd="0" destOrd="0" presId="urn:microsoft.com/office/officeart/2005/8/layout/hList1"/>
    <dgm:cxn modelId="{1847A822-C7AE-4D9E-B8A1-1C7FB47C610A}" srcId="{057BD03F-AF69-4D84-BF03-A8B4696252FC}" destId="{D5DBD473-5D40-4898-999D-53D98A7503EC}" srcOrd="2" destOrd="0" parTransId="{1C133682-A8D7-4DFE-B887-5AD6E961E99E}" sibTransId="{FE34998B-D5CA-490E-9CB7-D403E09F6380}"/>
    <dgm:cxn modelId="{9C0F9729-2FC9-4592-9AB0-1379042145B7}" srcId="{6CBEAB67-E1F6-479E-B573-E9B92A0C2EE6}" destId="{135EEFAD-F6D6-494A-A64E-D365CDA5DA07}" srcOrd="0" destOrd="0" parTransId="{7B9555F7-3F26-41CC-AD57-FCEF5E363901}" sibTransId="{81AFDC37-20E8-406E-A5DA-C125C1AAE280}"/>
    <dgm:cxn modelId="{048E722A-4317-4912-B27C-D05630D9ED55}" type="presOf" srcId="{6CBEAB67-E1F6-479E-B573-E9B92A0C2EE6}" destId="{FBB8DBDE-AA2E-4DB2-A35B-B48B9DD48BAF}" srcOrd="0" destOrd="0" presId="urn:microsoft.com/office/officeart/2005/8/layout/hList1"/>
    <dgm:cxn modelId="{8C5C882D-CC18-4134-9EEE-DD205BDAC76C}" type="presOf" srcId="{AAA3A8FA-6B95-461A-B004-6F15B6F43FE8}" destId="{EE3148BE-46CD-40C0-B711-DF9AAB66EEFB}" srcOrd="0" destOrd="0" presId="urn:microsoft.com/office/officeart/2005/8/layout/hList1"/>
    <dgm:cxn modelId="{E9919740-18F0-4C00-86F5-F48DEDB2E4A8}" srcId="{4AB18E32-941A-4BB6-A6F6-EB499CB502D9}" destId="{F1657079-4CBB-4A21-B10F-C393B05B4E78}" srcOrd="4" destOrd="0" parTransId="{295873EA-8B0E-4587-AA3E-48F6474383C9}" sibTransId="{31C20383-4E44-4C69-896E-62FB14578306}"/>
    <dgm:cxn modelId="{1F36E640-4495-4446-8C4E-44A9253EB148}" type="presOf" srcId="{A38CF9CE-3486-4C03-ACBD-2A187D7663FE}" destId="{B02E349E-2584-498C-A05B-C5E37709D854}" srcOrd="0" destOrd="3" presId="urn:microsoft.com/office/officeart/2005/8/layout/hList1"/>
    <dgm:cxn modelId="{EC69FD5B-3F92-473D-BDFC-AD663B080B79}" type="presOf" srcId="{7E7E1938-600D-46D5-9A3E-C5A11C5FAF3C}" destId="{B02E349E-2584-498C-A05B-C5E37709D854}" srcOrd="0" destOrd="0" presId="urn:microsoft.com/office/officeart/2005/8/layout/hList1"/>
    <dgm:cxn modelId="{0B1E7C5F-0665-4C2F-BB6B-6CEA5A0C45B9}" srcId="{64D28FD3-39CC-4324-9ECC-21C31A29A213}" destId="{64C4A5BF-04E3-4C86-BECF-B88B991A6F62}" srcOrd="0" destOrd="0" parTransId="{8479CD37-E139-4A2E-8ABD-F55EDD72286F}" sibTransId="{2EAF6765-B52E-44C1-B407-502472385E3C}"/>
    <dgm:cxn modelId="{9468A55F-C0D1-4C7C-9296-6B29BCE69DA7}" type="presOf" srcId="{135EEFAD-F6D6-494A-A64E-D365CDA5DA07}" destId="{82CD1336-990C-47CF-9546-655AE0D8CEC9}" srcOrd="0" destOrd="0" presId="urn:microsoft.com/office/officeart/2005/8/layout/hList1"/>
    <dgm:cxn modelId="{B33D7862-63B8-4AD7-9783-61BCDF14DED5}" type="presOf" srcId="{64D28FD3-39CC-4324-9ECC-21C31A29A213}" destId="{21B02780-C4FD-4B6F-A26F-A6CDCC3D5207}" srcOrd="0" destOrd="0" presId="urn:microsoft.com/office/officeart/2005/8/layout/hList1"/>
    <dgm:cxn modelId="{2DC2FC63-D455-411E-BF64-BBD44C231848}" type="presOf" srcId="{9DEE1BC4-0279-44C3-AB2C-002AA04736EB}" destId="{EE3148BE-46CD-40C0-B711-DF9AAB66EEFB}" srcOrd="0" destOrd="1" presId="urn:microsoft.com/office/officeart/2005/8/layout/hList1"/>
    <dgm:cxn modelId="{53B8DD64-711A-4B4C-B8B8-26FDB9B198F9}" srcId="{6CBEAB67-E1F6-479E-B573-E9B92A0C2EE6}" destId="{6FC7327F-25C6-473C-9CA6-351DEF524863}" srcOrd="1" destOrd="0" parTransId="{E6D9F29B-63CE-4ADA-81D4-25A3A56D00FA}" sibTransId="{CFF64A68-811B-450B-A408-34D22567F9D0}"/>
    <dgm:cxn modelId="{6A6B3B53-BB4C-4EFA-AC22-8E6149490DD1}" type="presOf" srcId="{AC117C9B-B095-44D1-8200-34691575C492}" destId="{82CD1336-990C-47CF-9546-655AE0D8CEC9}" srcOrd="0" destOrd="4" presId="urn:microsoft.com/office/officeart/2005/8/layout/hList1"/>
    <dgm:cxn modelId="{48004B55-3544-44B1-AEF3-4E3501303091}" type="presOf" srcId="{F1657079-4CBB-4A21-B10F-C393B05B4E78}" destId="{EE3148BE-46CD-40C0-B711-DF9AAB66EEFB}" srcOrd="0" destOrd="4" presId="urn:microsoft.com/office/officeart/2005/8/layout/hList1"/>
    <dgm:cxn modelId="{401BBF76-5710-477E-BCC9-50F0044378B5}" type="presOf" srcId="{D5DBD473-5D40-4898-999D-53D98A7503EC}" destId="{B02E349E-2584-498C-A05B-C5E37709D854}" srcOrd="0" destOrd="2" presId="urn:microsoft.com/office/officeart/2005/8/layout/hList1"/>
    <dgm:cxn modelId="{48680280-80A0-4266-BE52-279745619EA7}" type="presOf" srcId="{E6C73393-077E-4A77-AEBA-04561345300F}" destId="{82CD1336-990C-47CF-9546-655AE0D8CEC9}" srcOrd="0" destOrd="3" presId="urn:microsoft.com/office/officeart/2005/8/layout/hList1"/>
    <dgm:cxn modelId="{7E561980-B1B7-48B7-960F-EF34E5B71C32}" srcId="{057BD03F-AF69-4D84-BF03-A8B4696252FC}" destId="{D660ACF1-3701-4931-BADE-C4F1B284EB21}" srcOrd="1" destOrd="0" parTransId="{F3934C5B-BECB-436A-B770-2E87CE327FE6}" sibTransId="{E1FD3D87-18DB-46F4-93C7-97EF65643FAF}"/>
    <dgm:cxn modelId="{3096B883-0A62-4750-8FDA-9D13023B1DC8}" srcId="{057BD03F-AF69-4D84-BF03-A8B4696252FC}" destId="{7E7E1938-600D-46D5-9A3E-C5A11C5FAF3C}" srcOrd="0" destOrd="0" parTransId="{C3C6EDF3-0574-4195-ADDD-0EC554C2267D}" sibTransId="{B93430E4-3B13-46EA-BE64-AB9D2434F9AA}"/>
    <dgm:cxn modelId="{AB465487-CD9A-48C3-83AC-30015FAAE2C9}" srcId="{4AB18E32-941A-4BB6-A6F6-EB499CB502D9}" destId="{9DEE1BC4-0279-44C3-AB2C-002AA04736EB}" srcOrd="1" destOrd="0" parTransId="{399A6D56-E209-48BF-AC3E-F729B0ED1F3E}" sibTransId="{B97EDDC1-40FB-4DDD-AA1D-1F1E06163416}"/>
    <dgm:cxn modelId="{F7216297-A995-4E1C-A754-2D78B7AE4A96}" srcId="{64D28FD3-39CC-4324-9ECC-21C31A29A213}" destId="{6CBEAB67-E1F6-479E-B573-E9B92A0C2EE6}" srcOrd="1" destOrd="0" parTransId="{17E6DA5A-E98B-4009-BBCB-DAA18910AA09}" sibTransId="{34B191CE-BDA5-44CA-8ABA-91E97C7BA11C}"/>
    <dgm:cxn modelId="{9027AF9B-1565-40D9-8484-05E5B8E2E670}" type="presOf" srcId="{DD5D0A54-1ED8-4936-978B-C3A809E40063}" destId="{2AD95563-D24D-4514-ABEB-8F429DC81B0F}" srcOrd="0" destOrd="1" presId="urn:microsoft.com/office/officeart/2005/8/layout/hList1"/>
    <dgm:cxn modelId="{87E0EC9B-2D0A-4249-95A9-FDB63BC45031}" srcId="{64D28FD3-39CC-4324-9ECC-21C31A29A213}" destId="{057BD03F-AF69-4D84-BF03-A8B4696252FC}" srcOrd="3" destOrd="0" parTransId="{1D4559F2-150D-4930-8151-A64317D8487E}" sibTransId="{3BFA3D58-CA8E-4BBF-AF1D-82F0FDEEDE8A}"/>
    <dgm:cxn modelId="{223E269C-761B-436A-B489-4751BF0FFEE7}" srcId="{6CBEAB67-E1F6-479E-B573-E9B92A0C2EE6}" destId="{D0E149C7-FD0B-4FB6-80C4-39283CA70C1F}" srcOrd="2" destOrd="0" parTransId="{9F5768AD-9094-4DDA-ACD9-71068C9D2522}" sibTransId="{0983F013-D2E3-4003-A105-BBB49EC80C2A}"/>
    <dgm:cxn modelId="{8A0F2E9E-7C4A-4CED-9F02-136E6673D8C5}" srcId="{64C4A5BF-04E3-4C86-BECF-B88B991A6F62}" destId="{DD5D0A54-1ED8-4936-978B-C3A809E40063}" srcOrd="1" destOrd="0" parTransId="{CFCD9676-6C2C-45FB-8961-52C7FEC48F00}" sibTransId="{2CC94457-F72F-4080-882C-EB808B2EC29D}"/>
    <dgm:cxn modelId="{463470C5-DAD6-4ABA-9A9A-105BB8BF96EC}" srcId="{6CBEAB67-E1F6-479E-B573-E9B92A0C2EE6}" destId="{E6C73393-077E-4A77-AEBA-04561345300F}" srcOrd="3" destOrd="0" parTransId="{06B26D9B-1E41-4534-AB8F-E778EB438BDA}" sibTransId="{B831FB1A-2A18-4535-9BB9-EFDB79388D43}"/>
    <dgm:cxn modelId="{D3CEECC6-4B56-419D-92F1-2E300BCE8F9A}" srcId="{64C4A5BF-04E3-4C86-BECF-B88B991A6F62}" destId="{C28BB984-853F-4820-B296-1956E14E80FD}" srcOrd="0" destOrd="0" parTransId="{744A3FB2-7C19-4B55-9924-123CF14E1E9F}" sibTransId="{EF78E769-746A-4BD9-87F5-6AA20399FA63}"/>
    <dgm:cxn modelId="{D5D14CC7-6319-40B9-BC23-0CF0B04FF1A5}" srcId="{4AB18E32-941A-4BB6-A6F6-EB499CB502D9}" destId="{66D8E7CE-E4ED-4844-B8D1-D8B8CCED155E}" srcOrd="2" destOrd="0" parTransId="{8571E9D3-5D91-4870-B122-234F4AF05EC4}" sibTransId="{322E203F-3904-4818-B439-AE373291D1AE}"/>
    <dgm:cxn modelId="{2E30A3D0-E2EC-4F0A-B18A-12DA1691CFC5}" type="presOf" srcId="{057BD03F-AF69-4D84-BF03-A8B4696252FC}" destId="{2F058598-9ACF-4642-BA43-210C088ACD68}" srcOrd="0" destOrd="0" presId="urn:microsoft.com/office/officeart/2005/8/layout/hList1"/>
    <dgm:cxn modelId="{C6E97BDE-0808-4237-B0EC-14DD60CB37D6}" type="presOf" srcId="{D0E149C7-FD0B-4FB6-80C4-39283CA70C1F}" destId="{82CD1336-990C-47CF-9546-655AE0D8CEC9}" srcOrd="0" destOrd="2" presId="urn:microsoft.com/office/officeart/2005/8/layout/hList1"/>
    <dgm:cxn modelId="{C76497DF-6A28-4749-8F5C-5A07B098F6C1}" srcId="{6CBEAB67-E1F6-479E-B573-E9B92A0C2EE6}" destId="{AC117C9B-B095-44D1-8200-34691575C492}" srcOrd="4" destOrd="0" parTransId="{A1E71422-A2FA-4960-A4C6-5921B4902395}" sibTransId="{C461B11F-0B30-4DF1-AAA7-583C036BDF77}"/>
    <dgm:cxn modelId="{86993FE2-6033-47C4-BF06-A437F6B76217}" srcId="{4AB18E32-941A-4BB6-A6F6-EB499CB502D9}" destId="{AAA3A8FA-6B95-461A-B004-6F15B6F43FE8}" srcOrd="0" destOrd="0" parTransId="{486867B4-6E61-4BB8-AC3E-51217972DCF7}" sibTransId="{4D6740C8-C034-4A08-8A8A-B36C5EBD47CD}"/>
    <dgm:cxn modelId="{1F6C63E2-165D-42B2-8279-830E5B566989}" type="presOf" srcId="{66D8E7CE-E4ED-4844-B8D1-D8B8CCED155E}" destId="{EE3148BE-46CD-40C0-B711-DF9AAB66EEFB}" srcOrd="0" destOrd="2" presId="urn:microsoft.com/office/officeart/2005/8/layout/hList1"/>
    <dgm:cxn modelId="{B98AB3E7-072A-4CD2-938D-55B7484EADC2}" type="presOf" srcId="{275A7806-2528-41E2-9E0D-5F53B7E3DD91}" destId="{2AD95563-D24D-4514-ABEB-8F429DC81B0F}" srcOrd="0" destOrd="2" presId="urn:microsoft.com/office/officeart/2005/8/layout/hList1"/>
    <dgm:cxn modelId="{5E8F0CE8-2C29-472A-BA42-A726D231D4F4}" srcId="{64C4A5BF-04E3-4C86-BECF-B88B991A6F62}" destId="{275A7806-2528-41E2-9E0D-5F53B7E3DD91}" srcOrd="2" destOrd="0" parTransId="{F95B9BCD-5EB1-444F-A743-8008EDB8E72D}" sibTransId="{B66164D8-A10A-45FA-98BA-2DCBE573A12F}"/>
    <dgm:cxn modelId="{738579EB-A67E-44A0-A9A8-4A2EB759A9C0}" type="presOf" srcId="{29569BC8-8770-4E4F-B7D5-BF6C0930198D}" destId="{EE3148BE-46CD-40C0-B711-DF9AAB66EEFB}" srcOrd="0" destOrd="3" presId="urn:microsoft.com/office/officeart/2005/8/layout/hList1"/>
    <dgm:cxn modelId="{1257B0F2-A68D-4B46-B346-0DE20BB361E3}" srcId="{057BD03F-AF69-4D84-BF03-A8B4696252FC}" destId="{A38CF9CE-3486-4C03-ACBD-2A187D7663FE}" srcOrd="3" destOrd="0" parTransId="{F91F3B20-7FAA-48A3-B90D-026F97F95735}" sibTransId="{2D2545EB-D98B-42D0-A189-CFD08E262284}"/>
    <dgm:cxn modelId="{469BDEF4-F34A-4954-8956-D69F358992E3}" type="presOf" srcId="{D660ACF1-3701-4931-BADE-C4F1B284EB21}" destId="{B02E349E-2584-498C-A05B-C5E37709D854}" srcOrd="0" destOrd="1" presId="urn:microsoft.com/office/officeart/2005/8/layout/hList1"/>
    <dgm:cxn modelId="{930FD28D-9541-46D7-96CD-61AEB76FA1BA}" type="presParOf" srcId="{21B02780-C4FD-4B6F-A26F-A6CDCC3D5207}" destId="{B3A1186F-60E7-4A02-B4EA-8AD723415736}" srcOrd="0" destOrd="0" presId="urn:microsoft.com/office/officeart/2005/8/layout/hList1"/>
    <dgm:cxn modelId="{22223A3E-5252-4117-83A4-403C9BACD95B}" type="presParOf" srcId="{B3A1186F-60E7-4A02-B4EA-8AD723415736}" destId="{0978D1B1-813D-48AB-A76D-FC38BBA83913}" srcOrd="0" destOrd="0" presId="urn:microsoft.com/office/officeart/2005/8/layout/hList1"/>
    <dgm:cxn modelId="{17963284-0EC8-43F9-A6E0-2F90E25480AE}" type="presParOf" srcId="{B3A1186F-60E7-4A02-B4EA-8AD723415736}" destId="{2AD95563-D24D-4514-ABEB-8F429DC81B0F}" srcOrd="1" destOrd="0" presId="urn:microsoft.com/office/officeart/2005/8/layout/hList1"/>
    <dgm:cxn modelId="{E4E6409C-977D-4D4C-83C5-09ED00ACA171}" type="presParOf" srcId="{21B02780-C4FD-4B6F-A26F-A6CDCC3D5207}" destId="{503E2947-14B2-4416-99FC-8C5710FD11AB}" srcOrd="1" destOrd="0" presId="urn:microsoft.com/office/officeart/2005/8/layout/hList1"/>
    <dgm:cxn modelId="{75741450-5A5E-4561-A4D1-7DC6127558EA}" type="presParOf" srcId="{21B02780-C4FD-4B6F-A26F-A6CDCC3D5207}" destId="{1512B080-DC32-463F-983D-AA265A71AF03}" srcOrd="2" destOrd="0" presId="urn:microsoft.com/office/officeart/2005/8/layout/hList1"/>
    <dgm:cxn modelId="{0C8DA294-FAB3-43EE-BBFE-BED835A84499}" type="presParOf" srcId="{1512B080-DC32-463F-983D-AA265A71AF03}" destId="{FBB8DBDE-AA2E-4DB2-A35B-B48B9DD48BAF}" srcOrd="0" destOrd="0" presId="urn:microsoft.com/office/officeart/2005/8/layout/hList1"/>
    <dgm:cxn modelId="{3B085E4E-6863-4929-A565-5FB4C6A4F792}" type="presParOf" srcId="{1512B080-DC32-463F-983D-AA265A71AF03}" destId="{82CD1336-990C-47CF-9546-655AE0D8CEC9}" srcOrd="1" destOrd="0" presId="urn:microsoft.com/office/officeart/2005/8/layout/hList1"/>
    <dgm:cxn modelId="{F41D8A55-7549-4E19-8062-27D4DD2901A7}" type="presParOf" srcId="{21B02780-C4FD-4B6F-A26F-A6CDCC3D5207}" destId="{FF2F69B9-E563-4297-AA55-DB170708FC97}" srcOrd="3" destOrd="0" presId="urn:microsoft.com/office/officeart/2005/8/layout/hList1"/>
    <dgm:cxn modelId="{25426782-3EDB-45E0-8BA8-9C2009D9AB96}" type="presParOf" srcId="{21B02780-C4FD-4B6F-A26F-A6CDCC3D5207}" destId="{8274F67E-0989-4B84-BC84-579237BA4071}" srcOrd="4" destOrd="0" presId="urn:microsoft.com/office/officeart/2005/8/layout/hList1"/>
    <dgm:cxn modelId="{623B2822-BD7E-45AC-8684-E973808F47C5}" type="presParOf" srcId="{8274F67E-0989-4B84-BC84-579237BA4071}" destId="{6A2E6953-8089-4453-8AB5-9F01AE83DD78}" srcOrd="0" destOrd="0" presId="urn:microsoft.com/office/officeart/2005/8/layout/hList1"/>
    <dgm:cxn modelId="{4C7E46D9-B0FA-4141-A05B-2205D1392F1D}" type="presParOf" srcId="{8274F67E-0989-4B84-BC84-579237BA4071}" destId="{EE3148BE-46CD-40C0-B711-DF9AAB66EEFB}" srcOrd="1" destOrd="0" presId="urn:microsoft.com/office/officeart/2005/8/layout/hList1"/>
    <dgm:cxn modelId="{4D789B6A-BA8A-47B3-A16C-4B185ECDCD72}" type="presParOf" srcId="{21B02780-C4FD-4B6F-A26F-A6CDCC3D5207}" destId="{F6D9A337-BEF6-4627-AE2B-AD4C2FB9565B}" srcOrd="5" destOrd="0" presId="urn:microsoft.com/office/officeart/2005/8/layout/hList1"/>
    <dgm:cxn modelId="{A3D67281-CDD2-4F68-AE15-2570E1CB3934}" type="presParOf" srcId="{21B02780-C4FD-4B6F-A26F-A6CDCC3D5207}" destId="{37941984-C76E-4D01-A174-984AEEB93D0B}" srcOrd="6" destOrd="0" presId="urn:microsoft.com/office/officeart/2005/8/layout/hList1"/>
    <dgm:cxn modelId="{C589A316-C91F-4FCF-AF23-222B33BF88BB}" type="presParOf" srcId="{37941984-C76E-4D01-A174-984AEEB93D0B}" destId="{2F058598-9ACF-4642-BA43-210C088ACD68}" srcOrd="0" destOrd="0" presId="urn:microsoft.com/office/officeart/2005/8/layout/hList1"/>
    <dgm:cxn modelId="{B0BAC045-661F-490F-BFDA-F960B2AA4D40}" type="presParOf" srcId="{37941984-C76E-4D01-A174-984AEEB93D0B}" destId="{B02E349E-2584-498C-A05B-C5E37709D8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4DE6A1-015A-4FF5-832D-D66E32E011DC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5BC585-4AA2-4809-B36C-837EA9ED6EC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 sz="1500" dirty="0"/>
            <a:t>Ingeniería</a:t>
          </a:r>
          <a:endParaRPr lang="en-US" sz="1500" dirty="0"/>
        </a:p>
      </dgm:t>
    </dgm:pt>
    <dgm:pt modelId="{6BF8D95D-C0A2-4985-96C3-427D1C1945BA}" type="parTrans" cxnId="{76D85AD1-6A68-45C8-B5C7-E1FA8DE59E4C}">
      <dgm:prSet/>
      <dgm:spPr/>
      <dgm:t>
        <a:bodyPr/>
        <a:lstStyle/>
        <a:p>
          <a:endParaRPr lang="en-US"/>
        </a:p>
      </dgm:t>
    </dgm:pt>
    <dgm:pt modelId="{77A1B184-D58F-4B91-83D8-0D6BE1A7435C}" type="sibTrans" cxnId="{76D85AD1-6A68-45C8-B5C7-E1FA8DE59E4C}">
      <dgm:prSet/>
      <dgm:spPr/>
      <dgm:t>
        <a:bodyPr/>
        <a:lstStyle/>
        <a:p>
          <a:endParaRPr lang="en-US"/>
        </a:p>
      </dgm:t>
    </dgm:pt>
    <dgm:pt modelId="{522330E0-61A7-4F87-8961-1701211B6AC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 sz="1500" kern="1200" cap="all">
              <a:latin typeface="Gill Sans MT" panose="020B0502020104020203"/>
              <a:ea typeface="+mn-ea"/>
              <a:cs typeface="+mn-cs"/>
            </a:rPr>
            <a:t>Mantenimiento</a:t>
          </a:r>
          <a:endParaRPr lang="en-US" sz="1100" kern="1200" dirty="0"/>
        </a:p>
      </dgm:t>
    </dgm:pt>
    <dgm:pt modelId="{38A8460A-2FA5-466B-8E89-86849F3C2735}" type="parTrans" cxnId="{AA18BF88-3F28-4E7B-BD83-1747A7218601}">
      <dgm:prSet/>
      <dgm:spPr/>
      <dgm:t>
        <a:bodyPr/>
        <a:lstStyle/>
        <a:p>
          <a:endParaRPr lang="en-US"/>
        </a:p>
      </dgm:t>
    </dgm:pt>
    <dgm:pt modelId="{F8EED4BC-93EB-46F0-94E0-760F4D0360BB}" type="sibTrans" cxnId="{AA18BF88-3F28-4E7B-BD83-1747A7218601}">
      <dgm:prSet/>
      <dgm:spPr/>
      <dgm:t>
        <a:bodyPr/>
        <a:lstStyle/>
        <a:p>
          <a:endParaRPr lang="en-US"/>
        </a:p>
      </dgm:t>
    </dgm:pt>
    <dgm:pt modelId="{98D6EB1D-15E1-4671-A3CD-B428100B7B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 sz="1500" kern="1200"/>
            <a:t>SH&amp;E: </a:t>
          </a:r>
          <a:r>
            <a:rPr lang="es-AR" sz="1500" kern="1200" cap="all">
              <a:latin typeface="Gill Sans MT" panose="020B0502020104020203"/>
              <a:ea typeface="+mn-ea"/>
              <a:cs typeface="+mn-cs"/>
            </a:rPr>
            <a:t>seguridad</a:t>
          </a:r>
          <a:r>
            <a:rPr lang="es-AR" sz="1500" kern="1200"/>
            <a:t>, higiene y medioambiente</a:t>
          </a:r>
          <a:endParaRPr lang="en-US" sz="1500" kern="1200" dirty="0"/>
        </a:p>
      </dgm:t>
    </dgm:pt>
    <dgm:pt modelId="{4689442C-249C-4FF0-813F-BFFA84A85239}" type="parTrans" cxnId="{A502D493-A6E0-4A50-BE3D-5C5F2C5C366B}">
      <dgm:prSet/>
      <dgm:spPr/>
      <dgm:t>
        <a:bodyPr/>
        <a:lstStyle/>
        <a:p>
          <a:endParaRPr lang="en-US"/>
        </a:p>
      </dgm:t>
    </dgm:pt>
    <dgm:pt modelId="{8DDE6343-4E09-44B2-9F1E-61051D760676}" type="sibTrans" cxnId="{A502D493-A6E0-4A50-BE3D-5C5F2C5C366B}">
      <dgm:prSet/>
      <dgm:spPr/>
      <dgm:t>
        <a:bodyPr/>
        <a:lstStyle/>
        <a:p>
          <a:endParaRPr lang="en-US"/>
        </a:p>
      </dgm:t>
    </dgm:pt>
    <dgm:pt modelId="{E8EFA1D1-B54C-4320-8EFB-AFFC8C0C64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 sz="1500" dirty="0"/>
            <a:t>WPS (</a:t>
          </a:r>
          <a:r>
            <a:rPr lang="es-AR" sz="1500" dirty="0" err="1"/>
            <a:t>Packing</a:t>
          </a:r>
          <a:r>
            <a:rPr lang="es-AR" sz="1500" dirty="0"/>
            <a:t>)</a:t>
          </a:r>
          <a:endParaRPr lang="en-US" sz="1500" dirty="0"/>
        </a:p>
      </dgm:t>
    </dgm:pt>
    <dgm:pt modelId="{A18020F3-3786-4D6A-83F2-BBBEB780A59E}" type="parTrans" cxnId="{F2778011-9F22-42FF-9EE5-66C1D26AC19B}">
      <dgm:prSet/>
      <dgm:spPr/>
      <dgm:t>
        <a:bodyPr/>
        <a:lstStyle/>
        <a:p>
          <a:endParaRPr lang="en-US"/>
        </a:p>
      </dgm:t>
    </dgm:pt>
    <dgm:pt modelId="{AD0E8CD2-3109-49EB-AB5E-D428A4E23FF0}" type="sibTrans" cxnId="{F2778011-9F22-42FF-9EE5-66C1D26AC19B}">
      <dgm:prSet/>
      <dgm:spPr/>
      <dgm:t>
        <a:bodyPr/>
        <a:lstStyle/>
        <a:p>
          <a:endParaRPr lang="en-US"/>
        </a:p>
      </dgm:t>
    </dgm:pt>
    <dgm:pt modelId="{9863B4D8-9E3B-460A-8D5F-AEC009528FA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 sz="1500" dirty="0"/>
            <a:t>RRHH</a:t>
          </a:r>
          <a:endParaRPr lang="en-US" sz="1500" dirty="0"/>
        </a:p>
      </dgm:t>
    </dgm:pt>
    <dgm:pt modelId="{A046D73B-C9B0-4837-9571-9FB4427105B8}" type="parTrans" cxnId="{FFA8397B-1DA0-4DBD-AF3A-52E5B0B5A175}">
      <dgm:prSet/>
      <dgm:spPr/>
      <dgm:t>
        <a:bodyPr/>
        <a:lstStyle/>
        <a:p>
          <a:endParaRPr lang="en-US"/>
        </a:p>
      </dgm:t>
    </dgm:pt>
    <dgm:pt modelId="{6EDB64A3-5612-4121-9179-5606B93C24E1}" type="sibTrans" cxnId="{FFA8397B-1DA0-4DBD-AF3A-52E5B0B5A175}">
      <dgm:prSet/>
      <dgm:spPr/>
      <dgm:t>
        <a:bodyPr/>
        <a:lstStyle/>
        <a:p>
          <a:endParaRPr lang="en-US"/>
        </a:p>
      </dgm:t>
    </dgm:pt>
    <dgm:pt modelId="{15996ABC-5874-4BB0-B29B-2D075342EFC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 sz="1500" dirty="0"/>
            <a:t>IT (Sistemas de información)</a:t>
          </a:r>
          <a:endParaRPr lang="en-US" sz="1500" dirty="0"/>
        </a:p>
      </dgm:t>
    </dgm:pt>
    <dgm:pt modelId="{F6270A10-C6DB-4D5C-822F-5AAD77204CAC}" type="parTrans" cxnId="{E96C5339-068B-4AAA-8DFA-502C3DF7D472}">
      <dgm:prSet/>
      <dgm:spPr/>
      <dgm:t>
        <a:bodyPr/>
        <a:lstStyle/>
        <a:p>
          <a:endParaRPr lang="en-US"/>
        </a:p>
      </dgm:t>
    </dgm:pt>
    <dgm:pt modelId="{F1827D8D-5284-4B72-AE44-17AED6F3AC16}" type="sibTrans" cxnId="{E96C5339-068B-4AAA-8DFA-502C3DF7D472}">
      <dgm:prSet/>
      <dgm:spPr/>
      <dgm:t>
        <a:bodyPr/>
        <a:lstStyle/>
        <a:p>
          <a:endParaRPr lang="en-US"/>
        </a:p>
      </dgm:t>
    </dgm:pt>
    <dgm:pt modelId="{A27F714D-1B6C-42C3-B7A5-EF903D228C2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 sz="1500" dirty="0"/>
            <a:t>Importaciones</a:t>
          </a:r>
          <a:endParaRPr lang="en-US" sz="1500" dirty="0"/>
        </a:p>
      </dgm:t>
    </dgm:pt>
    <dgm:pt modelId="{0DBF2BB2-33C1-4299-9182-B082DDAF7931}" type="parTrans" cxnId="{416A7BCC-13F3-41F9-9E38-204B8DFEC211}">
      <dgm:prSet/>
      <dgm:spPr/>
      <dgm:t>
        <a:bodyPr/>
        <a:lstStyle/>
        <a:p>
          <a:endParaRPr lang="en-US"/>
        </a:p>
      </dgm:t>
    </dgm:pt>
    <dgm:pt modelId="{817CE915-028B-4F6D-B804-12FBC2846C53}" type="sibTrans" cxnId="{416A7BCC-13F3-41F9-9E38-204B8DFEC211}">
      <dgm:prSet/>
      <dgm:spPr/>
      <dgm:t>
        <a:bodyPr/>
        <a:lstStyle/>
        <a:p>
          <a:endParaRPr lang="en-US"/>
        </a:p>
      </dgm:t>
    </dgm:pt>
    <dgm:pt modelId="{C990989B-7CBF-4381-B816-887D48B145B1}" type="pres">
      <dgm:prSet presAssocID="{C24DE6A1-015A-4FF5-832D-D66E32E011DC}" presName="root" presStyleCnt="0">
        <dgm:presLayoutVars>
          <dgm:dir/>
          <dgm:resizeHandles val="exact"/>
        </dgm:presLayoutVars>
      </dgm:prSet>
      <dgm:spPr/>
    </dgm:pt>
    <dgm:pt modelId="{E2088D66-0EF5-4332-AE10-6FDC0117E703}" type="pres">
      <dgm:prSet presAssocID="{BB5BC585-4AA2-4809-B36C-837EA9ED6ECC}" presName="compNode" presStyleCnt="0"/>
      <dgm:spPr/>
    </dgm:pt>
    <dgm:pt modelId="{587DCD8B-B58D-4D1E-8D74-245DB4C01E3C}" type="pres">
      <dgm:prSet presAssocID="{BB5BC585-4AA2-4809-B36C-837EA9ED6ECC}" presName="iconBgRect" presStyleLbl="bgShp" presStyleIdx="0" presStyleCnt="7"/>
      <dgm:spPr/>
    </dgm:pt>
    <dgm:pt modelId="{9ED87D8D-B1E1-446E-B6A6-0A5062B127BC}" type="pres">
      <dgm:prSet presAssocID="{BB5BC585-4AA2-4809-B36C-837EA9ED6EC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B535CC6A-F9E1-4933-A26B-415BB4ED120F}" type="pres">
      <dgm:prSet presAssocID="{BB5BC585-4AA2-4809-B36C-837EA9ED6ECC}" presName="spaceRect" presStyleCnt="0"/>
      <dgm:spPr/>
    </dgm:pt>
    <dgm:pt modelId="{249A977F-8C1D-412A-8F80-80C9C902D005}" type="pres">
      <dgm:prSet presAssocID="{BB5BC585-4AA2-4809-B36C-837EA9ED6ECC}" presName="textRect" presStyleLbl="revTx" presStyleIdx="0" presStyleCnt="7">
        <dgm:presLayoutVars>
          <dgm:chMax val="1"/>
          <dgm:chPref val="1"/>
        </dgm:presLayoutVars>
      </dgm:prSet>
      <dgm:spPr/>
    </dgm:pt>
    <dgm:pt modelId="{2891069A-7EA0-40AC-8C85-B14678590F1A}" type="pres">
      <dgm:prSet presAssocID="{77A1B184-D58F-4B91-83D8-0D6BE1A7435C}" presName="sibTrans" presStyleCnt="0"/>
      <dgm:spPr/>
    </dgm:pt>
    <dgm:pt modelId="{FCA38673-BE64-4E72-ADF0-1022BD041157}" type="pres">
      <dgm:prSet presAssocID="{522330E0-61A7-4F87-8961-1701211B6AC3}" presName="compNode" presStyleCnt="0"/>
      <dgm:spPr/>
    </dgm:pt>
    <dgm:pt modelId="{CEB8E39A-4C27-411A-BFD5-3F25ECC078FD}" type="pres">
      <dgm:prSet presAssocID="{522330E0-61A7-4F87-8961-1701211B6AC3}" presName="iconBgRect" presStyleLbl="bgShp" presStyleIdx="1" presStyleCnt="7"/>
      <dgm:spPr/>
    </dgm:pt>
    <dgm:pt modelId="{06537AB5-5F24-4140-A487-597FD05533E7}" type="pres">
      <dgm:prSet presAssocID="{522330E0-61A7-4F87-8961-1701211B6AC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rramientas"/>
        </a:ext>
      </dgm:extLst>
    </dgm:pt>
    <dgm:pt modelId="{A0E27B3E-EC9B-4613-A5FD-8BA02A270E38}" type="pres">
      <dgm:prSet presAssocID="{522330E0-61A7-4F87-8961-1701211B6AC3}" presName="spaceRect" presStyleCnt="0"/>
      <dgm:spPr/>
    </dgm:pt>
    <dgm:pt modelId="{2325B7A9-746C-4335-9434-695719A3F7C6}" type="pres">
      <dgm:prSet presAssocID="{522330E0-61A7-4F87-8961-1701211B6AC3}" presName="textRect" presStyleLbl="revTx" presStyleIdx="1" presStyleCnt="7" custScaleX="113524">
        <dgm:presLayoutVars>
          <dgm:chMax val="1"/>
          <dgm:chPref val="1"/>
        </dgm:presLayoutVars>
      </dgm:prSet>
      <dgm:spPr/>
    </dgm:pt>
    <dgm:pt modelId="{9E5363F5-0B78-4300-B6E2-6B57EF592940}" type="pres">
      <dgm:prSet presAssocID="{F8EED4BC-93EB-46F0-94E0-760F4D0360BB}" presName="sibTrans" presStyleCnt="0"/>
      <dgm:spPr/>
    </dgm:pt>
    <dgm:pt modelId="{8BFC25DD-57D5-4AB7-9867-4DCF925AE472}" type="pres">
      <dgm:prSet presAssocID="{98D6EB1D-15E1-4671-A3CD-B428100B7B31}" presName="compNode" presStyleCnt="0"/>
      <dgm:spPr/>
    </dgm:pt>
    <dgm:pt modelId="{873392A3-014C-46B6-B0F7-E0FCC092D474}" type="pres">
      <dgm:prSet presAssocID="{98D6EB1D-15E1-4671-A3CD-B428100B7B31}" presName="iconBgRect" presStyleLbl="bgShp" presStyleIdx="2" presStyleCnt="7"/>
      <dgm:spPr/>
    </dgm:pt>
    <dgm:pt modelId="{AEB9AA7B-6627-4390-892C-EF08D4EBFAFF}" type="pres">
      <dgm:prSet presAssocID="{98D6EB1D-15E1-4671-A3CD-B428100B7B3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42EBC90C-ED18-42AE-B842-2A44D47D9494}" type="pres">
      <dgm:prSet presAssocID="{98D6EB1D-15E1-4671-A3CD-B428100B7B31}" presName="spaceRect" presStyleCnt="0"/>
      <dgm:spPr/>
    </dgm:pt>
    <dgm:pt modelId="{91213BE7-37FA-4A67-9935-286509CF8C80}" type="pres">
      <dgm:prSet presAssocID="{98D6EB1D-15E1-4671-A3CD-B428100B7B31}" presName="textRect" presStyleLbl="revTx" presStyleIdx="2" presStyleCnt="7" custScaleX="151055" custScaleY="116105">
        <dgm:presLayoutVars>
          <dgm:chMax val="1"/>
          <dgm:chPref val="1"/>
        </dgm:presLayoutVars>
      </dgm:prSet>
      <dgm:spPr/>
    </dgm:pt>
    <dgm:pt modelId="{BB753665-3658-4393-A448-5198885F9D27}" type="pres">
      <dgm:prSet presAssocID="{8DDE6343-4E09-44B2-9F1E-61051D760676}" presName="sibTrans" presStyleCnt="0"/>
      <dgm:spPr/>
    </dgm:pt>
    <dgm:pt modelId="{A9FBD22C-C29E-4641-88FD-4CAC60D05A83}" type="pres">
      <dgm:prSet presAssocID="{E8EFA1D1-B54C-4320-8EFB-AFFC8C0C64E6}" presName="compNode" presStyleCnt="0"/>
      <dgm:spPr/>
    </dgm:pt>
    <dgm:pt modelId="{B37251E5-012B-4724-A73A-B6DE5EC60A55}" type="pres">
      <dgm:prSet presAssocID="{E8EFA1D1-B54C-4320-8EFB-AFFC8C0C64E6}" presName="iconBgRect" presStyleLbl="bgShp" presStyleIdx="3" presStyleCnt="7"/>
      <dgm:spPr/>
    </dgm:pt>
    <dgm:pt modelId="{4C794CF4-52D7-4633-B675-AB1E8313DF67}" type="pres">
      <dgm:prSet presAssocID="{E8EFA1D1-B54C-4320-8EFB-AFFC8C0C64E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ja"/>
        </a:ext>
      </dgm:extLst>
    </dgm:pt>
    <dgm:pt modelId="{8C83E0B1-2305-4EA4-9266-4F51A2FD5BAC}" type="pres">
      <dgm:prSet presAssocID="{E8EFA1D1-B54C-4320-8EFB-AFFC8C0C64E6}" presName="spaceRect" presStyleCnt="0"/>
      <dgm:spPr/>
    </dgm:pt>
    <dgm:pt modelId="{66B7D6C4-5E29-4568-BC94-A1C8F4BCBA33}" type="pres">
      <dgm:prSet presAssocID="{E8EFA1D1-B54C-4320-8EFB-AFFC8C0C64E6}" presName="textRect" presStyleLbl="revTx" presStyleIdx="3" presStyleCnt="7">
        <dgm:presLayoutVars>
          <dgm:chMax val="1"/>
          <dgm:chPref val="1"/>
        </dgm:presLayoutVars>
      </dgm:prSet>
      <dgm:spPr/>
    </dgm:pt>
    <dgm:pt modelId="{1683E72F-6947-48F2-B167-5534F66B40F8}" type="pres">
      <dgm:prSet presAssocID="{AD0E8CD2-3109-49EB-AB5E-D428A4E23FF0}" presName="sibTrans" presStyleCnt="0"/>
      <dgm:spPr/>
    </dgm:pt>
    <dgm:pt modelId="{A736CFE1-8222-4969-81CE-3A801179EB6C}" type="pres">
      <dgm:prSet presAssocID="{9863B4D8-9E3B-460A-8D5F-AEC009528FA1}" presName="compNode" presStyleCnt="0"/>
      <dgm:spPr/>
    </dgm:pt>
    <dgm:pt modelId="{FFD11ABE-C7F8-4B84-8B3B-B6CF74903EA2}" type="pres">
      <dgm:prSet presAssocID="{9863B4D8-9E3B-460A-8D5F-AEC009528FA1}" presName="iconBgRect" presStyleLbl="bgShp" presStyleIdx="4" presStyleCnt="7"/>
      <dgm:spPr/>
    </dgm:pt>
    <dgm:pt modelId="{D8980ED5-4034-4875-949C-3AD09EDC7AF7}" type="pres">
      <dgm:prSet presAssocID="{9863B4D8-9E3B-460A-8D5F-AEC009528FA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os"/>
        </a:ext>
      </dgm:extLst>
    </dgm:pt>
    <dgm:pt modelId="{5E8DE94D-3FDC-4A59-A18E-E821C71B3423}" type="pres">
      <dgm:prSet presAssocID="{9863B4D8-9E3B-460A-8D5F-AEC009528FA1}" presName="spaceRect" presStyleCnt="0"/>
      <dgm:spPr/>
    </dgm:pt>
    <dgm:pt modelId="{D59A2AB9-94E3-4DDC-8087-3BFADBE8A5FB}" type="pres">
      <dgm:prSet presAssocID="{9863B4D8-9E3B-460A-8D5F-AEC009528FA1}" presName="textRect" presStyleLbl="revTx" presStyleIdx="4" presStyleCnt="7">
        <dgm:presLayoutVars>
          <dgm:chMax val="1"/>
          <dgm:chPref val="1"/>
        </dgm:presLayoutVars>
      </dgm:prSet>
      <dgm:spPr/>
    </dgm:pt>
    <dgm:pt modelId="{C8B435EB-1D81-4BA8-AC3E-4A3C54BCCB9D}" type="pres">
      <dgm:prSet presAssocID="{6EDB64A3-5612-4121-9179-5606B93C24E1}" presName="sibTrans" presStyleCnt="0"/>
      <dgm:spPr/>
    </dgm:pt>
    <dgm:pt modelId="{99452A44-C83C-4E3C-8C48-F761F86DA955}" type="pres">
      <dgm:prSet presAssocID="{15996ABC-5874-4BB0-B29B-2D075342EFCC}" presName="compNode" presStyleCnt="0"/>
      <dgm:spPr/>
    </dgm:pt>
    <dgm:pt modelId="{66198CC5-6DBF-4653-9A69-F696E87A2E7F}" type="pres">
      <dgm:prSet presAssocID="{15996ABC-5874-4BB0-B29B-2D075342EFCC}" presName="iconBgRect" presStyleLbl="bgShp" presStyleIdx="5" presStyleCnt="7"/>
      <dgm:spPr/>
    </dgm:pt>
    <dgm:pt modelId="{E16D60C2-CC20-4084-A05C-354947072580}" type="pres">
      <dgm:prSet presAssocID="{15996ABC-5874-4BB0-B29B-2D075342EFC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enador"/>
        </a:ext>
      </dgm:extLst>
    </dgm:pt>
    <dgm:pt modelId="{1ECB9EC5-121B-4067-B60E-6AAB0467B7AE}" type="pres">
      <dgm:prSet presAssocID="{15996ABC-5874-4BB0-B29B-2D075342EFCC}" presName="spaceRect" presStyleCnt="0"/>
      <dgm:spPr/>
    </dgm:pt>
    <dgm:pt modelId="{5E0A8F77-58FF-4438-9050-86B8A6F418F2}" type="pres">
      <dgm:prSet presAssocID="{15996ABC-5874-4BB0-B29B-2D075342EFCC}" presName="textRect" presStyleLbl="revTx" presStyleIdx="5" presStyleCnt="7">
        <dgm:presLayoutVars>
          <dgm:chMax val="1"/>
          <dgm:chPref val="1"/>
        </dgm:presLayoutVars>
      </dgm:prSet>
      <dgm:spPr/>
    </dgm:pt>
    <dgm:pt modelId="{89637061-6B9F-48EA-9B42-6A19A21757FB}" type="pres">
      <dgm:prSet presAssocID="{F1827D8D-5284-4B72-AE44-17AED6F3AC16}" presName="sibTrans" presStyleCnt="0"/>
      <dgm:spPr/>
    </dgm:pt>
    <dgm:pt modelId="{EE050366-D779-498A-94B7-7F81E143A0CE}" type="pres">
      <dgm:prSet presAssocID="{A27F714D-1B6C-42C3-B7A5-EF903D228C24}" presName="compNode" presStyleCnt="0"/>
      <dgm:spPr/>
    </dgm:pt>
    <dgm:pt modelId="{A9D2C8DC-174B-401D-9C97-8F3610A0B72A}" type="pres">
      <dgm:prSet presAssocID="{A27F714D-1B6C-42C3-B7A5-EF903D228C24}" presName="iconBgRect" presStyleLbl="bgShp" presStyleIdx="6" presStyleCnt="7"/>
      <dgm:spPr/>
    </dgm:pt>
    <dgm:pt modelId="{258EF237-9D11-476C-9455-DE94F2ABEA08}" type="pres">
      <dgm:prSet presAssocID="{A27F714D-1B6C-42C3-B7A5-EF903D228C2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3A61F400-59CA-44F9-BDFF-7DA435E0AAAF}" type="pres">
      <dgm:prSet presAssocID="{A27F714D-1B6C-42C3-B7A5-EF903D228C24}" presName="spaceRect" presStyleCnt="0"/>
      <dgm:spPr/>
    </dgm:pt>
    <dgm:pt modelId="{2695AA06-C04E-4EC1-B337-9EC9866A6A1C}" type="pres">
      <dgm:prSet presAssocID="{A27F714D-1B6C-42C3-B7A5-EF903D228C24}" presName="textRect" presStyleLbl="revTx" presStyleIdx="6" presStyleCnt="7" custScaleX="109116">
        <dgm:presLayoutVars>
          <dgm:chMax val="1"/>
          <dgm:chPref val="1"/>
        </dgm:presLayoutVars>
      </dgm:prSet>
      <dgm:spPr/>
    </dgm:pt>
  </dgm:ptLst>
  <dgm:cxnLst>
    <dgm:cxn modelId="{F2778011-9F22-42FF-9EE5-66C1D26AC19B}" srcId="{C24DE6A1-015A-4FF5-832D-D66E32E011DC}" destId="{E8EFA1D1-B54C-4320-8EFB-AFFC8C0C64E6}" srcOrd="3" destOrd="0" parTransId="{A18020F3-3786-4D6A-83F2-BBBEB780A59E}" sibTransId="{AD0E8CD2-3109-49EB-AB5E-D428A4E23FF0}"/>
    <dgm:cxn modelId="{E96C5339-068B-4AAA-8DFA-502C3DF7D472}" srcId="{C24DE6A1-015A-4FF5-832D-D66E32E011DC}" destId="{15996ABC-5874-4BB0-B29B-2D075342EFCC}" srcOrd="5" destOrd="0" parTransId="{F6270A10-C6DB-4D5C-822F-5AAD77204CAC}" sibTransId="{F1827D8D-5284-4B72-AE44-17AED6F3AC16}"/>
    <dgm:cxn modelId="{CFEEA660-9A3B-4823-8E58-051BF17186D5}" type="presOf" srcId="{9863B4D8-9E3B-460A-8D5F-AEC009528FA1}" destId="{D59A2AB9-94E3-4DDC-8087-3BFADBE8A5FB}" srcOrd="0" destOrd="0" presId="urn:microsoft.com/office/officeart/2018/5/layout/IconCircleLabelList"/>
    <dgm:cxn modelId="{178FDD60-5694-458C-827B-6FFBDB2EE8F4}" type="presOf" srcId="{C24DE6A1-015A-4FF5-832D-D66E32E011DC}" destId="{C990989B-7CBF-4381-B816-887D48B145B1}" srcOrd="0" destOrd="0" presId="urn:microsoft.com/office/officeart/2018/5/layout/IconCircleLabelList"/>
    <dgm:cxn modelId="{838FF341-CB6B-4592-B51B-EF5ECE323D3E}" type="presOf" srcId="{522330E0-61A7-4F87-8961-1701211B6AC3}" destId="{2325B7A9-746C-4335-9434-695719A3F7C6}" srcOrd="0" destOrd="0" presId="urn:microsoft.com/office/officeart/2018/5/layout/IconCircleLabelList"/>
    <dgm:cxn modelId="{FFA8397B-1DA0-4DBD-AF3A-52E5B0B5A175}" srcId="{C24DE6A1-015A-4FF5-832D-D66E32E011DC}" destId="{9863B4D8-9E3B-460A-8D5F-AEC009528FA1}" srcOrd="4" destOrd="0" parTransId="{A046D73B-C9B0-4837-9571-9FB4427105B8}" sibTransId="{6EDB64A3-5612-4121-9179-5606B93C24E1}"/>
    <dgm:cxn modelId="{AA18BF88-3F28-4E7B-BD83-1747A7218601}" srcId="{C24DE6A1-015A-4FF5-832D-D66E32E011DC}" destId="{522330E0-61A7-4F87-8961-1701211B6AC3}" srcOrd="1" destOrd="0" parTransId="{38A8460A-2FA5-466B-8E89-86849F3C2735}" sibTransId="{F8EED4BC-93EB-46F0-94E0-760F4D0360BB}"/>
    <dgm:cxn modelId="{A502D493-A6E0-4A50-BE3D-5C5F2C5C366B}" srcId="{C24DE6A1-015A-4FF5-832D-D66E32E011DC}" destId="{98D6EB1D-15E1-4671-A3CD-B428100B7B31}" srcOrd="2" destOrd="0" parTransId="{4689442C-249C-4FF0-813F-BFFA84A85239}" sibTransId="{8DDE6343-4E09-44B2-9F1E-61051D760676}"/>
    <dgm:cxn modelId="{565702B7-FF1E-443F-A16A-35C034BEA3C6}" type="presOf" srcId="{BB5BC585-4AA2-4809-B36C-837EA9ED6ECC}" destId="{249A977F-8C1D-412A-8F80-80C9C902D005}" srcOrd="0" destOrd="0" presId="urn:microsoft.com/office/officeart/2018/5/layout/IconCircleLabelList"/>
    <dgm:cxn modelId="{416A7BCC-13F3-41F9-9E38-204B8DFEC211}" srcId="{C24DE6A1-015A-4FF5-832D-D66E32E011DC}" destId="{A27F714D-1B6C-42C3-B7A5-EF903D228C24}" srcOrd="6" destOrd="0" parTransId="{0DBF2BB2-33C1-4299-9182-B082DDAF7931}" sibTransId="{817CE915-028B-4F6D-B804-12FBC2846C53}"/>
    <dgm:cxn modelId="{12D927D1-E25D-4643-8E54-CB94E210D412}" type="presOf" srcId="{98D6EB1D-15E1-4671-A3CD-B428100B7B31}" destId="{91213BE7-37FA-4A67-9935-286509CF8C80}" srcOrd="0" destOrd="0" presId="urn:microsoft.com/office/officeart/2018/5/layout/IconCircleLabelList"/>
    <dgm:cxn modelId="{76D85AD1-6A68-45C8-B5C7-E1FA8DE59E4C}" srcId="{C24DE6A1-015A-4FF5-832D-D66E32E011DC}" destId="{BB5BC585-4AA2-4809-B36C-837EA9ED6ECC}" srcOrd="0" destOrd="0" parTransId="{6BF8D95D-C0A2-4985-96C3-427D1C1945BA}" sibTransId="{77A1B184-D58F-4B91-83D8-0D6BE1A7435C}"/>
    <dgm:cxn modelId="{4CDA78D3-4506-4AB9-BC0C-8AA7338FDAFC}" type="presOf" srcId="{15996ABC-5874-4BB0-B29B-2D075342EFCC}" destId="{5E0A8F77-58FF-4438-9050-86B8A6F418F2}" srcOrd="0" destOrd="0" presId="urn:microsoft.com/office/officeart/2018/5/layout/IconCircleLabelList"/>
    <dgm:cxn modelId="{416463E5-ED2B-4A25-9860-A845D21CBD03}" type="presOf" srcId="{E8EFA1D1-B54C-4320-8EFB-AFFC8C0C64E6}" destId="{66B7D6C4-5E29-4568-BC94-A1C8F4BCBA33}" srcOrd="0" destOrd="0" presId="urn:microsoft.com/office/officeart/2018/5/layout/IconCircleLabelList"/>
    <dgm:cxn modelId="{0AD44EFC-1696-4F19-A8C3-943C9A05B13D}" type="presOf" srcId="{A27F714D-1B6C-42C3-B7A5-EF903D228C24}" destId="{2695AA06-C04E-4EC1-B337-9EC9866A6A1C}" srcOrd="0" destOrd="0" presId="urn:microsoft.com/office/officeart/2018/5/layout/IconCircleLabelList"/>
    <dgm:cxn modelId="{14790625-D0F0-4625-94B8-5F1839FE551B}" type="presParOf" srcId="{C990989B-7CBF-4381-B816-887D48B145B1}" destId="{E2088D66-0EF5-4332-AE10-6FDC0117E703}" srcOrd="0" destOrd="0" presId="urn:microsoft.com/office/officeart/2018/5/layout/IconCircleLabelList"/>
    <dgm:cxn modelId="{B9F60D0F-31A9-4EFC-91A9-02D5B4964319}" type="presParOf" srcId="{E2088D66-0EF5-4332-AE10-6FDC0117E703}" destId="{587DCD8B-B58D-4D1E-8D74-245DB4C01E3C}" srcOrd="0" destOrd="0" presId="urn:microsoft.com/office/officeart/2018/5/layout/IconCircleLabelList"/>
    <dgm:cxn modelId="{5CD9E318-1E42-46AC-994F-852663264A66}" type="presParOf" srcId="{E2088D66-0EF5-4332-AE10-6FDC0117E703}" destId="{9ED87D8D-B1E1-446E-B6A6-0A5062B127BC}" srcOrd="1" destOrd="0" presId="urn:microsoft.com/office/officeart/2018/5/layout/IconCircleLabelList"/>
    <dgm:cxn modelId="{1843F38D-70B4-48EA-BD79-C90D30953A9C}" type="presParOf" srcId="{E2088D66-0EF5-4332-AE10-6FDC0117E703}" destId="{B535CC6A-F9E1-4933-A26B-415BB4ED120F}" srcOrd="2" destOrd="0" presId="urn:microsoft.com/office/officeart/2018/5/layout/IconCircleLabelList"/>
    <dgm:cxn modelId="{FA28FE0C-2691-4FAB-9A73-39CA0469023C}" type="presParOf" srcId="{E2088D66-0EF5-4332-AE10-6FDC0117E703}" destId="{249A977F-8C1D-412A-8F80-80C9C902D005}" srcOrd="3" destOrd="0" presId="urn:microsoft.com/office/officeart/2018/5/layout/IconCircleLabelList"/>
    <dgm:cxn modelId="{5BA6A218-237E-4C85-8E89-024A42AC2959}" type="presParOf" srcId="{C990989B-7CBF-4381-B816-887D48B145B1}" destId="{2891069A-7EA0-40AC-8C85-B14678590F1A}" srcOrd="1" destOrd="0" presId="urn:microsoft.com/office/officeart/2018/5/layout/IconCircleLabelList"/>
    <dgm:cxn modelId="{934C665E-5555-4A3A-AC65-E4FCC267FB5C}" type="presParOf" srcId="{C990989B-7CBF-4381-B816-887D48B145B1}" destId="{FCA38673-BE64-4E72-ADF0-1022BD041157}" srcOrd="2" destOrd="0" presId="urn:microsoft.com/office/officeart/2018/5/layout/IconCircleLabelList"/>
    <dgm:cxn modelId="{1219FF77-F5AB-4228-8332-937914363AFC}" type="presParOf" srcId="{FCA38673-BE64-4E72-ADF0-1022BD041157}" destId="{CEB8E39A-4C27-411A-BFD5-3F25ECC078FD}" srcOrd="0" destOrd="0" presId="urn:microsoft.com/office/officeart/2018/5/layout/IconCircleLabelList"/>
    <dgm:cxn modelId="{B758EF8D-F74C-4BED-BF9B-B12818EABE01}" type="presParOf" srcId="{FCA38673-BE64-4E72-ADF0-1022BD041157}" destId="{06537AB5-5F24-4140-A487-597FD05533E7}" srcOrd="1" destOrd="0" presId="urn:microsoft.com/office/officeart/2018/5/layout/IconCircleLabelList"/>
    <dgm:cxn modelId="{9ABCD9F1-A35E-43BC-B9D9-E68C29A94961}" type="presParOf" srcId="{FCA38673-BE64-4E72-ADF0-1022BD041157}" destId="{A0E27B3E-EC9B-4613-A5FD-8BA02A270E38}" srcOrd="2" destOrd="0" presId="urn:microsoft.com/office/officeart/2018/5/layout/IconCircleLabelList"/>
    <dgm:cxn modelId="{BB05E8D7-64E1-4EF0-AE12-76ED666BB444}" type="presParOf" srcId="{FCA38673-BE64-4E72-ADF0-1022BD041157}" destId="{2325B7A9-746C-4335-9434-695719A3F7C6}" srcOrd="3" destOrd="0" presId="urn:microsoft.com/office/officeart/2018/5/layout/IconCircleLabelList"/>
    <dgm:cxn modelId="{F130BF1A-8423-46EC-9283-269951E492CF}" type="presParOf" srcId="{C990989B-7CBF-4381-B816-887D48B145B1}" destId="{9E5363F5-0B78-4300-B6E2-6B57EF592940}" srcOrd="3" destOrd="0" presId="urn:microsoft.com/office/officeart/2018/5/layout/IconCircleLabelList"/>
    <dgm:cxn modelId="{7F403996-28ED-4DA4-8584-90C45D13AFBF}" type="presParOf" srcId="{C990989B-7CBF-4381-B816-887D48B145B1}" destId="{8BFC25DD-57D5-4AB7-9867-4DCF925AE472}" srcOrd="4" destOrd="0" presId="urn:microsoft.com/office/officeart/2018/5/layout/IconCircleLabelList"/>
    <dgm:cxn modelId="{6C4A9F77-13D3-4E6D-A1B8-89DBBF90926F}" type="presParOf" srcId="{8BFC25DD-57D5-4AB7-9867-4DCF925AE472}" destId="{873392A3-014C-46B6-B0F7-E0FCC092D474}" srcOrd="0" destOrd="0" presId="urn:microsoft.com/office/officeart/2018/5/layout/IconCircleLabelList"/>
    <dgm:cxn modelId="{5B69737E-2296-4E18-8DCB-E95CEDC2B6D7}" type="presParOf" srcId="{8BFC25DD-57D5-4AB7-9867-4DCF925AE472}" destId="{AEB9AA7B-6627-4390-892C-EF08D4EBFAFF}" srcOrd="1" destOrd="0" presId="urn:microsoft.com/office/officeart/2018/5/layout/IconCircleLabelList"/>
    <dgm:cxn modelId="{DA6779F2-9A3F-4354-88A6-6C27AC305B94}" type="presParOf" srcId="{8BFC25DD-57D5-4AB7-9867-4DCF925AE472}" destId="{42EBC90C-ED18-42AE-B842-2A44D47D9494}" srcOrd="2" destOrd="0" presId="urn:microsoft.com/office/officeart/2018/5/layout/IconCircleLabelList"/>
    <dgm:cxn modelId="{5B98590E-1987-4DD0-AF31-C7C02B5E739C}" type="presParOf" srcId="{8BFC25DD-57D5-4AB7-9867-4DCF925AE472}" destId="{91213BE7-37FA-4A67-9935-286509CF8C80}" srcOrd="3" destOrd="0" presId="urn:microsoft.com/office/officeart/2018/5/layout/IconCircleLabelList"/>
    <dgm:cxn modelId="{F02B25C6-D836-47A6-91C9-87A432DF3137}" type="presParOf" srcId="{C990989B-7CBF-4381-B816-887D48B145B1}" destId="{BB753665-3658-4393-A448-5198885F9D27}" srcOrd="5" destOrd="0" presId="urn:microsoft.com/office/officeart/2018/5/layout/IconCircleLabelList"/>
    <dgm:cxn modelId="{EFBC4EA1-4B79-4BA9-8C97-F3AD7426C7E2}" type="presParOf" srcId="{C990989B-7CBF-4381-B816-887D48B145B1}" destId="{A9FBD22C-C29E-4641-88FD-4CAC60D05A83}" srcOrd="6" destOrd="0" presId="urn:microsoft.com/office/officeart/2018/5/layout/IconCircleLabelList"/>
    <dgm:cxn modelId="{4088A28C-69F4-439A-B729-768ACF9F26FB}" type="presParOf" srcId="{A9FBD22C-C29E-4641-88FD-4CAC60D05A83}" destId="{B37251E5-012B-4724-A73A-B6DE5EC60A55}" srcOrd="0" destOrd="0" presId="urn:microsoft.com/office/officeart/2018/5/layout/IconCircleLabelList"/>
    <dgm:cxn modelId="{3CB5C5F9-6145-4691-A994-C282C1739884}" type="presParOf" srcId="{A9FBD22C-C29E-4641-88FD-4CAC60D05A83}" destId="{4C794CF4-52D7-4633-B675-AB1E8313DF67}" srcOrd="1" destOrd="0" presId="urn:microsoft.com/office/officeart/2018/5/layout/IconCircleLabelList"/>
    <dgm:cxn modelId="{B5C4324D-693A-4190-BA21-D60B1E19797B}" type="presParOf" srcId="{A9FBD22C-C29E-4641-88FD-4CAC60D05A83}" destId="{8C83E0B1-2305-4EA4-9266-4F51A2FD5BAC}" srcOrd="2" destOrd="0" presId="urn:microsoft.com/office/officeart/2018/5/layout/IconCircleLabelList"/>
    <dgm:cxn modelId="{D2F300F3-FF13-4331-8BF6-5B45B8A0C970}" type="presParOf" srcId="{A9FBD22C-C29E-4641-88FD-4CAC60D05A83}" destId="{66B7D6C4-5E29-4568-BC94-A1C8F4BCBA33}" srcOrd="3" destOrd="0" presId="urn:microsoft.com/office/officeart/2018/5/layout/IconCircleLabelList"/>
    <dgm:cxn modelId="{70B1B6B7-E363-44D7-88D7-A6E8DBAC243E}" type="presParOf" srcId="{C990989B-7CBF-4381-B816-887D48B145B1}" destId="{1683E72F-6947-48F2-B167-5534F66B40F8}" srcOrd="7" destOrd="0" presId="urn:microsoft.com/office/officeart/2018/5/layout/IconCircleLabelList"/>
    <dgm:cxn modelId="{4DFD1A9F-DF33-4819-BE2F-C36B6EA9A0DF}" type="presParOf" srcId="{C990989B-7CBF-4381-B816-887D48B145B1}" destId="{A736CFE1-8222-4969-81CE-3A801179EB6C}" srcOrd="8" destOrd="0" presId="urn:microsoft.com/office/officeart/2018/5/layout/IconCircleLabelList"/>
    <dgm:cxn modelId="{812C4A77-E6F9-4C5B-AE9B-7DD654884A78}" type="presParOf" srcId="{A736CFE1-8222-4969-81CE-3A801179EB6C}" destId="{FFD11ABE-C7F8-4B84-8B3B-B6CF74903EA2}" srcOrd="0" destOrd="0" presId="urn:microsoft.com/office/officeart/2018/5/layout/IconCircleLabelList"/>
    <dgm:cxn modelId="{279B75E9-F4C4-4455-8F7C-E7346F9980E2}" type="presParOf" srcId="{A736CFE1-8222-4969-81CE-3A801179EB6C}" destId="{D8980ED5-4034-4875-949C-3AD09EDC7AF7}" srcOrd="1" destOrd="0" presId="urn:microsoft.com/office/officeart/2018/5/layout/IconCircleLabelList"/>
    <dgm:cxn modelId="{DE6A0FA6-5804-4561-BC7F-02DDF1A62345}" type="presParOf" srcId="{A736CFE1-8222-4969-81CE-3A801179EB6C}" destId="{5E8DE94D-3FDC-4A59-A18E-E821C71B3423}" srcOrd="2" destOrd="0" presId="urn:microsoft.com/office/officeart/2018/5/layout/IconCircleLabelList"/>
    <dgm:cxn modelId="{6F931A33-D0E3-4487-AA2F-EAF5F4557849}" type="presParOf" srcId="{A736CFE1-8222-4969-81CE-3A801179EB6C}" destId="{D59A2AB9-94E3-4DDC-8087-3BFADBE8A5FB}" srcOrd="3" destOrd="0" presId="urn:microsoft.com/office/officeart/2018/5/layout/IconCircleLabelList"/>
    <dgm:cxn modelId="{44607DB8-F6E1-4FC0-8FA4-BDAB289ACDCF}" type="presParOf" srcId="{C990989B-7CBF-4381-B816-887D48B145B1}" destId="{C8B435EB-1D81-4BA8-AC3E-4A3C54BCCB9D}" srcOrd="9" destOrd="0" presId="urn:microsoft.com/office/officeart/2018/5/layout/IconCircleLabelList"/>
    <dgm:cxn modelId="{21B35A97-AF2B-413A-AFFB-E3F8442134AE}" type="presParOf" srcId="{C990989B-7CBF-4381-B816-887D48B145B1}" destId="{99452A44-C83C-4E3C-8C48-F761F86DA955}" srcOrd="10" destOrd="0" presId="urn:microsoft.com/office/officeart/2018/5/layout/IconCircleLabelList"/>
    <dgm:cxn modelId="{4BA3C980-D712-401F-AE56-03B1843ABD05}" type="presParOf" srcId="{99452A44-C83C-4E3C-8C48-F761F86DA955}" destId="{66198CC5-6DBF-4653-9A69-F696E87A2E7F}" srcOrd="0" destOrd="0" presId="urn:microsoft.com/office/officeart/2018/5/layout/IconCircleLabelList"/>
    <dgm:cxn modelId="{D6A729B1-3DA6-4425-B87C-2059A684A849}" type="presParOf" srcId="{99452A44-C83C-4E3C-8C48-F761F86DA955}" destId="{E16D60C2-CC20-4084-A05C-354947072580}" srcOrd="1" destOrd="0" presId="urn:microsoft.com/office/officeart/2018/5/layout/IconCircleLabelList"/>
    <dgm:cxn modelId="{7EA6EBC3-8385-4E6A-8A63-47ADC36CDEBF}" type="presParOf" srcId="{99452A44-C83C-4E3C-8C48-F761F86DA955}" destId="{1ECB9EC5-121B-4067-B60E-6AAB0467B7AE}" srcOrd="2" destOrd="0" presId="urn:microsoft.com/office/officeart/2018/5/layout/IconCircleLabelList"/>
    <dgm:cxn modelId="{CBEC2F57-8F60-4FFA-8400-3FAC76D6BBB5}" type="presParOf" srcId="{99452A44-C83C-4E3C-8C48-F761F86DA955}" destId="{5E0A8F77-58FF-4438-9050-86B8A6F418F2}" srcOrd="3" destOrd="0" presId="urn:microsoft.com/office/officeart/2018/5/layout/IconCircleLabelList"/>
    <dgm:cxn modelId="{49BEAAD9-8FFF-4EA4-86C1-AF7088CFF0DA}" type="presParOf" srcId="{C990989B-7CBF-4381-B816-887D48B145B1}" destId="{89637061-6B9F-48EA-9B42-6A19A21757FB}" srcOrd="11" destOrd="0" presId="urn:microsoft.com/office/officeart/2018/5/layout/IconCircleLabelList"/>
    <dgm:cxn modelId="{1E7AB2A4-C2F9-4C95-9419-3FBD84AB5A3B}" type="presParOf" srcId="{C990989B-7CBF-4381-B816-887D48B145B1}" destId="{EE050366-D779-498A-94B7-7F81E143A0CE}" srcOrd="12" destOrd="0" presId="urn:microsoft.com/office/officeart/2018/5/layout/IconCircleLabelList"/>
    <dgm:cxn modelId="{EA3B2CD0-F021-422B-ACFC-0CE6DD22FB99}" type="presParOf" srcId="{EE050366-D779-498A-94B7-7F81E143A0CE}" destId="{A9D2C8DC-174B-401D-9C97-8F3610A0B72A}" srcOrd="0" destOrd="0" presId="urn:microsoft.com/office/officeart/2018/5/layout/IconCircleLabelList"/>
    <dgm:cxn modelId="{0BC2C4D5-13B2-4F10-8219-8B0CEBF11E0B}" type="presParOf" srcId="{EE050366-D779-498A-94B7-7F81E143A0CE}" destId="{258EF237-9D11-476C-9455-DE94F2ABEA08}" srcOrd="1" destOrd="0" presId="urn:microsoft.com/office/officeart/2018/5/layout/IconCircleLabelList"/>
    <dgm:cxn modelId="{7239E42C-70CD-44F2-8258-6892BDC83F4C}" type="presParOf" srcId="{EE050366-D779-498A-94B7-7F81E143A0CE}" destId="{3A61F400-59CA-44F9-BDFF-7DA435E0AAAF}" srcOrd="2" destOrd="0" presId="urn:microsoft.com/office/officeart/2018/5/layout/IconCircleLabelList"/>
    <dgm:cxn modelId="{0CC66D55-7C3E-4F90-A9BD-E867BD8F0CF8}" type="presParOf" srcId="{EE050366-D779-498A-94B7-7F81E143A0CE}" destId="{2695AA06-C04E-4EC1-B337-9EC9866A6A1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4F1EBE-F2FA-4405-8A47-6AFF8C83FDE6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</dgm:pt>
    <dgm:pt modelId="{6E3AC525-F34C-4F0E-9428-90767676697B}">
      <dgm:prSet phldrT="[Texto]"/>
      <dgm:spPr/>
      <dgm:t>
        <a:bodyPr/>
        <a:lstStyle/>
        <a:p>
          <a:r>
            <a:rPr lang="es-MX" dirty="0"/>
            <a:t>Personal genera una OP/OS</a:t>
          </a:r>
          <a:endParaRPr lang="es-AR" dirty="0"/>
        </a:p>
      </dgm:t>
    </dgm:pt>
    <dgm:pt modelId="{13221C1C-BE72-485E-B4F4-8114F28E3D2E}" type="parTrans" cxnId="{B95B343E-0E12-40F8-B9B1-6A201920173D}">
      <dgm:prSet/>
      <dgm:spPr/>
      <dgm:t>
        <a:bodyPr/>
        <a:lstStyle/>
        <a:p>
          <a:endParaRPr lang="es-AR"/>
        </a:p>
      </dgm:t>
    </dgm:pt>
    <dgm:pt modelId="{528E2F1A-0361-4763-9FCB-FC4D054A2B0A}" type="sibTrans" cxnId="{B95B343E-0E12-40F8-B9B1-6A201920173D}">
      <dgm:prSet/>
      <dgm:spPr/>
      <dgm:t>
        <a:bodyPr/>
        <a:lstStyle/>
        <a:p>
          <a:endParaRPr lang="es-AR"/>
        </a:p>
      </dgm:t>
    </dgm:pt>
    <dgm:pt modelId="{565C5050-36E7-4FE7-AAAB-931FBBBF1CC4}">
      <dgm:prSet phldrT="[Texto]"/>
      <dgm:spPr/>
      <dgm:t>
        <a:bodyPr/>
        <a:lstStyle/>
        <a:p>
          <a:r>
            <a:rPr lang="es-MX" dirty="0"/>
            <a:t>Aprobación de cierto comprador  según el monto</a:t>
          </a:r>
          <a:endParaRPr lang="es-AR" dirty="0"/>
        </a:p>
      </dgm:t>
    </dgm:pt>
    <dgm:pt modelId="{9A4F1EA0-EAC8-45F2-8377-80DDF7239EEC}" type="parTrans" cxnId="{970EE895-2C32-4357-B862-B201229B7706}">
      <dgm:prSet/>
      <dgm:spPr/>
      <dgm:t>
        <a:bodyPr/>
        <a:lstStyle/>
        <a:p>
          <a:endParaRPr lang="es-AR"/>
        </a:p>
      </dgm:t>
    </dgm:pt>
    <dgm:pt modelId="{91863C05-3167-44B7-BA8A-6ADB2C2D71EF}" type="sibTrans" cxnId="{970EE895-2C32-4357-B862-B201229B7706}">
      <dgm:prSet/>
      <dgm:spPr/>
      <dgm:t>
        <a:bodyPr/>
        <a:lstStyle/>
        <a:p>
          <a:endParaRPr lang="es-AR"/>
        </a:p>
      </dgm:t>
    </dgm:pt>
    <dgm:pt modelId="{2DA0266A-B495-459D-8D25-E6C63351E38F}">
      <dgm:prSet phldrT="[Texto]"/>
      <dgm:spPr/>
      <dgm:t>
        <a:bodyPr/>
        <a:lstStyle/>
        <a:p>
          <a:r>
            <a:rPr lang="es-MX" dirty="0"/>
            <a:t>Impresión de OC a proveedor</a:t>
          </a:r>
          <a:endParaRPr lang="es-AR" dirty="0"/>
        </a:p>
      </dgm:t>
    </dgm:pt>
    <dgm:pt modelId="{8C316311-DF10-4368-9E45-7D80722BD3CA}" type="parTrans" cxnId="{B5F62377-2826-4E3B-9E33-11C80BF37E10}">
      <dgm:prSet/>
      <dgm:spPr/>
      <dgm:t>
        <a:bodyPr/>
        <a:lstStyle/>
        <a:p>
          <a:endParaRPr lang="es-AR"/>
        </a:p>
      </dgm:t>
    </dgm:pt>
    <dgm:pt modelId="{C8308A07-8364-42DD-AF69-E60E946701EC}" type="sibTrans" cxnId="{B5F62377-2826-4E3B-9E33-11C80BF37E10}">
      <dgm:prSet/>
      <dgm:spPr/>
      <dgm:t>
        <a:bodyPr/>
        <a:lstStyle/>
        <a:p>
          <a:endParaRPr lang="es-AR"/>
        </a:p>
      </dgm:t>
    </dgm:pt>
    <dgm:pt modelId="{773BCE8D-924A-4E04-85A6-0E9A5282D420}">
      <dgm:prSet phldrT="[Texto]"/>
      <dgm:spPr/>
      <dgm:t>
        <a:bodyPr/>
        <a:lstStyle/>
        <a:p>
          <a:r>
            <a:rPr lang="es-MX" dirty="0"/>
            <a:t>Cotización a proveedores</a:t>
          </a:r>
          <a:endParaRPr lang="es-AR" dirty="0"/>
        </a:p>
      </dgm:t>
    </dgm:pt>
    <dgm:pt modelId="{946958C8-D3CE-4FBE-B1A0-C55AF01DDBA4}" type="parTrans" cxnId="{01A3F52E-FA5F-4D94-B91E-1E0FB04D1E66}">
      <dgm:prSet/>
      <dgm:spPr/>
      <dgm:t>
        <a:bodyPr/>
        <a:lstStyle/>
        <a:p>
          <a:endParaRPr lang="es-AR"/>
        </a:p>
      </dgm:t>
    </dgm:pt>
    <dgm:pt modelId="{25654DB5-7431-48E0-9E8A-E259ABF2A546}" type="sibTrans" cxnId="{01A3F52E-FA5F-4D94-B91E-1E0FB04D1E66}">
      <dgm:prSet/>
      <dgm:spPr/>
      <dgm:t>
        <a:bodyPr/>
        <a:lstStyle/>
        <a:p>
          <a:endParaRPr lang="es-AR"/>
        </a:p>
      </dgm:t>
    </dgm:pt>
    <dgm:pt modelId="{BDB546CF-2009-4C21-AB45-2FE1D5CF0B8B}">
      <dgm:prSet phldrT="[Texto]"/>
      <dgm:spPr/>
      <dgm:t>
        <a:bodyPr/>
        <a:lstStyle/>
        <a:p>
          <a:r>
            <a:rPr lang="es-MX" dirty="0"/>
            <a:t>Introducir la orden en el sistema</a:t>
          </a:r>
          <a:endParaRPr lang="es-AR" dirty="0"/>
        </a:p>
      </dgm:t>
    </dgm:pt>
    <dgm:pt modelId="{9ECDEDED-9E10-4F4B-B2C6-B9565ADE12B6}" type="parTrans" cxnId="{5396EE72-5543-4A08-B9A3-66396CB8BF4F}">
      <dgm:prSet/>
      <dgm:spPr/>
      <dgm:t>
        <a:bodyPr/>
        <a:lstStyle/>
        <a:p>
          <a:endParaRPr lang="es-AR"/>
        </a:p>
      </dgm:t>
    </dgm:pt>
    <dgm:pt modelId="{E41E63A9-37ED-4183-AFBC-7F800118F267}" type="sibTrans" cxnId="{5396EE72-5543-4A08-B9A3-66396CB8BF4F}">
      <dgm:prSet/>
      <dgm:spPr/>
      <dgm:t>
        <a:bodyPr/>
        <a:lstStyle/>
        <a:p>
          <a:endParaRPr lang="es-AR"/>
        </a:p>
      </dgm:t>
    </dgm:pt>
    <dgm:pt modelId="{A384B249-132C-45BB-9B5B-0F9DD7AD1B4E}">
      <dgm:prSet phldrT="[Texto]"/>
      <dgm:spPr/>
      <dgm:t>
        <a:bodyPr/>
        <a:lstStyle/>
        <a:p>
          <a:r>
            <a:rPr lang="es-MX" dirty="0"/>
            <a:t>Liberar la orden</a:t>
          </a:r>
          <a:endParaRPr lang="es-AR" dirty="0"/>
        </a:p>
      </dgm:t>
    </dgm:pt>
    <dgm:pt modelId="{CB2F74A2-3B0D-4C0F-9840-E32215FDA314}" type="parTrans" cxnId="{DA193F19-DA4C-479A-9DA4-47363914D5F0}">
      <dgm:prSet/>
      <dgm:spPr/>
      <dgm:t>
        <a:bodyPr/>
        <a:lstStyle/>
        <a:p>
          <a:endParaRPr lang="es-AR"/>
        </a:p>
      </dgm:t>
    </dgm:pt>
    <dgm:pt modelId="{D2151CC8-E88E-411E-AC3F-0040C917E6E9}" type="sibTrans" cxnId="{DA193F19-DA4C-479A-9DA4-47363914D5F0}">
      <dgm:prSet/>
      <dgm:spPr/>
      <dgm:t>
        <a:bodyPr/>
        <a:lstStyle/>
        <a:p>
          <a:endParaRPr lang="es-AR"/>
        </a:p>
      </dgm:t>
    </dgm:pt>
    <dgm:pt modelId="{3B13EDEC-3FED-4E99-8CDD-B42857ABBF9E}" type="pres">
      <dgm:prSet presAssocID="{5F4F1EBE-F2FA-4405-8A47-6AFF8C83FDE6}" presName="CompostProcess" presStyleCnt="0">
        <dgm:presLayoutVars>
          <dgm:dir/>
          <dgm:resizeHandles val="exact"/>
        </dgm:presLayoutVars>
      </dgm:prSet>
      <dgm:spPr/>
    </dgm:pt>
    <dgm:pt modelId="{9B19A945-9B0B-4CA1-81DE-DF83FD62C98C}" type="pres">
      <dgm:prSet presAssocID="{5F4F1EBE-F2FA-4405-8A47-6AFF8C83FDE6}" presName="arrow" presStyleLbl="bgShp" presStyleIdx="0" presStyleCnt="1"/>
      <dgm:spPr/>
    </dgm:pt>
    <dgm:pt modelId="{D64E876C-B313-499A-B85C-3D00759B32DB}" type="pres">
      <dgm:prSet presAssocID="{5F4F1EBE-F2FA-4405-8A47-6AFF8C83FDE6}" presName="linearProcess" presStyleCnt="0"/>
      <dgm:spPr/>
    </dgm:pt>
    <dgm:pt modelId="{590CD069-6552-4FC5-8B28-D66DD4D76F1F}" type="pres">
      <dgm:prSet presAssocID="{6E3AC525-F34C-4F0E-9428-90767676697B}" presName="textNode" presStyleLbl="node1" presStyleIdx="0" presStyleCnt="6">
        <dgm:presLayoutVars>
          <dgm:bulletEnabled val="1"/>
        </dgm:presLayoutVars>
      </dgm:prSet>
      <dgm:spPr/>
    </dgm:pt>
    <dgm:pt modelId="{2C0C1D41-1C80-4985-B2FB-6BCA04A5695A}" type="pres">
      <dgm:prSet presAssocID="{528E2F1A-0361-4763-9FCB-FC4D054A2B0A}" presName="sibTrans" presStyleCnt="0"/>
      <dgm:spPr/>
    </dgm:pt>
    <dgm:pt modelId="{26EFE284-E6C1-461F-A82C-07B81EC3E434}" type="pres">
      <dgm:prSet presAssocID="{773BCE8D-924A-4E04-85A6-0E9A5282D420}" presName="textNode" presStyleLbl="node1" presStyleIdx="1" presStyleCnt="6">
        <dgm:presLayoutVars>
          <dgm:bulletEnabled val="1"/>
        </dgm:presLayoutVars>
      </dgm:prSet>
      <dgm:spPr/>
    </dgm:pt>
    <dgm:pt modelId="{593A3791-3813-40CE-B289-F7BD2D319436}" type="pres">
      <dgm:prSet presAssocID="{25654DB5-7431-48E0-9E8A-E259ABF2A546}" presName="sibTrans" presStyleCnt="0"/>
      <dgm:spPr/>
    </dgm:pt>
    <dgm:pt modelId="{B449B830-5200-4584-8637-5EA63E8CCFFA}" type="pres">
      <dgm:prSet presAssocID="{BDB546CF-2009-4C21-AB45-2FE1D5CF0B8B}" presName="textNode" presStyleLbl="node1" presStyleIdx="2" presStyleCnt="6">
        <dgm:presLayoutVars>
          <dgm:bulletEnabled val="1"/>
        </dgm:presLayoutVars>
      </dgm:prSet>
      <dgm:spPr/>
    </dgm:pt>
    <dgm:pt modelId="{B2B18AD2-4FF6-4E33-9649-DEF6341DA1FB}" type="pres">
      <dgm:prSet presAssocID="{E41E63A9-37ED-4183-AFBC-7F800118F267}" presName="sibTrans" presStyleCnt="0"/>
      <dgm:spPr/>
    </dgm:pt>
    <dgm:pt modelId="{66FB9D6A-87AD-46AD-A5B1-6C1C8FB966F6}" type="pres">
      <dgm:prSet presAssocID="{A384B249-132C-45BB-9B5B-0F9DD7AD1B4E}" presName="textNode" presStyleLbl="node1" presStyleIdx="3" presStyleCnt="6">
        <dgm:presLayoutVars>
          <dgm:bulletEnabled val="1"/>
        </dgm:presLayoutVars>
      </dgm:prSet>
      <dgm:spPr/>
    </dgm:pt>
    <dgm:pt modelId="{5FAF0768-36C7-4DCE-A9D3-BDED211C1130}" type="pres">
      <dgm:prSet presAssocID="{D2151CC8-E88E-411E-AC3F-0040C917E6E9}" presName="sibTrans" presStyleCnt="0"/>
      <dgm:spPr/>
    </dgm:pt>
    <dgm:pt modelId="{847C8D5F-DE36-4501-B7E6-A6F1B8C08CCD}" type="pres">
      <dgm:prSet presAssocID="{565C5050-36E7-4FE7-AAAB-931FBBBF1CC4}" presName="textNode" presStyleLbl="node1" presStyleIdx="4" presStyleCnt="6">
        <dgm:presLayoutVars>
          <dgm:bulletEnabled val="1"/>
        </dgm:presLayoutVars>
      </dgm:prSet>
      <dgm:spPr/>
    </dgm:pt>
    <dgm:pt modelId="{2A72C9EF-054E-4321-84CA-6E7F5A76B7AA}" type="pres">
      <dgm:prSet presAssocID="{91863C05-3167-44B7-BA8A-6ADB2C2D71EF}" presName="sibTrans" presStyleCnt="0"/>
      <dgm:spPr/>
    </dgm:pt>
    <dgm:pt modelId="{E9990632-A061-4472-BD71-538F5DD58469}" type="pres">
      <dgm:prSet presAssocID="{2DA0266A-B495-459D-8D25-E6C63351E38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D9BB3617-914B-4741-A5CC-111EFA79CA14}" type="presOf" srcId="{A384B249-132C-45BB-9B5B-0F9DD7AD1B4E}" destId="{66FB9D6A-87AD-46AD-A5B1-6C1C8FB966F6}" srcOrd="0" destOrd="0" presId="urn:microsoft.com/office/officeart/2005/8/layout/hProcess9"/>
    <dgm:cxn modelId="{DA193F19-DA4C-479A-9DA4-47363914D5F0}" srcId="{5F4F1EBE-F2FA-4405-8A47-6AFF8C83FDE6}" destId="{A384B249-132C-45BB-9B5B-0F9DD7AD1B4E}" srcOrd="3" destOrd="0" parTransId="{CB2F74A2-3B0D-4C0F-9840-E32215FDA314}" sibTransId="{D2151CC8-E88E-411E-AC3F-0040C917E6E9}"/>
    <dgm:cxn modelId="{3D342E1F-455D-45F9-B15B-0B47E34232AE}" type="presOf" srcId="{773BCE8D-924A-4E04-85A6-0E9A5282D420}" destId="{26EFE284-E6C1-461F-A82C-07B81EC3E434}" srcOrd="0" destOrd="0" presId="urn:microsoft.com/office/officeart/2005/8/layout/hProcess9"/>
    <dgm:cxn modelId="{01A3F52E-FA5F-4D94-B91E-1E0FB04D1E66}" srcId="{5F4F1EBE-F2FA-4405-8A47-6AFF8C83FDE6}" destId="{773BCE8D-924A-4E04-85A6-0E9A5282D420}" srcOrd="1" destOrd="0" parTransId="{946958C8-D3CE-4FBE-B1A0-C55AF01DDBA4}" sibTransId="{25654DB5-7431-48E0-9E8A-E259ABF2A546}"/>
    <dgm:cxn modelId="{FF373D36-D750-4D26-ACE9-A22D310021A7}" type="presOf" srcId="{5F4F1EBE-F2FA-4405-8A47-6AFF8C83FDE6}" destId="{3B13EDEC-3FED-4E99-8CDD-B42857ABBF9E}" srcOrd="0" destOrd="0" presId="urn:microsoft.com/office/officeart/2005/8/layout/hProcess9"/>
    <dgm:cxn modelId="{B95B343E-0E12-40F8-B9B1-6A201920173D}" srcId="{5F4F1EBE-F2FA-4405-8A47-6AFF8C83FDE6}" destId="{6E3AC525-F34C-4F0E-9428-90767676697B}" srcOrd="0" destOrd="0" parTransId="{13221C1C-BE72-485E-B4F4-8114F28E3D2E}" sibTransId="{528E2F1A-0361-4763-9FCB-FC4D054A2B0A}"/>
    <dgm:cxn modelId="{E104A83F-13A3-44A1-BFED-DFAF99E2751A}" type="presOf" srcId="{565C5050-36E7-4FE7-AAAB-931FBBBF1CC4}" destId="{847C8D5F-DE36-4501-B7E6-A6F1B8C08CCD}" srcOrd="0" destOrd="0" presId="urn:microsoft.com/office/officeart/2005/8/layout/hProcess9"/>
    <dgm:cxn modelId="{268FE567-C28A-4A62-A023-5C87E9540A24}" type="presOf" srcId="{6E3AC525-F34C-4F0E-9428-90767676697B}" destId="{590CD069-6552-4FC5-8B28-D66DD4D76F1F}" srcOrd="0" destOrd="0" presId="urn:microsoft.com/office/officeart/2005/8/layout/hProcess9"/>
    <dgm:cxn modelId="{5396EE72-5543-4A08-B9A3-66396CB8BF4F}" srcId="{5F4F1EBE-F2FA-4405-8A47-6AFF8C83FDE6}" destId="{BDB546CF-2009-4C21-AB45-2FE1D5CF0B8B}" srcOrd="2" destOrd="0" parTransId="{9ECDEDED-9E10-4F4B-B2C6-B9565ADE12B6}" sibTransId="{E41E63A9-37ED-4183-AFBC-7F800118F267}"/>
    <dgm:cxn modelId="{B5F62377-2826-4E3B-9E33-11C80BF37E10}" srcId="{5F4F1EBE-F2FA-4405-8A47-6AFF8C83FDE6}" destId="{2DA0266A-B495-459D-8D25-E6C63351E38F}" srcOrd="5" destOrd="0" parTransId="{8C316311-DF10-4368-9E45-7D80722BD3CA}" sibTransId="{C8308A07-8364-42DD-AF69-E60E946701EC}"/>
    <dgm:cxn modelId="{970EE895-2C32-4357-B862-B201229B7706}" srcId="{5F4F1EBE-F2FA-4405-8A47-6AFF8C83FDE6}" destId="{565C5050-36E7-4FE7-AAAB-931FBBBF1CC4}" srcOrd="4" destOrd="0" parTransId="{9A4F1EA0-EAC8-45F2-8377-80DDF7239EEC}" sibTransId="{91863C05-3167-44B7-BA8A-6ADB2C2D71EF}"/>
    <dgm:cxn modelId="{8E73D5ED-AC5B-476C-89C6-97153E603970}" type="presOf" srcId="{BDB546CF-2009-4C21-AB45-2FE1D5CF0B8B}" destId="{B449B830-5200-4584-8637-5EA63E8CCFFA}" srcOrd="0" destOrd="0" presId="urn:microsoft.com/office/officeart/2005/8/layout/hProcess9"/>
    <dgm:cxn modelId="{F70BE5F7-C884-45B4-B697-79B5C7D84D57}" type="presOf" srcId="{2DA0266A-B495-459D-8D25-E6C63351E38F}" destId="{E9990632-A061-4472-BD71-538F5DD58469}" srcOrd="0" destOrd="0" presId="urn:microsoft.com/office/officeart/2005/8/layout/hProcess9"/>
    <dgm:cxn modelId="{B45654BB-D2B3-4071-BF4C-4AFB6918C885}" type="presParOf" srcId="{3B13EDEC-3FED-4E99-8CDD-B42857ABBF9E}" destId="{9B19A945-9B0B-4CA1-81DE-DF83FD62C98C}" srcOrd="0" destOrd="0" presId="urn:microsoft.com/office/officeart/2005/8/layout/hProcess9"/>
    <dgm:cxn modelId="{D4A862BB-5FDB-4A3D-9D0E-E3334AC4207E}" type="presParOf" srcId="{3B13EDEC-3FED-4E99-8CDD-B42857ABBF9E}" destId="{D64E876C-B313-499A-B85C-3D00759B32DB}" srcOrd="1" destOrd="0" presId="urn:microsoft.com/office/officeart/2005/8/layout/hProcess9"/>
    <dgm:cxn modelId="{70953CD1-8A6F-4897-86E1-A7111C204A6E}" type="presParOf" srcId="{D64E876C-B313-499A-B85C-3D00759B32DB}" destId="{590CD069-6552-4FC5-8B28-D66DD4D76F1F}" srcOrd="0" destOrd="0" presId="urn:microsoft.com/office/officeart/2005/8/layout/hProcess9"/>
    <dgm:cxn modelId="{5068764F-DDB5-4D89-96DD-5229BED384A5}" type="presParOf" srcId="{D64E876C-B313-499A-B85C-3D00759B32DB}" destId="{2C0C1D41-1C80-4985-B2FB-6BCA04A5695A}" srcOrd="1" destOrd="0" presId="urn:microsoft.com/office/officeart/2005/8/layout/hProcess9"/>
    <dgm:cxn modelId="{907BFF36-73DF-4FC7-AD4A-E8386A3F4275}" type="presParOf" srcId="{D64E876C-B313-499A-B85C-3D00759B32DB}" destId="{26EFE284-E6C1-461F-A82C-07B81EC3E434}" srcOrd="2" destOrd="0" presId="urn:microsoft.com/office/officeart/2005/8/layout/hProcess9"/>
    <dgm:cxn modelId="{B451B3C7-39A4-48D7-A13D-0E0C1728228A}" type="presParOf" srcId="{D64E876C-B313-499A-B85C-3D00759B32DB}" destId="{593A3791-3813-40CE-B289-F7BD2D319436}" srcOrd="3" destOrd="0" presId="urn:microsoft.com/office/officeart/2005/8/layout/hProcess9"/>
    <dgm:cxn modelId="{BBFF7DED-CB3F-429C-AA13-8CB623D73AC5}" type="presParOf" srcId="{D64E876C-B313-499A-B85C-3D00759B32DB}" destId="{B449B830-5200-4584-8637-5EA63E8CCFFA}" srcOrd="4" destOrd="0" presId="urn:microsoft.com/office/officeart/2005/8/layout/hProcess9"/>
    <dgm:cxn modelId="{A6C951B3-E47A-4AAB-845E-DA76E979DAC9}" type="presParOf" srcId="{D64E876C-B313-499A-B85C-3D00759B32DB}" destId="{B2B18AD2-4FF6-4E33-9649-DEF6341DA1FB}" srcOrd="5" destOrd="0" presId="urn:microsoft.com/office/officeart/2005/8/layout/hProcess9"/>
    <dgm:cxn modelId="{ED0679EC-A053-427B-8B9E-949A3EFB85F4}" type="presParOf" srcId="{D64E876C-B313-499A-B85C-3D00759B32DB}" destId="{66FB9D6A-87AD-46AD-A5B1-6C1C8FB966F6}" srcOrd="6" destOrd="0" presId="urn:microsoft.com/office/officeart/2005/8/layout/hProcess9"/>
    <dgm:cxn modelId="{496F0DD2-1CDB-4C82-BD3E-B60F98082FC8}" type="presParOf" srcId="{D64E876C-B313-499A-B85C-3D00759B32DB}" destId="{5FAF0768-36C7-4DCE-A9D3-BDED211C1130}" srcOrd="7" destOrd="0" presId="urn:microsoft.com/office/officeart/2005/8/layout/hProcess9"/>
    <dgm:cxn modelId="{DE1F7E1D-00F9-4C88-B795-E1876434206A}" type="presParOf" srcId="{D64E876C-B313-499A-B85C-3D00759B32DB}" destId="{847C8D5F-DE36-4501-B7E6-A6F1B8C08CCD}" srcOrd="8" destOrd="0" presId="urn:microsoft.com/office/officeart/2005/8/layout/hProcess9"/>
    <dgm:cxn modelId="{C1AD526E-6BA4-4301-9431-C5653E456055}" type="presParOf" srcId="{D64E876C-B313-499A-B85C-3D00759B32DB}" destId="{2A72C9EF-054E-4321-84CA-6E7F5A76B7AA}" srcOrd="9" destOrd="0" presId="urn:microsoft.com/office/officeart/2005/8/layout/hProcess9"/>
    <dgm:cxn modelId="{06B3A644-7F38-410B-BEB3-739AA8713688}" type="presParOf" srcId="{D64E876C-B313-499A-B85C-3D00759B32DB}" destId="{E9990632-A061-4472-BD71-538F5DD5846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B7395-43F9-45E2-A2A7-A684B61F6BF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E94856-CB9B-452D-873F-F2F3BD3082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AR" sz="2000" dirty="0"/>
            <a:t>Proveedor de mecanizado “Juan </a:t>
          </a:r>
          <a:r>
            <a:rPr lang="es-AR" sz="2000" dirty="0" err="1"/>
            <a:t>Ciaponi</a:t>
          </a:r>
          <a:r>
            <a:rPr lang="es-AR" sz="2000" dirty="0"/>
            <a:t>” implica grandes gastos anuales para Cabot.</a:t>
          </a:r>
          <a:endParaRPr lang="en-US" sz="2000" dirty="0"/>
        </a:p>
      </dgm:t>
    </dgm:pt>
    <dgm:pt modelId="{718CF8CC-16C4-4A16-A508-94C383472DCB}" type="parTrans" cxnId="{455555A2-336E-46A7-B2E9-548A8A868136}">
      <dgm:prSet/>
      <dgm:spPr/>
      <dgm:t>
        <a:bodyPr/>
        <a:lstStyle/>
        <a:p>
          <a:endParaRPr lang="en-US"/>
        </a:p>
      </dgm:t>
    </dgm:pt>
    <dgm:pt modelId="{A9DD6C02-1C21-468B-BFB7-EB9F7D72E5C9}" type="sibTrans" cxnId="{455555A2-336E-46A7-B2E9-548A8A868136}">
      <dgm:prSet/>
      <dgm:spPr/>
      <dgm:t>
        <a:bodyPr/>
        <a:lstStyle/>
        <a:p>
          <a:endParaRPr lang="en-US"/>
        </a:p>
      </dgm:t>
    </dgm:pt>
    <dgm:pt modelId="{B3DC38FE-417A-458F-A422-CEBE01561B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AR" sz="2000" dirty="0"/>
            <a:t>Cabot realiza compras de productos importados que son retenidos por Aduana por Barrera de importaciones.</a:t>
          </a:r>
          <a:endParaRPr lang="en-US" sz="2000" dirty="0"/>
        </a:p>
      </dgm:t>
    </dgm:pt>
    <dgm:pt modelId="{D5EE496F-6BE3-49D0-9E72-EF64889CB82E}" type="parTrans" cxnId="{4165510C-2661-4161-B455-871481A1FD7E}">
      <dgm:prSet/>
      <dgm:spPr/>
      <dgm:t>
        <a:bodyPr/>
        <a:lstStyle/>
        <a:p>
          <a:endParaRPr lang="en-US"/>
        </a:p>
      </dgm:t>
    </dgm:pt>
    <dgm:pt modelId="{45BC14BC-BDDE-4EE8-AC85-0349ECAA125C}" type="sibTrans" cxnId="{4165510C-2661-4161-B455-871481A1FD7E}">
      <dgm:prSet/>
      <dgm:spPr/>
      <dgm:t>
        <a:bodyPr/>
        <a:lstStyle/>
        <a:p>
          <a:endParaRPr lang="en-US"/>
        </a:p>
      </dgm:t>
    </dgm:pt>
    <dgm:pt modelId="{E5110E8F-6B53-4F2D-83AE-06C7AF71BB84}" type="pres">
      <dgm:prSet presAssocID="{56EB7395-43F9-45E2-A2A7-A684B61F6BF6}" presName="root" presStyleCnt="0">
        <dgm:presLayoutVars>
          <dgm:dir/>
          <dgm:resizeHandles val="exact"/>
        </dgm:presLayoutVars>
      </dgm:prSet>
      <dgm:spPr/>
    </dgm:pt>
    <dgm:pt modelId="{717787C8-29D3-41C4-85B6-F1761BFAE4B6}" type="pres">
      <dgm:prSet presAssocID="{FBE94856-CB9B-452D-873F-F2F3BD308253}" presName="compNode" presStyleCnt="0"/>
      <dgm:spPr/>
    </dgm:pt>
    <dgm:pt modelId="{E95D3974-4765-4E48-A285-372CE8AFEBCB}" type="pres">
      <dgm:prSet presAssocID="{FBE94856-CB9B-452D-873F-F2F3BD30825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dador"/>
        </a:ext>
      </dgm:extLst>
    </dgm:pt>
    <dgm:pt modelId="{BC55752D-0F95-4160-8B82-C3F291C08E96}" type="pres">
      <dgm:prSet presAssocID="{FBE94856-CB9B-452D-873F-F2F3BD308253}" presName="spaceRect" presStyleCnt="0"/>
      <dgm:spPr/>
    </dgm:pt>
    <dgm:pt modelId="{A8B68034-368D-43B2-89C4-DE719C000E68}" type="pres">
      <dgm:prSet presAssocID="{FBE94856-CB9B-452D-873F-F2F3BD308253}" presName="textRect" presStyleLbl="revTx" presStyleIdx="0" presStyleCnt="2">
        <dgm:presLayoutVars>
          <dgm:chMax val="1"/>
          <dgm:chPref val="1"/>
        </dgm:presLayoutVars>
      </dgm:prSet>
      <dgm:spPr/>
    </dgm:pt>
    <dgm:pt modelId="{8361648A-6D45-465C-A59B-6DB998FE5540}" type="pres">
      <dgm:prSet presAssocID="{A9DD6C02-1C21-468B-BFB7-EB9F7D72E5C9}" presName="sibTrans" presStyleCnt="0"/>
      <dgm:spPr/>
    </dgm:pt>
    <dgm:pt modelId="{F725DFDF-415C-4F78-AA45-EC82DA1ED1FE}" type="pres">
      <dgm:prSet presAssocID="{B3DC38FE-417A-458F-A422-CEBE01561B0C}" presName="compNode" presStyleCnt="0"/>
      <dgm:spPr/>
    </dgm:pt>
    <dgm:pt modelId="{65D48AB6-C4EB-433A-9386-0B6D3DD67D30}" type="pres">
      <dgm:prSet presAssocID="{B3DC38FE-417A-458F-A422-CEBE01561B0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iosco"/>
        </a:ext>
      </dgm:extLst>
    </dgm:pt>
    <dgm:pt modelId="{212081F5-1E04-4506-B2DE-B5A69866B103}" type="pres">
      <dgm:prSet presAssocID="{B3DC38FE-417A-458F-A422-CEBE01561B0C}" presName="spaceRect" presStyleCnt="0"/>
      <dgm:spPr/>
    </dgm:pt>
    <dgm:pt modelId="{DFE1687E-C653-4ADA-875B-663EE7B182D3}" type="pres">
      <dgm:prSet presAssocID="{B3DC38FE-417A-458F-A422-CEBE01561B0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165510C-2661-4161-B455-871481A1FD7E}" srcId="{56EB7395-43F9-45E2-A2A7-A684B61F6BF6}" destId="{B3DC38FE-417A-458F-A422-CEBE01561B0C}" srcOrd="1" destOrd="0" parTransId="{D5EE496F-6BE3-49D0-9E72-EF64889CB82E}" sibTransId="{45BC14BC-BDDE-4EE8-AC85-0349ECAA125C}"/>
    <dgm:cxn modelId="{B9AF7910-C8C0-40C7-B1A6-F395D2C7EA20}" type="presOf" srcId="{FBE94856-CB9B-452D-873F-F2F3BD308253}" destId="{A8B68034-368D-43B2-89C4-DE719C000E68}" srcOrd="0" destOrd="0" presId="urn:microsoft.com/office/officeart/2018/2/layout/IconLabelList"/>
    <dgm:cxn modelId="{FEB7E77D-D114-4E59-9299-24348ADB914F}" type="presOf" srcId="{56EB7395-43F9-45E2-A2A7-A684B61F6BF6}" destId="{E5110E8F-6B53-4F2D-83AE-06C7AF71BB84}" srcOrd="0" destOrd="0" presId="urn:microsoft.com/office/officeart/2018/2/layout/IconLabelList"/>
    <dgm:cxn modelId="{455555A2-336E-46A7-B2E9-548A8A868136}" srcId="{56EB7395-43F9-45E2-A2A7-A684B61F6BF6}" destId="{FBE94856-CB9B-452D-873F-F2F3BD308253}" srcOrd="0" destOrd="0" parTransId="{718CF8CC-16C4-4A16-A508-94C383472DCB}" sibTransId="{A9DD6C02-1C21-468B-BFB7-EB9F7D72E5C9}"/>
    <dgm:cxn modelId="{23B97CB8-620F-466A-AA5F-E3B318B8409C}" type="presOf" srcId="{B3DC38FE-417A-458F-A422-CEBE01561B0C}" destId="{DFE1687E-C653-4ADA-875B-663EE7B182D3}" srcOrd="0" destOrd="0" presId="urn:microsoft.com/office/officeart/2018/2/layout/IconLabelList"/>
    <dgm:cxn modelId="{1936CF13-858D-45C3-8C90-6A9E82C0A230}" type="presParOf" srcId="{E5110E8F-6B53-4F2D-83AE-06C7AF71BB84}" destId="{717787C8-29D3-41C4-85B6-F1761BFAE4B6}" srcOrd="0" destOrd="0" presId="urn:microsoft.com/office/officeart/2018/2/layout/IconLabelList"/>
    <dgm:cxn modelId="{8EAB6FE9-5B51-492C-974E-6E07E8B3CB64}" type="presParOf" srcId="{717787C8-29D3-41C4-85B6-F1761BFAE4B6}" destId="{E95D3974-4765-4E48-A285-372CE8AFEBCB}" srcOrd="0" destOrd="0" presId="urn:microsoft.com/office/officeart/2018/2/layout/IconLabelList"/>
    <dgm:cxn modelId="{E579F48A-1DB0-46E8-967D-7245CCBA583A}" type="presParOf" srcId="{717787C8-29D3-41C4-85B6-F1761BFAE4B6}" destId="{BC55752D-0F95-4160-8B82-C3F291C08E96}" srcOrd="1" destOrd="0" presId="urn:microsoft.com/office/officeart/2018/2/layout/IconLabelList"/>
    <dgm:cxn modelId="{49BD9484-F3D8-44F2-A1A5-198AFD2B6C97}" type="presParOf" srcId="{717787C8-29D3-41C4-85B6-F1761BFAE4B6}" destId="{A8B68034-368D-43B2-89C4-DE719C000E68}" srcOrd="2" destOrd="0" presId="urn:microsoft.com/office/officeart/2018/2/layout/IconLabelList"/>
    <dgm:cxn modelId="{5FEA9D16-C857-49F8-9082-40F3494991A4}" type="presParOf" srcId="{E5110E8F-6B53-4F2D-83AE-06C7AF71BB84}" destId="{8361648A-6D45-465C-A59B-6DB998FE5540}" srcOrd="1" destOrd="0" presId="urn:microsoft.com/office/officeart/2018/2/layout/IconLabelList"/>
    <dgm:cxn modelId="{25171FF1-1365-4484-982C-42C6F583899C}" type="presParOf" srcId="{E5110E8F-6B53-4F2D-83AE-06C7AF71BB84}" destId="{F725DFDF-415C-4F78-AA45-EC82DA1ED1FE}" srcOrd="2" destOrd="0" presId="urn:microsoft.com/office/officeart/2018/2/layout/IconLabelList"/>
    <dgm:cxn modelId="{A437F1B4-69C7-41DC-89D5-5167CC0D246D}" type="presParOf" srcId="{F725DFDF-415C-4F78-AA45-EC82DA1ED1FE}" destId="{65D48AB6-C4EB-433A-9386-0B6D3DD67D30}" srcOrd="0" destOrd="0" presId="urn:microsoft.com/office/officeart/2018/2/layout/IconLabelList"/>
    <dgm:cxn modelId="{2E157DBF-A80A-44A9-9E6F-EC5414CD284A}" type="presParOf" srcId="{F725DFDF-415C-4F78-AA45-EC82DA1ED1FE}" destId="{212081F5-1E04-4506-B2DE-B5A69866B103}" srcOrd="1" destOrd="0" presId="urn:microsoft.com/office/officeart/2018/2/layout/IconLabelList"/>
    <dgm:cxn modelId="{5B6EDE12-6D0B-4BD1-8AC4-A63437C0A719}" type="presParOf" srcId="{F725DFDF-415C-4F78-AA45-EC82DA1ED1FE}" destId="{DFE1687E-C653-4ADA-875B-663EE7B182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61DAE6-59B2-4714-BF8F-19A5654DC81D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7F4569-B999-4E4F-B5F5-1981E7DA80F5}">
      <dgm:prSet custT="1"/>
      <dgm:spPr/>
      <dgm:t>
        <a:bodyPr/>
        <a:lstStyle/>
        <a:p>
          <a:r>
            <a:rPr lang="es-MX" sz="2800" dirty="0"/>
            <a:t>Generar ahorros </a:t>
          </a:r>
          <a:endParaRPr lang="en-US" sz="2800" dirty="0"/>
        </a:p>
      </dgm:t>
    </dgm:pt>
    <dgm:pt modelId="{606223F4-5C8C-418C-ABE4-9F7FC7A70648}" type="parTrans" cxnId="{A949DD86-622D-464D-9968-D17057A31F93}">
      <dgm:prSet/>
      <dgm:spPr/>
      <dgm:t>
        <a:bodyPr/>
        <a:lstStyle/>
        <a:p>
          <a:endParaRPr lang="en-US"/>
        </a:p>
      </dgm:t>
    </dgm:pt>
    <dgm:pt modelId="{B540EE36-8843-41CD-8FBF-9C648C027400}" type="sibTrans" cxnId="{A949DD86-622D-464D-9968-D17057A31F93}">
      <dgm:prSet/>
      <dgm:spPr/>
      <dgm:t>
        <a:bodyPr/>
        <a:lstStyle/>
        <a:p>
          <a:endParaRPr lang="en-US"/>
        </a:p>
      </dgm:t>
    </dgm:pt>
    <dgm:pt modelId="{7D1E7848-5F9B-48F4-8ABC-2E03C37B9B95}">
      <dgm:prSet custT="1"/>
      <dgm:spPr/>
      <dgm:t>
        <a:bodyPr/>
        <a:lstStyle/>
        <a:p>
          <a:r>
            <a:rPr lang="es-MX" sz="2800" dirty="0"/>
            <a:t>Obtener piezas de mejor calidad</a:t>
          </a:r>
          <a:endParaRPr lang="en-US" sz="2800" dirty="0"/>
        </a:p>
      </dgm:t>
    </dgm:pt>
    <dgm:pt modelId="{92226F2B-F27F-4571-93D1-C1E4663E0798}" type="parTrans" cxnId="{A495198B-41ED-41FC-9505-C7AB67D01759}">
      <dgm:prSet/>
      <dgm:spPr/>
      <dgm:t>
        <a:bodyPr/>
        <a:lstStyle/>
        <a:p>
          <a:endParaRPr lang="en-US"/>
        </a:p>
      </dgm:t>
    </dgm:pt>
    <dgm:pt modelId="{BC11BB4C-6FE6-4A4A-8CC1-989BA0FD643F}" type="sibTrans" cxnId="{A495198B-41ED-41FC-9505-C7AB67D01759}">
      <dgm:prSet/>
      <dgm:spPr/>
      <dgm:t>
        <a:bodyPr/>
        <a:lstStyle/>
        <a:p>
          <a:endParaRPr lang="en-US"/>
        </a:p>
      </dgm:t>
    </dgm:pt>
    <dgm:pt modelId="{3C8DC7A0-DB39-4496-BF23-9389F71A566F}">
      <dgm:prSet custT="1"/>
      <dgm:spPr/>
      <dgm:t>
        <a:bodyPr/>
        <a:lstStyle/>
        <a:p>
          <a:r>
            <a:rPr lang="es-AR" sz="2800" dirty="0"/>
            <a:t>Evitar importar algunos productos</a:t>
          </a:r>
          <a:endParaRPr lang="en-US" sz="2800" dirty="0"/>
        </a:p>
      </dgm:t>
    </dgm:pt>
    <dgm:pt modelId="{F88FDB4F-A785-4542-AF21-8120CE128CF7}" type="parTrans" cxnId="{041F335A-AFDE-421F-B1C0-38686190D18A}">
      <dgm:prSet/>
      <dgm:spPr/>
      <dgm:t>
        <a:bodyPr/>
        <a:lstStyle/>
        <a:p>
          <a:endParaRPr lang="en-US"/>
        </a:p>
      </dgm:t>
    </dgm:pt>
    <dgm:pt modelId="{86E12AE1-D055-44A4-9E4F-6201BCD04731}" type="sibTrans" cxnId="{041F335A-AFDE-421F-B1C0-38686190D18A}">
      <dgm:prSet/>
      <dgm:spPr/>
      <dgm:t>
        <a:bodyPr/>
        <a:lstStyle/>
        <a:p>
          <a:endParaRPr lang="en-US"/>
        </a:p>
      </dgm:t>
    </dgm:pt>
    <dgm:pt modelId="{0BCEE560-0533-4680-877D-904C43DCBCB1}" type="pres">
      <dgm:prSet presAssocID="{3361DAE6-59B2-4714-BF8F-19A5654DC81D}" presName="linear" presStyleCnt="0">
        <dgm:presLayoutVars>
          <dgm:dir/>
          <dgm:animLvl val="lvl"/>
          <dgm:resizeHandles val="exact"/>
        </dgm:presLayoutVars>
      </dgm:prSet>
      <dgm:spPr/>
    </dgm:pt>
    <dgm:pt modelId="{927CBB2E-B7D6-425E-BA57-AFCE54FEA6A0}" type="pres">
      <dgm:prSet presAssocID="{5B7F4569-B999-4E4F-B5F5-1981E7DA80F5}" presName="parentLin" presStyleCnt="0"/>
      <dgm:spPr/>
    </dgm:pt>
    <dgm:pt modelId="{7C4CF71F-5519-442C-8AA0-AAA79BD619D9}" type="pres">
      <dgm:prSet presAssocID="{5B7F4569-B999-4E4F-B5F5-1981E7DA80F5}" presName="parentLeftMargin" presStyleLbl="node1" presStyleIdx="0" presStyleCnt="3"/>
      <dgm:spPr/>
    </dgm:pt>
    <dgm:pt modelId="{EDA631ED-CF83-4C64-A2EE-9252178DC88E}" type="pres">
      <dgm:prSet presAssocID="{5B7F4569-B999-4E4F-B5F5-1981E7DA80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88B71D-CA08-482B-AA71-A2D0292075F5}" type="pres">
      <dgm:prSet presAssocID="{5B7F4569-B999-4E4F-B5F5-1981E7DA80F5}" presName="negativeSpace" presStyleCnt="0"/>
      <dgm:spPr/>
    </dgm:pt>
    <dgm:pt modelId="{1335EAD1-9BA5-4415-95D0-AE86565C1B36}" type="pres">
      <dgm:prSet presAssocID="{5B7F4569-B999-4E4F-B5F5-1981E7DA80F5}" presName="childText" presStyleLbl="conFgAcc1" presStyleIdx="0" presStyleCnt="3">
        <dgm:presLayoutVars>
          <dgm:bulletEnabled val="1"/>
        </dgm:presLayoutVars>
      </dgm:prSet>
      <dgm:spPr/>
    </dgm:pt>
    <dgm:pt modelId="{39E7F67A-C8BA-4AE3-98A8-48FFA57300A0}" type="pres">
      <dgm:prSet presAssocID="{B540EE36-8843-41CD-8FBF-9C648C027400}" presName="spaceBetweenRectangles" presStyleCnt="0"/>
      <dgm:spPr/>
    </dgm:pt>
    <dgm:pt modelId="{DF1A6256-8A01-4D86-9BD3-B3DF4AD59D31}" type="pres">
      <dgm:prSet presAssocID="{7D1E7848-5F9B-48F4-8ABC-2E03C37B9B95}" presName="parentLin" presStyleCnt="0"/>
      <dgm:spPr/>
    </dgm:pt>
    <dgm:pt modelId="{BAC9A1B2-C809-4EFB-9E28-10142E2E1BFC}" type="pres">
      <dgm:prSet presAssocID="{7D1E7848-5F9B-48F4-8ABC-2E03C37B9B95}" presName="parentLeftMargin" presStyleLbl="node1" presStyleIdx="0" presStyleCnt="3"/>
      <dgm:spPr/>
    </dgm:pt>
    <dgm:pt modelId="{29EF9D8A-9033-45B0-B3E1-D6EB982E4F60}" type="pres">
      <dgm:prSet presAssocID="{7D1E7848-5F9B-48F4-8ABC-2E03C37B9B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35CA9A-6BA2-4C13-B3F7-19B579A2CEB3}" type="pres">
      <dgm:prSet presAssocID="{7D1E7848-5F9B-48F4-8ABC-2E03C37B9B95}" presName="negativeSpace" presStyleCnt="0"/>
      <dgm:spPr/>
    </dgm:pt>
    <dgm:pt modelId="{BAC74D01-D213-497E-88BB-C3DB327A5FE3}" type="pres">
      <dgm:prSet presAssocID="{7D1E7848-5F9B-48F4-8ABC-2E03C37B9B95}" presName="childText" presStyleLbl="conFgAcc1" presStyleIdx="1" presStyleCnt="3">
        <dgm:presLayoutVars>
          <dgm:bulletEnabled val="1"/>
        </dgm:presLayoutVars>
      </dgm:prSet>
      <dgm:spPr/>
    </dgm:pt>
    <dgm:pt modelId="{9B5467DC-53BF-4466-9623-6C413C4FBEF4}" type="pres">
      <dgm:prSet presAssocID="{BC11BB4C-6FE6-4A4A-8CC1-989BA0FD643F}" presName="spaceBetweenRectangles" presStyleCnt="0"/>
      <dgm:spPr/>
    </dgm:pt>
    <dgm:pt modelId="{157B861F-3535-4CBB-BE7D-F902C97A7E0F}" type="pres">
      <dgm:prSet presAssocID="{3C8DC7A0-DB39-4496-BF23-9389F71A566F}" presName="parentLin" presStyleCnt="0"/>
      <dgm:spPr/>
    </dgm:pt>
    <dgm:pt modelId="{ACA1B5F4-8872-4CD9-AB20-DB925738EBA1}" type="pres">
      <dgm:prSet presAssocID="{3C8DC7A0-DB39-4496-BF23-9389F71A566F}" presName="parentLeftMargin" presStyleLbl="node1" presStyleIdx="1" presStyleCnt="3"/>
      <dgm:spPr/>
    </dgm:pt>
    <dgm:pt modelId="{FFC683B7-0D50-4945-8FCF-3A3ABE137B04}" type="pres">
      <dgm:prSet presAssocID="{3C8DC7A0-DB39-4496-BF23-9389F71A566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15ABFB0-C0A9-46E6-85B4-26FE320F768B}" type="pres">
      <dgm:prSet presAssocID="{3C8DC7A0-DB39-4496-BF23-9389F71A566F}" presName="negativeSpace" presStyleCnt="0"/>
      <dgm:spPr/>
    </dgm:pt>
    <dgm:pt modelId="{E3666C99-A42C-4BD4-93AC-93A5A4827303}" type="pres">
      <dgm:prSet presAssocID="{3C8DC7A0-DB39-4496-BF23-9389F71A56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0F852C-3C42-4EE7-8B90-F950F2CCAE87}" type="presOf" srcId="{3C8DC7A0-DB39-4496-BF23-9389F71A566F}" destId="{FFC683B7-0D50-4945-8FCF-3A3ABE137B04}" srcOrd="1" destOrd="0" presId="urn:microsoft.com/office/officeart/2005/8/layout/list1"/>
    <dgm:cxn modelId="{B1B6B035-A7B0-4EE3-B630-336E656DB7D4}" type="presOf" srcId="{3361DAE6-59B2-4714-BF8F-19A5654DC81D}" destId="{0BCEE560-0533-4680-877D-904C43DCBCB1}" srcOrd="0" destOrd="0" presId="urn:microsoft.com/office/officeart/2005/8/layout/list1"/>
    <dgm:cxn modelId="{4B65C53F-D215-4E0E-AA31-5E71AA2CBAEB}" type="presOf" srcId="{7D1E7848-5F9B-48F4-8ABC-2E03C37B9B95}" destId="{BAC9A1B2-C809-4EFB-9E28-10142E2E1BFC}" srcOrd="0" destOrd="0" presId="urn:microsoft.com/office/officeart/2005/8/layout/list1"/>
    <dgm:cxn modelId="{81ABFD67-40D7-4404-B814-7F3C972F9E88}" type="presOf" srcId="{3C8DC7A0-DB39-4496-BF23-9389F71A566F}" destId="{ACA1B5F4-8872-4CD9-AB20-DB925738EBA1}" srcOrd="0" destOrd="0" presId="urn:microsoft.com/office/officeart/2005/8/layout/list1"/>
    <dgm:cxn modelId="{041F335A-AFDE-421F-B1C0-38686190D18A}" srcId="{3361DAE6-59B2-4714-BF8F-19A5654DC81D}" destId="{3C8DC7A0-DB39-4496-BF23-9389F71A566F}" srcOrd="2" destOrd="0" parTransId="{F88FDB4F-A785-4542-AF21-8120CE128CF7}" sibTransId="{86E12AE1-D055-44A4-9E4F-6201BCD04731}"/>
    <dgm:cxn modelId="{3B62715A-2D58-41B3-9912-7074B50F2098}" type="presOf" srcId="{5B7F4569-B999-4E4F-B5F5-1981E7DA80F5}" destId="{EDA631ED-CF83-4C64-A2EE-9252178DC88E}" srcOrd="1" destOrd="0" presId="urn:microsoft.com/office/officeart/2005/8/layout/list1"/>
    <dgm:cxn modelId="{A949DD86-622D-464D-9968-D17057A31F93}" srcId="{3361DAE6-59B2-4714-BF8F-19A5654DC81D}" destId="{5B7F4569-B999-4E4F-B5F5-1981E7DA80F5}" srcOrd="0" destOrd="0" parTransId="{606223F4-5C8C-418C-ABE4-9F7FC7A70648}" sibTransId="{B540EE36-8843-41CD-8FBF-9C648C027400}"/>
    <dgm:cxn modelId="{A495198B-41ED-41FC-9505-C7AB67D01759}" srcId="{3361DAE6-59B2-4714-BF8F-19A5654DC81D}" destId="{7D1E7848-5F9B-48F4-8ABC-2E03C37B9B95}" srcOrd="1" destOrd="0" parTransId="{92226F2B-F27F-4571-93D1-C1E4663E0798}" sibTransId="{BC11BB4C-6FE6-4A4A-8CC1-989BA0FD643F}"/>
    <dgm:cxn modelId="{19757DC5-0A63-4FAB-90A2-28E2394B56ED}" type="presOf" srcId="{7D1E7848-5F9B-48F4-8ABC-2E03C37B9B95}" destId="{29EF9D8A-9033-45B0-B3E1-D6EB982E4F60}" srcOrd="1" destOrd="0" presId="urn:microsoft.com/office/officeart/2005/8/layout/list1"/>
    <dgm:cxn modelId="{09E038C7-859C-4119-B8D6-DE022B978DFD}" type="presOf" srcId="{5B7F4569-B999-4E4F-B5F5-1981E7DA80F5}" destId="{7C4CF71F-5519-442C-8AA0-AAA79BD619D9}" srcOrd="0" destOrd="0" presId="urn:microsoft.com/office/officeart/2005/8/layout/list1"/>
    <dgm:cxn modelId="{5A8D4085-F908-49E5-A196-BAC0E4DC722C}" type="presParOf" srcId="{0BCEE560-0533-4680-877D-904C43DCBCB1}" destId="{927CBB2E-B7D6-425E-BA57-AFCE54FEA6A0}" srcOrd="0" destOrd="0" presId="urn:microsoft.com/office/officeart/2005/8/layout/list1"/>
    <dgm:cxn modelId="{908C0061-7277-4F51-8D15-1B4705015911}" type="presParOf" srcId="{927CBB2E-B7D6-425E-BA57-AFCE54FEA6A0}" destId="{7C4CF71F-5519-442C-8AA0-AAA79BD619D9}" srcOrd="0" destOrd="0" presId="urn:microsoft.com/office/officeart/2005/8/layout/list1"/>
    <dgm:cxn modelId="{A4D838F1-4EAD-4422-982A-F31126258002}" type="presParOf" srcId="{927CBB2E-B7D6-425E-BA57-AFCE54FEA6A0}" destId="{EDA631ED-CF83-4C64-A2EE-9252178DC88E}" srcOrd="1" destOrd="0" presId="urn:microsoft.com/office/officeart/2005/8/layout/list1"/>
    <dgm:cxn modelId="{2D97CE32-8747-42E4-A69F-6929D432D7B3}" type="presParOf" srcId="{0BCEE560-0533-4680-877D-904C43DCBCB1}" destId="{1688B71D-CA08-482B-AA71-A2D0292075F5}" srcOrd="1" destOrd="0" presId="urn:microsoft.com/office/officeart/2005/8/layout/list1"/>
    <dgm:cxn modelId="{DFDEFEA7-A0DB-47C9-BF3D-55826D9DA029}" type="presParOf" srcId="{0BCEE560-0533-4680-877D-904C43DCBCB1}" destId="{1335EAD1-9BA5-4415-95D0-AE86565C1B36}" srcOrd="2" destOrd="0" presId="urn:microsoft.com/office/officeart/2005/8/layout/list1"/>
    <dgm:cxn modelId="{F4DC0BBE-4658-4ACC-B27E-B3F28819C964}" type="presParOf" srcId="{0BCEE560-0533-4680-877D-904C43DCBCB1}" destId="{39E7F67A-C8BA-4AE3-98A8-48FFA57300A0}" srcOrd="3" destOrd="0" presId="urn:microsoft.com/office/officeart/2005/8/layout/list1"/>
    <dgm:cxn modelId="{5514421F-5A9E-4AD2-8773-0443EA4614A1}" type="presParOf" srcId="{0BCEE560-0533-4680-877D-904C43DCBCB1}" destId="{DF1A6256-8A01-4D86-9BD3-B3DF4AD59D31}" srcOrd="4" destOrd="0" presId="urn:microsoft.com/office/officeart/2005/8/layout/list1"/>
    <dgm:cxn modelId="{BEB5FD1C-BFA9-4612-8332-6606C4A3FD33}" type="presParOf" srcId="{DF1A6256-8A01-4D86-9BD3-B3DF4AD59D31}" destId="{BAC9A1B2-C809-4EFB-9E28-10142E2E1BFC}" srcOrd="0" destOrd="0" presId="urn:microsoft.com/office/officeart/2005/8/layout/list1"/>
    <dgm:cxn modelId="{893E56B4-8606-4021-8D7E-30C9726E04F0}" type="presParOf" srcId="{DF1A6256-8A01-4D86-9BD3-B3DF4AD59D31}" destId="{29EF9D8A-9033-45B0-B3E1-D6EB982E4F60}" srcOrd="1" destOrd="0" presId="urn:microsoft.com/office/officeart/2005/8/layout/list1"/>
    <dgm:cxn modelId="{87FAF288-8A50-438D-86D6-AAD1EACC319E}" type="presParOf" srcId="{0BCEE560-0533-4680-877D-904C43DCBCB1}" destId="{CA35CA9A-6BA2-4C13-B3F7-19B579A2CEB3}" srcOrd="5" destOrd="0" presId="urn:microsoft.com/office/officeart/2005/8/layout/list1"/>
    <dgm:cxn modelId="{F48BD658-D0A3-43B3-B557-54C178192AE7}" type="presParOf" srcId="{0BCEE560-0533-4680-877D-904C43DCBCB1}" destId="{BAC74D01-D213-497E-88BB-C3DB327A5FE3}" srcOrd="6" destOrd="0" presId="urn:microsoft.com/office/officeart/2005/8/layout/list1"/>
    <dgm:cxn modelId="{0E20A976-F5D2-417B-A76A-DB604FD7DA28}" type="presParOf" srcId="{0BCEE560-0533-4680-877D-904C43DCBCB1}" destId="{9B5467DC-53BF-4466-9623-6C413C4FBEF4}" srcOrd="7" destOrd="0" presId="urn:microsoft.com/office/officeart/2005/8/layout/list1"/>
    <dgm:cxn modelId="{C3B1A866-E19B-4AE0-BC5E-04BB9E74B942}" type="presParOf" srcId="{0BCEE560-0533-4680-877D-904C43DCBCB1}" destId="{157B861F-3535-4CBB-BE7D-F902C97A7E0F}" srcOrd="8" destOrd="0" presId="urn:microsoft.com/office/officeart/2005/8/layout/list1"/>
    <dgm:cxn modelId="{8455F21A-2509-48CB-84CA-A972C2509615}" type="presParOf" srcId="{157B861F-3535-4CBB-BE7D-F902C97A7E0F}" destId="{ACA1B5F4-8872-4CD9-AB20-DB925738EBA1}" srcOrd="0" destOrd="0" presId="urn:microsoft.com/office/officeart/2005/8/layout/list1"/>
    <dgm:cxn modelId="{FFA388F7-EC1B-471F-851E-76E7CC3CAA12}" type="presParOf" srcId="{157B861F-3535-4CBB-BE7D-F902C97A7E0F}" destId="{FFC683B7-0D50-4945-8FCF-3A3ABE137B04}" srcOrd="1" destOrd="0" presId="urn:microsoft.com/office/officeart/2005/8/layout/list1"/>
    <dgm:cxn modelId="{9CACA399-8CBD-4FA1-91F0-127791EF2E3B}" type="presParOf" srcId="{0BCEE560-0533-4680-877D-904C43DCBCB1}" destId="{D15ABFB0-C0A9-46E6-85B4-26FE320F768B}" srcOrd="9" destOrd="0" presId="urn:microsoft.com/office/officeart/2005/8/layout/list1"/>
    <dgm:cxn modelId="{E9DA7D1F-F27F-4DA3-BD2A-9F1FB3E088C6}" type="presParOf" srcId="{0BCEE560-0533-4680-877D-904C43DCBCB1}" destId="{E3666C99-A42C-4BD4-93AC-93A5A48273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7F51DD-A506-4B69-959B-0420A52EAFD6}" type="doc">
      <dgm:prSet loTypeId="urn:microsoft.com/office/officeart/2016/7/layout/RepeatingBendingProcessNew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8C9817-EBAC-4D70-AED9-AF82928C31CF}">
      <dgm:prSet/>
      <dgm:spPr/>
      <dgm:t>
        <a:bodyPr/>
        <a:lstStyle/>
        <a:p>
          <a:r>
            <a:rPr lang="es-AR" dirty="0"/>
            <a:t>Estudio de gastos anuales en Dto. de Compras.</a:t>
          </a:r>
          <a:endParaRPr lang="en-US" dirty="0"/>
        </a:p>
      </dgm:t>
    </dgm:pt>
    <dgm:pt modelId="{A7EAE3A8-231A-46B4-8D67-6351B54CD0DA}" type="parTrans" cxnId="{7280D66F-6EFE-4BD1-ACCF-C14B5D58C0D1}">
      <dgm:prSet/>
      <dgm:spPr/>
      <dgm:t>
        <a:bodyPr/>
        <a:lstStyle/>
        <a:p>
          <a:endParaRPr lang="en-US"/>
        </a:p>
      </dgm:t>
    </dgm:pt>
    <dgm:pt modelId="{206B4B65-7728-409A-8F05-449AE7A920D9}" type="sibTrans" cxnId="{7280D66F-6EFE-4BD1-ACCF-C14B5D58C0D1}">
      <dgm:prSet/>
      <dgm:spPr/>
      <dgm:t>
        <a:bodyPr/>
        <a:lstStyle/>
        <a:p>
          <a:endParaRPr lang="en-US"/>
        </a:p>
      </dgm:t>
    </dgm:pt>
    <dgm:pt modelId="{47C01E4C-D703-46BA-9000-34FF3EEB376D}">
      <dgm:prSet/>
      <dgm:spPr/>
      <dgm:t>
        <a:bodyPr/>
        <a:lstStyle/>
        <a:p>
          <a:r>
            <a:rPr lang="es-AR" dirty="0"/>
            <a:t>Debate con Dto. de Mantenimiento e Ingeniería: ventajas de contar con nuevo proveedor y solucionar problemas.</a:t>
          </a:r>
          <a:endParaRPr lang="en-US" dirty="0"/>
        </a:p>
      </dgm:t>
    </dgm:pt>
    <dgm:pt modelId="{5229D653-F5CE-4CFD-B4B6-EABBE70389A6}" type="parTrans" cxnId="{E09477D4-9339-4806-8530-E7317BBD1AD0}">
      <dgm:prSet/>
      <dgm:spPr/>
      <dgm:t>
        <a:bodyPr/>
        <a:lstStyle/>
        <a:p>
          <a:endParaRPr lang="en-US"/>
        </a:p>
      </dgm:t>
    </dgm:pt>
    <dgm:pt modelId="{6CB82807-44D0-4DF4-8325-6925FA282EE4}" type="sibTrans" cxnId="{E09477D4-9339-4806-8530-E7317BBD1AD0}">
      <dgm:prSet/>
      <dgm:spPr/>
      <dgm:t>
        <a:bodyPr/>
        <a:lstStyle/>
        <a:p>
          <a:endParaRPr lang="en-US"/>
        </a:p>
      </dgm:t>
    </dgm:pt>
    <dgm:pt modelId="{EA64881F-85EF-4611-A629-ADD586F2C29E}">
      <dgm:prSet/>
      <dgm:spPr/>
      <dgm:t>
        <a:bodyPr/>
        <a:lstStyle/>
        <a:p>
          <a:r>
            <a:rPr lang="es-AR" dirty="0"/>
            <a:t>Investigación de productos utilizados con regularidad y sus respectivas composiciones químicas. Observación de planos 2D de cada componente.</a:t>
          </a:r>
          <a:endParaRPr lang="en-US" dirty="0"/>
        </a:p>
      </dgm:t>
    </dgm:pt>
    <dgm:pt modelId="{3AA750F3-9F50-4FA6-8CAE-631405E556B3}" type="parTrans" cxnId="{D7A014EC-BD68-4E19-9E21-2C40BFD9BADF}">
      <dgm:prSet/>
      <dgm:spPr/>
      <dgm:t>
        <a:bodyPr/>
        <a:lstStyle/>
        <a:p>
          <a:endParaRPr lang="en-US"/>
        </a:p>
      </dgm:t>
    </dgm:pt>
    <dgm:pt modelId="{AB95CC07-3609-4D58-A570-225715DAB17A}" type="sibTrans" cxnId="{D7A014EC-BD68-4E19-9E21-2C40BFD9BADF}">
      <dgm:prSet/>
      <dgm:spPr/>
      <dgm:t>
        <a:bodyPr/>
        <a:lstStyle/>
        <a:p>
          <a:endParaRPr lang="en-US"/>
        </a:p>
      </dgm:t>
    </dgm:pt>
    <dgm:pt modelId="{14F142C1-73E5-462B-95B2-0F252703F286}">
      <dgm:prSet/>
      <dgm:spPr/>
      <dgm:t>
        <a:bodyPr/>
        <a:lstStyle/>
        <a:p>
          <a:r>
            <a:rPr lang="es-AR" dirty="0"/>
            <a:t>Búsqueda de proveedores que sean auditados y certificados por normas ISO.</a:t>
          </a:r>
          <a:endParaRPr lang="en-US" dirty="0"/>
        </a:p>
      </dgm:t>
    </dgm:pt>
    <dgm:pt modelId="{E73EC599-99B1-41D6-BD3C-F945E46EA72B}" type="parTrans" cxnId="{A6F76302-1CA3-494E-AB46-084522217476}">
      <dgm:prSet/>
      <dgm:spPr/>
      <dgm:t>
        <a:bodyPr/>
        <a:lstStyle/>
        <a:p>
          <a:endParaRPr lang="en-US"/>
        </a:p>
      </dgm:t>
    </dgm:pt>
    <dgm:pt modelId="{F1E4A7FD-09D8-43D0-8006-7C70616E7B38}" type="sibTrans" cxnId="{A6F76302-1CA3-494E-AB46-084522217476}">
      <dgm:prSet/>
      <dgm:spPr/>
      <dgm:t>
        <a:bodyPr/>
        <a:lstStyle/>
        <a:p>
          <a:endParaRPr lang="en-US"/>
        </a:p>
      </dgm:t>
    </dgm:pt>
    <dgm:pt modelId="{1F24FD84-6D39-4E64-9663-C1B7378B6791}">
      <dgm:prSet/>
      <dgm:spPr/>
      <dgm:t>
        <a:bodyPr/>
        <a:lstStyle/>
        <a:p>
          <a:r>
            <a:rPr lang="es-AR" dirty="0"/>
            <a:t>Reunión informativa con proveedores sobre las características del servicio a brindar.</a:t>
          </a:r>
          <a:endParaRPr lang="en-US" dirty="0"/>
        </a:p>
      </dgm:t>
    </dgm:pt>
    <dgm:pt modelId="{CA300EAC-4556-4E36-B160-E090346EA00C}" type="parTrans" cxnId="{DB16B549-1A81-43BA-AB8A-E8DF9DC82722}">
      <dgm:prSet/>
      <dgm:spPr/>
      <dgm:t>
        <a:bodyPr/>
        <a:lstStyle/>
        <a:p>
          <a:endParaRPr lang="en-US"/>
        </a:p>
      </dgm:t>
    </dgm:pt>
    <dgm:pt modelId="{4C80B0CF-79C3-4C99-8E37-41911F355E0F}" type="sibTrans" cxnId="{DB16B549-1A81-43BA-AB8A-E8DF9DC82722}">
      <dgm:prSet/>
      <dgm:spPr/>
      <dgm:t>
        <a:bodyPr/>
        <a:lstStyle/>
        <a:p>
          <a:endParaRPr lang="en-US"/>
        </a:p>
      </dgm:t>
    </dgm:pt>
    <dgm:pt modelId="{B7FD8C61-4D60-4045-B26A-AF79E41A41E0}">
      <dgm:prSet/>
      <dgm:spPr/>
      <dgm:t>
        <a:bodyPr/>
        <a:lstStyle/>
        <a:p>
          <a:r>
            <a:rPr lang="en-US" dirty="0" err="1"/>
            <a:t>Concurso</a:t>
          </a:r>
          <a:r>
            <a:rPr lang="en-US" dirty="0"/>
            <a:t> de </a:t>
          </a:r>
          <a:r>
            <a:rPr lang="en-US" dirty="0" err="1"/>
            <a:t>precios</a:t>
          </a:r>
          <a:endParaRPr lang="en-US" dirty="0"/>
        </a:p>
      </dgm:t>
    </dgm:pt>
    <dgm:pt modelId="{49C2B159-402C-434A-B499-229BBD0F3B35}" type="parTrans" cxnId="{F65DA122-15A5-4C76-B933-ED7B672F94AA}">
      <dgm:prSet/>
      <dgm:spPr/>
      <dgm:t>
        <a:bodyPr/>
        <a:lstStyle/>
        <a:p>
          <a:endParaRPr lang="en-US"/>
        </a:p>
      </dgm:t>
    </dgm:pt>
    <dgm:pt modelId="{803DE38F-83C0-4734-B8C0-44FB10280402}" type="sibTrans" cxnId="{F65DA122-15A5-4C76-B933-ED7B672F94AA}">
      <dgm:prSet/>
      <dgm:spPr/>
      <dgm:t>
        <a:bodyPr/>
        <a:lstStyle/>
        <a:p>
          <a:endParaRPr lang="en-US"/>
        </a:p>
      </dgm:t>
    </dgm:pt>
    <dgm:pt modelId="{2236B71D-47C9-46F4-947B-6829477A56BE}">
      <dgm:prSet/>
      <dgm:spPr/>
      <dgm:t>
        <a:bodyPr/>
        <a:lstStyle/>
        <a:p>
          <a:r>
            <a:rPr lang="es-MX" dirty="0"/>
            <a:t>Negociación de precios de Producto y Servicios con el proveedor seleccionado.</a:t>
          </a:r>
          <a:endParaRPr lang="en-US" dirty="0"/>
        </a:p>
      </dgm:t>
    </dgm:pt>
    <dgm:pt modelId="{5CB26371-B533-4E99-A6FE-4F8345BA5AC6}" type="parTrans" cxnId="{3F0391E7-FAC6-46D7-8BFA-1BCEAF75CAAA}">
      <dgm:prSet/>
      <dgm:spPr/>
      <dgm:t>
        <a:bodyPr/>
        <a:lstStyle/>
        <a:p>
          <a:endParaRPr lang="en-US"/>
        </a:p>
      </dgm:t>
    </dgm:pt>
    <dgm:pt modelId="{EB3EAAF0-FB34-4B9A-88D5-2000014CC5CB}" type="sibTrans" cxnId="{3F0391E7-FAC6-46D7-8BFA-1BCEAF75CAAA}">
      <dgm:prSet/>
      <dgm:spPr/>
      <dgm:t>
        <a:bodyPr/>
        <a:lstStyle/>
        <a:p>
          <a:endParaRPr lang="en-US"/>
        </a:p>
      </dgm:t>
    </dgm:pt>
    <dgm:pt modelId="{297BE901-FEDE-4E77-8162-BB55DEBB5BCE}">
      <dgm:prSet/>
      <dgm:spPr/>
      <dgm:t>
        <a:bodyPr/>
        <a:lstStyle/>
        <a:p>
          <a:r>
            <a:rPr lang="es-AR" dirty="0"/>
            <a:t>Dado de alta del proveedor en nuestro sistema.</a:t>
          </a:r>
          <a:endParaRPr lang="en-US" dirty="0"/>
        </a:p>
      </dgm:t>
    </dgm:pt>
    <dgm:pt modelId="{9BCDF485-8C6B-4A86-879C-9EE2CF27DA8D}" type="parTrans" cxnId="{E0AF16B5-082F-403B-A7AB-F41A065133CB}">
      <dgm:prSet/>
      <dgm:spPr/>
      <dgm:t>
        <a:bodyPr/>
        <a:lstStyle/>
        <a:p>
          <a:endParaRPr lang="en-US"/>
        </a:p>
      </dgm:t>
    </dgm:pt>
    <dgm:pt modelId="{582A8D71-BCD3-4B0B-A5F2-6B3A8D478B90}" type="sibTrans" cxnId="{E0AF16B5-082F-403B-A7AB-F41A065133CB}">
      <dgm:prSet/>
      <dgm:spPr/>
      <dgm:t>
        <a:bodyPr/>
        <a:lstStyle/>
        <a:p>
          <a:endParaRPr lang="en-US"/>
        </a:p>
      </dgm:t>
    </dgm:pt>
    <dgm:pt modelId="{3C559B08-5C9A-444E-8A91-C32B5AED9243}">
      <dgm:prSet/>
      <dgm:spPr/>
      <dgm:t>
        <a:bodyPr/>
        <a:lstStyle/>
        <a:p>
          <a:r>
            <a:rPr lang="en-US" dirty="0"/>
            <a:t>1ra </a:t>
          </a:r>
          <a:r>
            <a:rPr lang="en-US" dirty="0" err="1"/>
            <a:t>compra</a:t>
          </a:r>
          <a:endParaRPr lang="en-US" dirty="0"/>
        </a:p>
      </dgm:t>
    </dgm:pt>
    <dgm:pt modelId="{20B5CF87-2BC7-4E4F-9E12-91A6BDBDB72C}" type="parTrans" cxnId="{3ED98E73-F4A2-490E-BF13-0134BBADA3DA}">
      <dgm:prSet/>
      <dgm:spPr/>
      <dgm:t>
        <a:bodyPr/>
        <a:lstStyle/>
        <a:p>
          <a:endParaRPr lang="es-AR"/>
        </a:p>
      </dgm:t>
    </dgm:pt>
    <dgm:pt modelId="{9B4DB392-5D94-49ED-9CA5-8491B9F67725}" type="sibTrans" cxnId="{3ED98E73-F4A2-490E-BF13-0134BBADA3DA}">
      <dgm:prSet/>
      <dgm:spPr/>
      <dgm:t>
        <a:bodyPr/>
        <a:lstStyle/>
        <a:p>
          <a:endParaRPr lang="es-AR"/>
        </a:p>
      </dgm:t>
    </dgm:pt>
    <dgm:pt modelId="{7CA609B6-C64C-4482-BB8B-6DD16F9740E6}" type="pres">
      <dgm:prSet presAssocID="{EB7F51DD-A506-4B69-959B-0420A52EAFD6}" presName="Name0" presStyleCnt="0">
        <dgm:presLayoutVars>
          <dgm:dir/>
          <dgm:resizeHandles val="exact"/>
        </dgm:presLayoutVars>
      </dgm:prSet>
      <dgm:spPr/>
    </dgm:pt>
    <dgm:pt modelId="{9FEA32E2-D8F1-48CA-A11D-1DCF22605846}" type="pres">
      <dgm:prSet presAssocID="{658C9817-EBAC-4D70-AED9-AF82928C31CF}" presName="node" presStyleLbl="node1" presStyleIdx="0" presStyleCnt="9">
        <dgm:presLayoutVars>
          <dgm:bulletEnabled val="1"/>
        </dgm:presLayoutVars>
      </dgm:prSet>
      <dgm:spPr/>
    </dgm:pt>
    <dgm:pt modelId="{D3F50D5D-0729-48A9-AB89-A9D686B23E83}" type="pres">
      <dgm:prSet presAssocID="{206B4B65-7728-409A-8F05-449AE7A920D9}" presName="sibTrans" presStyleLbl="sibTrans1D1" presStyleIdx="0" presStyleCnt="8"/>
      <dgm:spPr/>
    </dgm:pt>
    <dgm:pt modelId="{A2449800-4740-4AD3-AB0B-22ABC2EEF23A}" type="pres">
      <dgm:prSet presAssocID="{206B4B65-7728-409A-8F05-449AE7A920D9}" presName="connectorText" presStyleLbl="sibTrans1D1" presStyleIdx="0" presStyleCnt="8"/>
      <dgm:spPr/>
    </dgm:pt>
    <dgm:pt modelId="{CD741E8F-0E8C-44F0-8CA1-227651547259}" type="pres">
      <dgm:prSet presAssocID="{47C01E4C-D703-46BA-9000-34FF3EEB376D}" presName="node" presStyleLbl="node1" presStyleIdx="1" presStyleCnt="9">
        <dgm:presLayoutVars>
          <dgm:bulletEnabled val="1"/>
        </dgm:presLayoutVars>
      </dgm:prSet>
      <dgm:spPr/>
    </dgm:pt>
    <dgm:pt modelId="{95CC32FD-D1AB-4784-910A-02716CE15E95}" type="pres">
      <dgm:prSet presAssocID="{6CB82807-44D0-4DF4-8325-6925FA282EE4}" presName="sibTrans" presStyleLbl="sibTrans1D1" presStyleIdx="1" presStyleCnt="8"/>
      <dgm:spPr/>
    </dgm:pt>
    <dgm:pt modelId="{B133BDD2-96DD-481A-A050-006AED4F8160}" type="pres">
      <dgm:prSet presAssocID="{6CB82807-44D0-4DF4-8325-6925FA282EE4}" presName="connectorText" presStyleLbl="sibTrans1D1" presStyleIdx="1" presStyleCnt="8"/>
      <dgm:spPr/>
    </dgm:pt>
    <dgm:pt modelId="{2A96F5C7-A783-4FFE-831C-730B24255C95}" type="pres">
      <dgm:prSet presAssocID="{EA64881F-85EF-4611-A629-ADD586F2C29E}" presName="node" presStyleLbl="node1" presStyleIdx="2" presStyleCnt="9">
        <dgm:presLayoutVars>
          <dgm:bulletEnabled val="1"/>
        </dgm:presLayoutVars>
      </dgm:prSet>
      <dgm:spPr/>
    </dgm:pt>
    <dgm:pt modelId="{A9FEF3DA-6435-4507-906D-D650332009BE}" type="pres">
      <dgm:prSet presAssocID="{AB95CC07-3609-4D58-A570-225715DAB17A}" presName="sibTrans" presStyleLbl="sibTrans1D1" presStyleIdx="2" presStyleCnt="8"/>
      <dgm:spPr/>
    </dgm:pt>
    <dgm:pt modelId="{96E9B3A8-1EC0-4DE0-A4F5-5F408BFBD9F4}" type="pres">
      <dgm:prSet presAssocID="{AB95CC07-3609-4D58-A570-225715DAB17A}" presName="connectorText" presStyleLbl="sibTrans1D1" presStyleIdx="2" presStyleCnt="8"/>
      <dgm:spPr/>
    </dgm:pt>
    <dgm:pt modelId="{20583F59-9674-45E6-8DE8-B6234E7ACA95}" type="pres">
      <dgm:prSet presAssocID="{14F142C1-73E5-462B-95B2-0F252703F286}" presName="node" presStyleLbl="node1" presStyleIdx="3" presStyleCnt="9">
        <dgm:presLayoutVars>
          <dgm:bulletEnabled val="1"/>
        </dgm:presLayoutVars>
      </dgm:prSet>
      <dgm:spPr/>
    </dgm:pt>
    <dgm:pt modelId="{FBBBF469-AAC9-4270-A10F-9D4EC7EDA205}" type="pres">
      <dgm:prSet presAssocID="{F1E4A7FD-09D8-43D0-8006-7C70616E7B38}" presName="sibTrans" presStyleLbl="sibTrans1D1" presStyleIdx="3" presStyleCnt="8"/>
      <dgm:spPr/>
    </dgm:pt>
    <dgm:pt modelId="{9B7110AA-0408-4B68-8B61-C3327124E346}" type="pres">
      <dgm:prSet presAssocID="{F1E4A7FD-09D8-43D0-8006-7C70616E7B38}" presName="connectorText" presStyleLbl="sibTrans1D1" presStyleIdx="3" presStyleCnt="8"/>
      <dgm:spPr/>
    </dgm:pt>
    <dgm:pt modelId="{91A2FC3A-6606-4332-ADB4-B6F72360E77C}" type="pres">
      <dgm:prSet presAssocID="{1F24FD84-6D39-4E64-9663-C1B7378B6791}" presName="node" presStyleLbl="node1" presStyleIdx="4" presStyleCnt="9">
        <dgm:presLayoutVars>
          <dgm:bulletEnabled val="1"/>
        </dgm:presLayoutVars>
      </dgm:prSet>
      <dgm:spPr/>
    </dgm:pt>
    <dgm:pt modelId="{37C5DE98-3A35-46CC-8B63-1FD36D0BBCAE}" type="pres">
      <dgm:prSet presAssocID="{4C80B0CF-79C3-4C99-8E37-41911F355E0F}" presName="sibTrans" presStyleLbl="sibTrans1D1" presStyleIdx="4" presStyleCnt="8"/>
      <dgm:spPr/>
    </dgm:pt>
    <dgm:pt modelId="{04AE7AE7-C177-48ED-AAEE-8C82E5435BA5}" type="pres">
      <dgm:prSet presAssocID="{4C80B0CF-79C3-4C99-8E37-41911F355E0F}" presName="connectorText" presStyleLbl="sibTrans1D1" presStyleIdx="4" presStyleCnt="8"/>
      <dgm:spPr/>
    </dgm:pt>
    <dgm:pt modelId="{E7EB9E35-5777-4825-9FAB-E4974CF8526C}" type="pres">
      <dgm:prSet presAssocID="{B7FD8C61-4D60-4045-B26A-AF79E41A41E0}" presName="node" presStyleLbl="node1" presStyleIdx="5" presStyleCnt="9">
        <dgm:presLayoutVars>
          <dgm:bulletEnabled val="1"/>
        </dgm:presLayoutVars>
      </dgm:prSet>
      <dgm:spPr/>
    </dgm:pt>
    <dgm:pt modelId="{C33DEC7D-F869-49E3-AA78-77003D1B5169}" type="pres">
      <dgm:prSet presAssocID="{803DE38F-83C0-4734-B8C0-44FB10280402}" presName="sibTrans" presStyleLbl="sibTrans1D1" presStyleIdx="5" presStyleCnt="8"/>
      <dgm:spPr/>
    </dgm:pt>
    <dgm:pt modelId="{FC00374B-8ADE-4F70-9F94-92F78A74448A}" type="pres">
      <dgm:prSet presAssocID="{803DE38F-83C0-4734-B8C0-44FB10280402}" presName="connectorText" presStyleLbl="sibTrans1D1" presStyleIdx="5" presStyleCnt="8"/>
      <dgm:spPr/>
    </dgm:pt>
    <dgm:pt modelId="{CB2B9BB9-5580-4EDE-953E-813E6A9A739C}" type="pres">
      <dgm:prSet presAssocID="{2236B71D-47C9-46F4-947B-6829477A56BE}" presName="node" presStyleLbl="node1" presStyleIdx="6" presStyleCnt="9">
        <dgm:presLayoutVars>
          <dgm:bulletEnabled val="1"/>
        </dgm:presLayoutVars>
      </dgm:prSet>
      <dgm:spPr/>
    </dgm:pt>
    <dgm:pt modelId="{376AC12A-2986-4787-9870-D8104D83703E}" type="pres">
      <dgm:prSet presAssocID="{EB3EAAF0-FB34-4B9A-88D5-2000014CC5CB}" presName="sibTrans" presStyleLbl="sibTrans1D1" presStyleIdx="6" presStyleCnt="8"/>
      <dgm:spPr/>
    </dgm:pt>
    <dgm:pt modelId="{2754ACFB-C8AE-4DD9-8BAB-26CACD2BCA18}" type="pres">
      <dgm:prSet presAssocID="{EB3EAAF0-FB34-4B9A-88D5-2000014CC5CB}" presName="connectorText" presStyleLbl="sibTrans1D1" presStyleIdx="6" presStyleCnt="8"/>
      <dgm:spPr/>
    </dgm:pt>
    <dgm:pt modelId="{740AE790-FB3F-44AC-924E-126EB2E25B40}" type="pres">
      <dgm:prSet presAssocID="{297BE901-FEDE-4E77-8162-BB55DEBB5BCE}" presName="node" presStyleLbl="node1" presStyleIdx="7" presStyleCnt="9">
        <dgm:presLayoutVars>
          <dgm:bulletEnabled val="1"/>
        </dgm:presLayoutVars>
      </dgm:prSet>
      <dgm:spPr/>
    </dgm:pt>
    <dgm:pt modelId="{68CC0DD3-CC6A-47F3-A2B4-7336E538FF7A}" type="pres">
      <dgm:prSet presAssocID="{582A8D71-BCD3-4B0B-A5F2-6B3A8D478B90}" presName="sibTrans" presStyleLbl="sibTrans1D1" presStyleIdx="7" presStyleCnt="8"/>
      <dgm:spPr/>
    </dgm:pt>
    <dgm:pt modelId="{C2C7FF8C-02BD-4BA8-AED9-AA26CD00EF66}" type="pres">
      <dgm:prSet presAssocID="{582A8D71-BCD3-4B0B-A5F2-6B3A8D478B90}" presName="connectorText" presStyleLbl="sibTrans1D1" presStyleIdx="7" presStyleCnt="8"/>
      <dgm:spPr/>
    </dgm:pt>
    <dgm:pt modelId="{A03E839B-FFA1-491D-BE46-19D22594CA32}" type="pres">
      <dgm:prSet presAssocID="{3C559B08-5C9A-444E-8A91-C32B5AED9243}" presName="node" presStyleLbl="node1" presStyleIdx="8" presStyleCnt="9">
        <dgm:presLayoutVars>
          <dgm:bulletEnabled val="1"/>
        </dgm:presLayoutVars>
      </dgm:prSet>
      <dgm:spPr/>
    </dgm:pt>
  </dgm:ptLst>
  <dgm:cxnLst>
    <dgm:cxn modelId="{8749B000-FE97-42BC-B448-5C378A471272}" type="presOf" srcId="{2236B71D-47C9-46F4-947B-6829477A56BE}" destId="{CB2B9BB9-5580-4EDE-953E-813E6A9A739C}" srcOrd="0" destOrd="0" presId="urn:microsoft.com/office/officeart/2016/7/layout/RepeatingBendingProcessNew"/>
    <dgm:cxn modelId="{A6F76302-1CA3-494E-AB46-084522217476}" srcId="{EB7F51DD-A506-4B69-959B-0420A52EAFD6}" destId="{14F142C1-73E5-462B-95B2-0F252703F286}" srcOrd="3" destOrd="0" parTransId="{E73EC599-99B1-41D6-BD3C-F945E46EA72B}" sibTransId="{F1E4A7FD-09D8-43D0-8006-7C70616E7B38}"/>
    <dgm:cxn modelId="{3AB72C0D-9135-4691-8801-EEE6774D6088}" type="presOf" srcId="{206B4B65-7728-409A-8F05-449AE7A920D9}" destId="{D3F50D5D-0729-48A9-AB89-A9D686B23E83}" srcOrd="0" destOrd="0" presId="urn:microsoft.com/office/officeart/2016/7/layout/RepeatingBendingProcessNew"/>
    <dgm:cxn modelId="{BFB6000E-9065-4182-82C1-6D188F240B36}" type="presOf" srcId="{EB7F51DD-A506-4B69-959B-0420A52EAFD6}" destId="{7CA609B6-C64C-4482-BB8B-6DD16F9740E6}" srcOrd="0" destOrd="0" presId="urn:microsoft.com/office/officeart/2016/7/layout/RepeatingBendingProcessNew"/>
    <dgm:cxn modelId="{8E635B13-7D2B-4787-A99E-48B747338902}" type="presOf" srcId="{582A8D71-BCD3-4B0B-A5F2-6B3A8D478B90}" destId="{68CC0DD3-CC6A-47F3-A2B4-7336E538FF7A}" srcOrd="0" destOrd="0" presId="urn:microsoft.com/office/officeart/2016/7/layout/RepeatingBendingProcessNew"/>
    <dgm:cxn modelId="{F65DA122-15A5-4C76-B933-ED7B672F94AA}" srcId="{EB7F51DD-A506-4B69-959B-0420A52EAFD6}" destId="{B7FD8C61-4D60-4045-B26A-AF79E41A41E0}" srcOrd="5" destOrd="0" parTransId="{49C2B159-402C-434A-B499-229BBD0F3B35}" sibTransId="{803DE38F-83C0-4734-B8C0-44FB10280402}"/>
    <dgm:cxn modelId="{B0B0E627-FE18-4B92-AA72-FA459B7095ED}" type="presOf" srcId="{F1E4A7FD-09D8-43D0-8006-7C70616E7B38}" destId="{9B7110AA-0408-4B68-8B61-C3327124E346}" srcOrd="1" destOrd="0" presId="urn:microsoft.com/office/officeart/2016/7/layout/RepeatingBendingProcessNew"/>
    <dgm:cxn modelId="{7113F02F-664F-417B-9E45-6CA337D405DE}" type="presOf" srcId="{F1E4A7FD-09D8-43D0-8006-7C70616E7B38}" destId="{FBBBF469-AAC9-4270-A10F-9D4EC7EDA205}" srcOrd="0" destOrd="0" presId="urn:microsoft.com/office/officeart/2016/7/layout/RepeatingBendingProcessNew"/>
    <dgm:cxn modelId="{00578039-F989-405A-B991-15E4A78BC126}" type="presOf" srcId="{6CB82807-44D0-4DF4-8325-6925FA282EE4}" destId="{95CC32FD-D1AB-4784-910A-02716CE15E95}" srcOrd="0" destOrd="0" presId="urn:microsoft.com/office/officeart/2016/7/layout/RepeatingBendingProcessNew"/>
    <dgm:cxn modelId="{94699C3B-0169-4F01-890A-D2077E592319}" type="presOf" srcId="{4C80B0CF-79C3-4C99-8E37-41911F355E0F}" destId="{04AE7AE7-C177-48ED-AAEE-8C82E5435BA5}" srcOrd="1" destOrd="0" presId="urn:microsoft.com/office/officeart/2016/7/layout/RepeatingBendingProcessNew"/>
    <dgm:cxn modelId="{B25A963C-1648-491A-AEED-AD78FD139F31}" type="presOf" srcId="{EB3EAAF0-FB34-4B9A-88D5-2000014CC5CB}" destId="{376AC12A-2986-4787-9870-D8104D83703E}" srcOrd="0" destOrd="0" presId="urn:microsoft.com/office/officeart/2016/7/layout/RepeatingBendingProcessNew"/>
    <dgm:cxn modelId="{4353A369-EE43-4CD3-A287-93CA5441C141}" type="presOf" srcId="{6CB82807-44D0-4DF4-8325-6925FA282EE4}" destId="{B133BDD2-96DD-481A-A050-006AED4F8160}" srcOrd="1" destOrd="0" presId="urn:microsoft.com/office/officeart/2016/7/layout/RepeatingBendingProcessNew"/>
    <dgm:cxn modelId="{DB16B549-1A81-43BA-AB8A-E8DF9DC82722}" srcId="{EB7F51DD-A506-4B69-959B-0420A52EAFD6}" destId="{1F24FD84-6D39-4E64-9663-C1B7378B6791}" srcOrd="4" destOrd="0" parTransId="{CA300EAC-4556-4E36-B160-E090346EA00C}" sibTransId="{4C80B0CF-79C3-4C99-8E37-41911F355E0F}"/>
    <dgm:cxn modelId="{2B35B969-4058-4667-8DC6-27D5BE42AC42}" type="presOf" srcId="{EB3EAAF0-FB34-4B9A-88D5-2000014CC5CB}" destId="{2754ACFB-C8AE-4DD9-8BAB-26CACD2BCA18}" srcOrd="1" destOrd="0" presId="urn:microsoft.com/office/officeart/2016/7/layout/RepeatingBendingProcessNew"/>
    <dgm:cxn modelId="{6EC81A4F-B5BD-4B6B-8A52-7A45870BDABC}" type="presOf" srcId="{EA64881F-85EF-4611-A629-ADD586F2C29E}" destId="{2A96F5C7-A783-4FFE-831C-730B24255C95}" srcOrd="0" destOrd="0" presId="urn:microsoft.com/office/officeart/2016/7/layout/RepeatingBendingProcessNew"/>
    <dgm:cxn modelId="{7280D66F-6EFE-4BD1-ACCF-C14B5D58C0D1}" srcId="{EB7F51DD-A506-4B69-959B-0420A52EAFD6}" destId="{658C9817-EBAC-4D70-AED9-AF82928C31CF}" srcOrd="0" destOrd="0" parTransId="{A7EAE3A8-231A-46B4-8D67-6351B54CD0DA}" sibTransId="{206B4B65-7728-409A-8F05-449AE7A920D9}"/>
    <dgm:cxn modelId="{3ED98E73-F4A2-490E-BF13-0134BBADA3DA}" srcId="{EB7F51DD-A506-4B69-959B-0420A52EAFD6}" destId="{3C559B08-5C9A-444E-8A91-C32B5AED9243}" srcOrd="8" destOrd="0" parTransId="{20B5CF87-2BC7-4E4F-9E12-91A6BDBDB72C}" sibTransId="{9B4DB392-5D94-49ED-9CA5-8491B9F67725}"/>
    <dgm:cxn modelId="{23945B55-8201-45C0-B9A1-0F6D7400D1DF}" type="presOf" srcId="{1F24FD84-6D39-4E64-9663-C1B7378B6791}" destId="{91A2FC3A-6606-4332-ADB4-B6F72360E77C}" srcOrd="0" destOrd="0" presId="urn:microsoft.com/office/officeart/2016/7/layout/RepeatingBendingProcessNew"/>
    <dgm:cxn modelId="{A66BF356-AAB4-4F66-8F25-D33A82E708F4}" type="presOf" srcId="{4C80B0CF-79C3-4C99-8E37-41911F355E0F}" destId="{37C5DE98-3A35-46CC-8B63-1FD36D0BBCAE}" srcOrd="0" destOrd="0" presId="urn:microsoft.com/office/officeart/2016/7/layout/RepeatingBendingProcessNew"/>
    <dgm:cxn modelId="{CC933980-C669-4094-A43C-FC70FED9BDCC}" type="presOf" srcId="{AB95CC07-3609-4D58-A570-225715DAB17A}" destId="{A9FEF3DA-6435-4507-906D-D650332009BE}" srcOrd="0" destOrd="0" presId="urn:microsoft.com/office/officeart/2016/7/layout/RepeatingBendingProcessNew"/>
    <dgm:cxn modelId="{E071AD89-ECA7-485A-AC6D-FD0BBE59AF07}" type="presOf" srcId="{803DE38F-83C0-4734-B8C0-44FB10280402}" destId="{C33DEC7D-F869-49E3-AA78-77003D1B5169}" srcOrd="0" destOrd="0" presId="urn:microsoft.com/office/officeart/2016/7/layout/RepeatingBendingProcessNew"/>
    <dgm:cxn modelId="{59E3D692-A3EC-4228-BB1E-054D11372B24}" type="presOf" srcId="{582A8D71-BCD3-4B0B-A5F2-6B3A8D478B90}" destId="{C2C7FF8C-02BD-4BA8-AED9-AA26CD00EF66}" srcOrd="1" destOrd="0" presId="urn:microsoft.com/office/officeart/2016/7/layout/RepeatingBendingProcessNew"/>
    <dgm:cxn modelId="{24B434AC-D1C0-46CA-96F0-A66EB0B22B76}" type="presOf" srcId="{206B4B65-7728-409A-8F05-449AE7A920D9}" destId="{A2449800-4740-4AD3-AB0B-22ABC2EEF23A}" srcOrd="1" destOrd="0" presId="urn:microsoft.com/office/officeart/2016/7/layout/RepeatingBendingProcessNew"/>
    <dgm:cxn modelId="{E0AF16B5-082F-403B-A7AB-F41A065133CB}" srcId="{EB7F51DD-A506-4B69-959B-0420A52EAFD6}" destId="{297BE901-FEDE-4E77-8162-BB55DEBB5BCE}" srcOrd="7" destOrd="0" parTransId="{9BCDF485-8C6B-4A86-879C-9EE2CF27DA8D}" sibTransId="{582A8D71-BCD3-4B0B-A5F2-6B3A8D478B90}"/>
    <dgm:cxn modelId="{6F73FCB5-903E-49E1-94DF-F8463B30E128}" type="presOf" srcId="{14F142C1-73E5-462B-95B2-0F252703F286}" destId="{20583F59-9674-45E6-8DE8-B6234E7ACA95}" srcOrd="0" destOrd="0" presId="urn:microsoft.com/office/officeart/2016/7/layout/RepeatingBendingProcessNew"/>
    <dgm:cxn modelId="{5D758CC7-78A3-4727-8CEA-0DCB39BBB3F6}" type="presOf" srcId="{803DE38F-83C0-4734-B8C0-44FB10280402}" destId="{FC00374B-8ADE-4F70-9F94-92F78A74448A}" srcOrd="1" destOrd="0" presId="urn:microsoft.com/office/officeart/2016/7/layout/RepeatingBendingProcessNew"/>
    <dgm:cxn modelId="{D3B8B3C7-3DA3-4ADC-8DDE-681C9ABBB582}" type="presOf" srcId="{658C9817-EBAC-4D70-AED9-AF82928C31CF}" destId="{9FEA32E2-D8F1-48CA-A11D-1DCF22605846}" srcOrd="0" destOrd="0" presId="urn:microsoft.com/office/officeart/2016/7/layout/RepeatingBendingProcessNew"/>
    <dgm:cxn modelId="{2AE588D3-F5EB-4951-9659-7621A60F5C21}" type="presOf" srcId="{B7FD8C61-4D60-4045-B26A-AF79E41A41E0}" destId="{E7EB9E35-5777-4825-9FAB-E4974CF8526C}" srcOrd="0" destOrd="0" presId="urn:microsoft.com/office/officeart/2016/7/layout/RepeatingBendingProcessNew"/>
    <dgm:cxn modelId="{E09477D4-9339-4806-8530-E7317BBD1AD0}" srcId="{EB7F51DD-A506-4B69-959B-0420A52EAFD6}" destId="{47C01E4C-D703-46BA-9000-34FF3EEB376D}" srcOrd="1" destOrd="0" parTransId="{5229D653-F5CE-4CFD-B4B6-EABBE70389A6}" sibTransId="{6CB82807-44D0-4DF4-8325-6925FA282EE4}"/>
    <dgm:cxn modelId="{513A0CD5-9268-4994-B66C-4971CBA2897A}" type="presOf" srcId="{297BE901-FEDE-4E77-8162-BB55DEBB5BCE}" destId="{740AE790-FB3F-44AC-924E-126EB2E25B40}" srcOrd="0" destOrd="0" presId="urn:microsoft.com/office/officeart/2016/7/layout/RepeatingBendingProcessNew"/>
    <dgm:cxn modelId="{363B87DF-C221-4144-957D-507C3721AD2F}" type="presOf" srcId="{47C01E4C-D703-46BA-9000-34FF3EEB376D}" destId="{CD741E8F-0E8C-44F0-8CA1-227651547259}" srcOrd="0" destOrd="0" presId="urn:microsoft.com/office/officeart/2016/7/layout/RepeatingBendingProcessNew"/>
    <dgm:cxn modelId="{3F0391E7-FAC6-46D7-8BFA-1BCEAF75CAAA}" srcId="{EB7F51DD-A506-4B69-959B-0420A52EAFD6}" destId="{2236B71D-47C9-46F4-947B-6829477A56BE}" srcOrd="6" destOrd="0" parTransId="{5CB26371-B533-4E99-A6FE-4F8345BA5AC6}" sibTransId="{EB3EAAF0-FB34-4B9A-88D5-2000014CC5CB}"/>
    <dgm:cxn modelId="{D7A014EC-BD68-4E19-9E21-2C40BFD9BADF}" srcId="{EB7F51DD-A506-4B69-959B-0420A52EAFD6}" destId="{EA64881F-85EF-4611-A629-ADD586F2C29E}" srcOrd="2" destOrd="0" parTransId="{3AA750F3-9F50-4FA6-8CAE-631405E556B3}" sibTransId="{AB95CC07-3609-4D58-A570-225715DAB17A}"/>
    <dgm:cxn modelId="{17A059EF-4E2A-4259-AC35-99E22A2AAB78}" type="presOf" srcId="{3C559B08-5C9A-444E-8A91-C32B5AED9243}" destId="{A03E839B-FFA1-491D-BE46-19D22594CA32}" srcOrd="0" destOrd="0" presId="urn:microsoft.com/office/officeart/2016/7/layout/RepeatingBendingProcessNew"/>
    <dgm:cxn modelId="{FB5F41F7-CBFE-4275-85FD-D7C30ACCA4E1}" type="presOf" srcId="{AB95CC07-3609-4D58-A570-225715DAB17A}" destId="{96E9B3A8-1EC0-4DE0-A4F5-5F408BFBD9F4}" srcOrd="1" destOrd="0" presId="urn:microsoft.com/office/officeart/2016/7/layout/RepeatingBendingProcessNew"/>
    <dgm:cxn modelId="{13517834-802A-4ECE-8D58-7DDBA880902A}" type="presParOf" srcId="{7CA609B6-C64C-4482-BB8B-6DD16F9740E6}" destId="{9FEA32E2-D8F1-48CA-A11D-1DCF22605846}" srcOrd="0" destOrd="0" presId="urn:microsoft.com/office/officeart/2016/7/layout/RepeatingBendingProcessNew"/>
    <dgm:cxn modelId="{D20DA53A-4EE0-421F-86F7-E709CEDB2ED5}" type="presParOf" srcId="{7CA609B6-C64C-4482-BB8B-6DD16F9740E6}" destId="{D3F50D5D-0729-48A9-AB89-A9D686B23E83}" srcOrd="1" destOrd="0" presId="urn:microsoft.com/office/officeart/2016/7/layout/RepeatingBendingProcessNew"/>
    <dgm:cxn modelId="{D67E7B5F-C23E-41A3-8523-769D15A0422F}" type="presParOf" srcId="{D3F50D5D-0729-48A9-AB89-A9D686B23E83}" destId="{A2449800-4740-4AD3-AB0B-22ABC2EEF23A}" srcOrd="0" destOrd="0" presId="urn:microsoft.com/office/officeart/2016/7/layout/RepeatingBendingProcessNew"/>
    <dgm:cxn modelId="{97FC43FA-2768-4E24-AE1C-B8188B6FEFE3}" type="presParOf" srcId="{7CA609B6-C64C-4482-BB8B-6DD16F9740E6}" destId="{CD741E8F-0E8C-44F0-8CA1-227651547259}" srcOrd="2" destOrd="0" presId="urn:microsoft.com/office/officeart/2016/7/layout/RepeatingBendingProcessNew"/>
    <dgm:cxn modelId="{9B29DE63-0564-4150-B2B0-FF428448FD4B}" type="presParOf" srcId="{7CA609B6-C64C-4482-BB8B-6DD16F9740E6}" destId="{95CC32FD-D1AB-4784-910A-02716CE15E95}" srcOrd="3" destOrd="0" presId="urn:microsoft.com/office/officeart/2016/7/layout/RepeatingBendingProcessNew"/>
    <dgm:cxn modelId="{9D97731C-0B8E-4DC9-90CF-C403A7D025D6}" type="presParOf" srcId="{95CC32FD-D1AB-4784-910A-02716CE15E95}" destId="{B133BDD2-96DD-481A-A050-006AED4F8160}" srcOrd="0" destOrd="0" presId="urn:microsoft.com/office/officeart/2016/7/layout/RepeatingBendingProcessNew"/>
    <dgm:cxn modelId="{BC97E906-C97C-49CE-997E-7197B2D5F198}" type="presParOf" srcId="{7CA609B6-C64C-4482-BB8B-6DD16F9740E6}" destId="{2A96F5C7-A783-4FFE-831C-730B24255C95}" srcOrd="4" destOrd="0" presId="urn:microsoft.com/office/officeart/2016/7/layout/RepeatingBendingProcessNew"/>
    <dgm:cxn modelId="{D4F2275A-5E72-44DB-A8C3-561CB3B4E2C2}" type="presParOf" srcId="{7CA609B6-C64C-4482-BB8B-6DD16F9740E6}" destId="{A9FEF3DA-6435-4507-906D-D650332009BE}" srcOrd="5" destOrd="0" presId="urn:microsoft.com/office/officeart/2016/7/layout/RepeatingBendingProcessNew"/>
    <dgm:cxn modelId="{A88C8C0D-82D8-4C21-B036-40B8B7DC7B00}" type="presParOf" srcId="{A9FEF3DA-6435-4507-906D-D650332009BE}" destId="{96E9B3A8-1EC0-4DE0-A4F5-5F408BFBD9F4}" srcOrd="0" destOrd="0" presId="urn:microsoft.com/office/officeart/2016/7/layout/RepeatingBendingProcessNew"/>
    <dgm:cxn modelId="{89E065CC-1EE5-42E6-A7F5-5E962A50A287}" type="presParOf" srcId="{7CA609B6-C64C-4482-BB8B-6DD16F9740E6}" destId="{20583F59-9674-45E6-8DE8-B6234E7ACA95}" srcOrd="6" destOrd="0" presId="urn:microsoft.com/office/officeart/2016/7/layout/RepeatingBendingProcessNew"/>
    <dgm:cxn modelId="{7A5E9BCD-1466-4202-A026-B8D725A4713B}" type="presParOf" srcId="{7CA609B6-C64C-4482-BB8B-6DD16F9740E6}" destId="{FBBBF469-AAC9-4270-A10F-9D4EC7EDA205}" srcOrd="7" destOrd="0" presId="urn:microsoft.com/office/officeart/2016/7/layout/RepeatingBendingProcessNew"/>
    <dgm:cxn modelId="{0FEE1B6B-574D-4617-849D-23B97CC673DF}" type="presParOf" srcId="{FBBBF469-AAC9-4270-A10F-9D4EC7EDA205}" destId="{9B7110AA-0408-4B68-8B61-C3327124E346}" srcOrd="0" destOrd="0" presId="urn:microsoft.com/office/officeart/2016/7/layout/RepeatingBendingProcessNew"/>
    <dgm:cxn modelId="{313834A0-E018-4733-8AE1-08645C63B999}" type="presParOf" srcId="{7CA609B6-C64C-4482-BB8B-6DD16F9740E6}" destId="{91A2FC3A-6606-4332-ADB4-B6F72360E77C}" srcOrd="8" destOrd="0" presId="urn:microsoft.com/office/officeart/2016/7/layout/RepeatingBendingProcessNew"/>
    <dgm:cxn modelId="{253E856A-754E-4B72-9666-C9B289A90BB3}" type="presParOf" srcId="{7CA609B6-C64C-4482-BB8B-6DD16F9740E6}" destId="{37C5DE98-3A35-46CC-8B63-1FD36D0BBCAE}" srcOrd="9" destOrd="0" presId="urn:microsoft.com/office/officeart/2016/7/layout/RepeatingBendingProcessNew"/>
    <dgm:cxn modelId="{F7B7FC5C-A793-4A54-9428-F176B5FAF496}" type="presParOf" srcId="{37C5DE98-3A35-46CC-8B63-1FD36D0BBCAE}" destId="{04AE7AE7-C177-48ED-AAEE-8C82E5435BA5}" srcOrd="0" destOrd="0" presId="urn:microsoft.com/office/officeart/2016/7/layout/RepeatingBendingProcessNew"/>
    <dgm:cxn modelId="{6C8ADA7B-5378-412F-B6FE-36FDB3F271DB}" type="presParOf" srcId="{7CA609B6-C64C-4482-BB8B-6DD16F9740E6}" destId="{E7EB9E35-5777-4825-9FAB-E4974CF8526C}" srcOrd="10" destOrd="0" presId="urn:microsoft.com/office/officeart/2016/7/layout/RepeatingBendingProcessNew"/>
    <dgm:cxn modelId="{421A87E7-2698-4F0B-9CC0-68A3FD732914}" type="presParOf" srcId="{7CA609B6-C64C-4482-BB8B-6DD16F9740E6}" destId="{C33DEC7D-F869-49E3-AA78-77003D1B5169}" srcOrd="11" destOrd="0" presId="urn:microsoft.com/office/officeart/2016/7/layout/RepeatingBendingProcessNew"/>
    <dgm:cxn modelId="{CFE7C655-2597-43F7-A3EC-26182C35D697}" type="presParOf" srcId="{C33DEC7D-F869-49E3-AA78-77003D1B5169}" destId="{FC00374B-8ADE-4F70-9F94-92F78A74448A}" srcOrd="0" destOrd="0" presId="urn:microsoft.com/office/officeart/2016/7/layout/RepeatingBendingProcessNew"/>
    <dgm:cxn modelId="{677D96EC-3B6E-4550-A5DA-FCD6EF4503BA}" type="presParOf" srcId="{7CA609B6-C64C-4482-BB8B-6DD16F9740E6}" destId="{CB2B9BB9-5580-4EDE-953E-813E6A9A739C}" srcOrd="12" destOrd="0" presId="urn:microsoft.com/office/officeart/2016/7/layout/RepeatingBendingProcessNew"/>
    <dgm:cxn modelId="{86650673-A62E-4043-9CB9-371D257AC153}" type="presParOf" srcId="{7CA609B6-C64C-4482-BB8B-6DD16F9740E6}" destId="{376AC12A-2986-4787-9870-D8104D83703E}" srcOrd="13" destOrd="0" presId="urn:microsoft.com/office/officeart/2016/7/layout/RepeatingBendingProcessNew"/>
    <dgm:cxn modelId="{227844C9-D6F7-4199-A91A-C5BB645A9720}" type="presParOf" srcId="{376AC12A-2986-4787-9870-D8104D83703E}" destId="{2754ACFB-C8AE-4DD9-8BAB-26CACD2BCA18}" srcOrd="0" destOrd="0" presId="urn:microsoft.com/office/officeart/2016/7/layout/RepeatingBendingProcessNew"/>
    <dgm:cxn modelId="{ABA7D544-F355-4856-84A5-C2EF16D063EA}" type="presParOf" srcId="{7CA609B6-C64C-4482-BB8B-6DD16F9740E6}" destId="{740AE790-FB3F-44AC-924E-126EB2E25B40}" srcOrd="14" destOrd="0" presId="urn:microsoft.com/office/officeart/2016/7/layout/RepeatingBendingProcessNew"/>
    <dgm:cxn modelId="{8E53EF2A-09F4-4FF8-9960-B6C6DE117565}" type="presParOf" srcId="{7CA609B6-C64C-4482-BB8B-6DD16F9740E6}" destId="{68CC0DD3-CC6A-47F3-A2B4-7336E538FF7A}" srcOrd="15" destOrd="0" presId="urn:microsoft.com/office/officeart/2016/7/layout/RepeatingBendingProcessNew"/>
    <dgm:cxn modelId="{F8F90470-5D7F-415F-B9A6-8BE50375B80E}" type="presParOf" srcId="{68CC0DD3-CC6A-47F3-A2B4-7336E538FF7A}" destId="{C2C7FF8C-02BD-4BA8-AED9-AA26CD00EF66}" srcOrd="0" destOrd="0" presId="urn:microsoft.com/office/officeart/2016/7/layout/RepeatingBendingProcessNew"/>
    <dgm:cxn modelId="{FFA936C7-028A-462E-A03E-2757FECCC1D5}" type="presParOf" srcId="{7CA609B6-C64C-4482-BB8B-6DD16F9740E6}" destId="{A03E839B-FFA1-491D-BE46-19D22594CA32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DFDF21-9A54-4652-8BBE-0CE7D6EAE9D5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F76BF35-E993-4FDB-86D3-081B7944F179}">
      <dgm:prSet phldrT="[Text]" custT="1"/>
      <dgm:spPr/>
      <dgm:t>
        <a:bodyPr/>
        <a:lstStyle/>
        <a:p>
          <a:pPr algn="ctr"/>
          <a:r>
            <a:rPr lang="es-MX" sz="2400" dirty="0"/>
            <a:t>Aceros Brinell</a:t>
          </a:r>
          <a:endParaRPr lang="es-AR" sz="2400" dirty="0"/>
        </a:p>
      </dgm:t>
    </dgm:pt>
    <dgm:pt modelId="{D41A0286-BA99-4D6F-9B58-4D1BD3B01EFA}" type="parTrans" cxnId="{222A6D35-55C9-4435-9B94-E8F654ECE1F4}">
      <dgm:prSet/>
      <dgm:spPr/>
      <dgm:t>
        <a:bodyPr/>
        <a:lstStyle/>
        <a:p>
          <a:endParaRPr lang="es-AR"/>
        </a:p>
      </dgm:t>
    </dgm:pt>
    <dgm:pt modelId="{288CCEAC-5BEA-4F9A-AD7C-C8735BB3AEA1}" type="sibTrans" cxnId="{222A6D35-55C9-4435-9B94-E8F654ECE1F4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AR"/>
        </a:p>
      </dgm:t>
    </dgm:pt>
    <dgm:pt modelId="{88509EC2-AA0A-460E-B7E3-5E46D296215A}" type="pres">
      <dgm:prSet presAssocID="{61DFDF21-9A54-4652-8BBE-0CE7D6EAE9D5}" presName="outerComposite" presStyleCnt="0">
        <dgm:presLayoutVars>
          <dgm:chMax val="5"/>
          <dgm:dir/>
          <dgm:resizeHandles val="exact"/>
        </dgm:presLayoutVars>
      </dgm:prSet>
      <dgm:spPr/>
    </dgm:pt>
    <dgm:pt modelId="{EEE882EC-AC54-4E4A-AB8B-3840514E06A6}" type="pres">
      <dgm:prSet presAssocID="{61DFDF21-9A54-4652-8BBE-0CE7D6EAE9D5}" presName="dummyMaxCanvas" presStyleCnt="0">
        <dgm:presLayoutVars/>
      </dgm:prSet>
      <dgm:spPr/>
    </dgm:pt>
    <dgm:pt modelId="{5FA45291-7823-4C45-891E-17629A92C76A}" type="pres">
      <dgm:prSet presAssocID="{61DFDF21-9A54-4652-8BBE-0CE7D6EAE9D5}" presName="OneNode_1" presStyleLbl="node1" presStyleIdx="0" presStyleCnt="1" custScaleY="88334" custLinFactNeighborX="6212" custLinFactNeighborY="-14468">
        <dgm:presLayoutVars>
          <dgm:bulletEnabled val="1"/>
        </dgm:presLayoutVars>
      </dgm:prSet>
      <dgm:spPr/>
    </dgm:pt>
  </dgm:ptLst>
  <dgm:cxnLst>
    <dgm:cxn modelId="{222A6D35-55C9-4435-9B94-E8F654ECE1F4}" srcId="{61DFDF21-9A54-4652-8BBE-0CE7D6EAE9D5}" destId="{6F76BF35-E993-4FDB-86D3-081B7944F179}" srcOrd="0" destOrd="0" parTransId="{D41A0286-BA99-4D6F-9B58-4D1BD3B01EFA}" sibTransId="{288CCEAC-5BEA-4F9A-AD7C-C8735BB3AEA1}"/>
    <dgm:cxn modelId="{385C803F-747C-4D61-9E2C-D641E5E28F5C}" type="presOf" srcId="{61DFDF21-9A54-4652-8BBE-0CE7D6EAE9D5}" destId="{88509EC2-AA0A-460E-B7E3-5E46D296215A}" srcOrd="0" destOrd="0" presId="urn:microsoft.com/office/officeart/2005/8/layout/vProcess5"/>
    <dgm:cxn modelId="{BA1C009D-4DD3-418D-A81C-50A7846D1C17}" type="presOf" srcId="{6F76BF35-E993-4FDB-86D3-081B7944F179}" destId="{5FA45291-7823-4C45-891E-17629A92C76A}" srcOrd="0" destOrd="0" presId="urn:microsoft.com/office/officeart/2005/8/layout/vProcess5"/>
    <dgm:cxn modelId="{ADF40669-5F79-48BA-B3A0-D245CC020E24}" type="presParOf" srcId="{88509EC2-AA0A-460E-B7E3-5E46D296215A}" destId="{EEE882EC-AC54-4E4A-AB8B-3840514E06A6}" srcOrd="0" destOrd="0" presId="urn:microsoft.com/office/officeart/2005/8/layout/vProcess5"/>
    <dgm:cxn modelId="{25170406-72FE-48FE-95FE-C128FF6E1303}" type="presParOf" srcId="{88509EC2-AA0A-460E-B7E3-5E46D296215A}" destId="{5FA45291-7823-4C45-891E-17629A92C76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DFDF21-9A54-4652-8BBE-0CE7D6EAE9D5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F76BF35-E993-4FDB-86D3-081B7944F179}">
      <dgm:prSet phldrT="[Text]" custT="1"/>
      <dgm:spPr/>
      <dgm:t>
        <a:bodyPr/>
        <a:lstStyle/>
        <a:p>
          <a:pPr algn="ctr"/>
          <a:r>
            <a:rPr lang="es-MX" sz="2400" dirty="0"/>
            <a:t>Cabot</a:t>
          </a:r>
          <a:endParaRPr lang="es-AR" sz="2400" dirty="0"/>
        </a:p>
      </dgm:t>
    </dgm:pt>
    <dgm:pt modelId="{D41A0286-BA99-4D6F-9B58-4D1BD3B01EFA}" type="parTrans" cxnId="{222A6D35-55C9-4435-9B94-E8F654ECE1F4}">
      <dgm:prSet/>
      <dgm:spPr/>
      <dgm:t>
        <a:bodyPr/>
        <a:lstStyle/>
        <a:p>
          <a:endParaRPr lang="es-AR"/>
        </a:p>
      </dgm:t>
    </dgm:pt>
    <dgm:pt modelId="{288CCEAC-5BEA-4F9A-AD7C-C8735BB3AEA1}" type="sibTrans" cxnId="{222A6D35-55C9-4435-9B94-E8F654ECE1F4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s-AR"/>
        </a:p>
      </dgm:t>
    </dgm:pt>
    <dgm:pt modelId="{88509EC2-AA0A-460E-B7E3-5E46D296215A}" type="pres">
      <dgm:prSet presAssocID="{61DFDF21-9A54-4652-8BBE-0CE7D6EAE9D5}" presName="outerComposite" presStyleCnt="0">
        <dgm:presLayoutVars>
          <dgm:chMax val="5"/>
          <dgm:dir/>
          <dgm:resizeHandles val="exact"/>
        </dgm:presLayoutVars>
      </dgm:prSet>
      <dgm:spPr/>
    </dgm:pt>
    <dgm:pt modelId="{EEE882EC-AC54-4E4A-AB8B-3840514E06A6}" type="pres">
      <dgm:prSet presAssocID="{61DFDF21-9A54-4652-8BBE-0CE7D6EAE9D5}" presName="dummyMaxCanvas" presStyleCnt="0">
        <dgm:presLayoutVars/>
      </dgm:prSet>
      <dgm:spPr/>
    </dgm:pt>
    <dgm:pt modelId="{AFFFAE0B-B207-4E58-BC6C-C95FCABAAB2A}" type="pres">
      <dgm:prSet presAssocID="{61DFDF21-9A54-4652-8BBE-0CE7D6EAE9D5}" presName="OneNode_1" presStyleLbl="node1" presStyleIdx="0" presStyleCnt="1" custLinFactNeighborX="-16312" custLinFactNeighborY="33810">
        <dgm:presLayoutVars>
          <dgm:bulletEnabled val="1"/>
        </dgm:presLayoutVars>
      </dgm:prSet>
      <dgm:spPr/>
    </dgm:pt>
  </dgm:ptLst>
  <dgm:cxnLst>
    <dgm:cxn modelId="{222A6D35-55C9-4435-9B94-E8F654ECE1F4}" srcId="{61DFDF21-9A54-4652-8BBE-0CE7D6EAE9D5}" destId="{6F76BF35-E993-4FDB-86D3-081B7944F179}" srcOrd="0" destOrd="0" parTransId="{D41A0286-BA99-4D6F-9B58-4D1BD3B01EFA}" sibTransId="{288CCEAC-5BEA-4F9A-AD7C-C8735BB3AEA1}"/>
    <dgm:cxn modelId="{385C803F-747C-4D61-9E2C-D641E5E28F5C}" type="presOf" srcId="{61DFDF21-9A54-4652-8BBE-0CE7D6EAE9D5}" destId="{88509EC2-AA0A-460E-B7E3-5E46D296215A}" srcOrd="0" destOrd="0" presId="urn:microsoft.com/office/officeart/2005/8/layout/vProcess5"/>
    <dgm:cxn modelId="{403D6251-59B6-4CA5-9646-46AACF28C426}" type="presOf" srcId="{6F76BF35-E993-4FDB-86D3-081B7944F179}" destId="{AFFFAE0B-B207-4E58-BC6C-C95FCABAAB2A}" srcOrd="0" destOrd="0" presId="urn:microsoft.com/office/officeart/2005/8/layout/vProcess5"/>
    <dgm:cxn modelId="{ADF40669-5F79-48BA-B3A0-D245CC020E24}" type="presParOf" srcId="{88509EC2-AA0A-460E-B7E3-5E46D296215A}" destId="{EEE882EC-AC54-4E4A-AB8B-3840514E06A6}" srcOrd="0" destOrd="0" presId="urn:microsoft.com/office/officeart/2005/8/layout/vProcess5"/>
    <dgm:cxn modelId="{385E2D77-7881-4356-BC6C-B1FC9B2749C4}" type="presParOf" srcId="{88509EC2-AA0A-460E-B7E3-5E46D296215A}" destId="{AFFFAE0B-B207-4E58-BC6C-C95FCABAAB2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15B8CA-5F7C-4A11-9217-B5DF07E0672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59E2657-5D45-40D2-94D1-62F8E7C16C4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/>
            <a:t>Norma ISO 9001</a:t>
          </a:r>
          <a:endParaRPr lang="es-AR" sz="2000" dirty="0"/>
        </a:p>
      </dgm:t>
    </dgm:pt>
    <dgm:pt modelId="{52F1F569-FB6A-4EA7-BFE0-B1C8B5304E0E}" type="parTrans" cxnId="{8EA50891-AE8F-4EB2-9BE4-0E443351B65A}">
      <dgm:prSet/>
      <dgm:spPr/>
      <dgm:t>
        <a:bodyPr/>
        <a:lstStyle/>
        <a:p>
          <a:endParaRPr lang="es-AR"/>
        </a:p>
      </dgm:t>
    </dgm:pt>
    <dgm:pt modelId="{A275BBAC-7867-4161-B169-1965CA1F8140}" type="sibTrans" cxnId="{8EA50891-AE8F-4EB2-9BE4-0E443351B65A}">
      <dgm:prSet/>
      <dgm:spPr/>
      <dgm:t>
        <a:bodyPr/>
        <a:lstStyle/>
        <a:p>
          <a:endParaRPr lang="es-AR"/>
        </a:p>
      </dgm:t>
    </dgm:pt>
    <dgm:pt modelId="{7956B86A-53DE-40B0-BFC8-C80E7A4E921B}">
      <dgm:prSet phldrT="[Text]" custT="1"/>
      <dgm:spPr/>
      <dgm:t>
        <a:bodyPr/>
        <a:lstStyle/>
        <a:p>
          <a:r>
            <a:rPr lang="es-MX" sz="1600" dirty="0"/>
            <a:t>M</a:t>
          </a:r>
          <a:r>
            <a:rPr lang="es-AR" sz="1600" dirty="0" err="1"/>
            <a:t>ejora</a:t>
          </a:r>
          <a:r>
            <a:rPr lang="es-AR" sz="1600" dirty="0"/>
            <a:t> de calidad de productos/servicios</a:t>
          </a:r>
        </a:p>
      </dgm:t>
    </dgm:pt>
    <dgm:pt modelId="{19F435AB-99C1-427B-807E-AAD162EFEAA0}" type="parTrans" cxnId="{0ECC2281-7AC0-481F-B68C-55CCA5674B65}">
      <dgm:prSet/>
      <dgm:spPr/>
      <dgm:t>
        <a:bodyPr/>
        <a:lstStyle/>
        <a:p>
          <a:endParaRPr lang="es-AR"/>
        </a:p>
      </dgm:t>
    </dgm:pt>
    <dgm:pt modelId="{1F0EBC59-5FF8-4CF2-B56D-33B9A927B427}" type="sibTrans" cxnId="{0ECC2281-7AC0-481F-B68C-55CCA5674B65}">
      <dgm:prSet/>
      <dgm:spPr/>
      <dgm:t>
        <a:bodyPr/>
        <a:lstStyle/>
        <a:p>
          <a:endParaRPr lang="es-AR"/>
        </a:p>
      </dgm:t>
    </dgm:pt>
    <dgm:pt modelId="{8A57C465-E824-4301-AF7A-6A7FF2F7DCD5}">
      <dgm:prSet phldrT="[Text]" custT="1"/>
      <dgm:spPr/>
      <dgm:t>
        <a:bodyPr/>
        <a:lstStyle/>
        <a:p>
          <a:r>
            <a:rPr lang="es-AR" sz="1600" dirty="0"/>
            <a:t>Satisfacer al cliente</a:t>
          </a:r>
        </a:p>
      </dgm:t>
    </dgm:pt>
    <dgm:pt modelId="{C708A8C4-1FE4-45B5-B93A-F13E40237BB3}" type="parTrans" cxnId="{FED64A8D-5603-47F3-A104-45C507C1EB10}">
      <dgm:prSet/>
      <dgm:spPr/>
      <dgm:t>
        <a:bodyPr/>
        <a:lstStyle/>
        <a:p>
          <a:endParaRPr lang="es-AR"/>
        </a:p>
      </dgm:t>
    </dgm:pt>
    <dgm:pt modelId="{4ECAF217-902E-46DA-A715-9C98DF428AF9}" type="sibTrans" cxnId="{FED64A8D-5603-47F3-A104-45C507C1EB10}">
      <dgm:prSet/>
      <dgm:spPr/>
      <dgm:t>
        <a:bodyPr/>
        <a:lstStyle/>
        <a:p>
          <a:endParaRPr lang="es-AR"/>
        </a:p>
      </dgm:t>
    </dgm:pt>
    <dgm:pt modelId="{751E50C5-B8FE-4CD3-AB33-71142788E5F0}">
      <dgm:prSet phldrT="[Text]" custT="1"/>
      <dgm:spPr/>
      <dgm:t>
        <a:bodyPr/>
        <a:lstStyle/>
        <a:p>
          <a:r>
            <a:rPr lang="es-AR" sz="1600" dirty="0"/>
            <a:t>Optimizar procesos/mejora continua</a:t>
          </a:r>
        </a:p>
      </dgm:t>
    </dgm:pt>
    <dgm:pt modelId="{10553128-DB1B-4D76-B5F5-EDBED4265526}" type="parTrans" cxnId="{4BEF0B08-D3B5-4E69-881A-C4BADAFE2478}">
      <dgm:prSet/>
      <dgm:spPr/>
      <dgm:t>
        <a:bodyPr/>
        <a:lstStyle/>
        <a:p>
          <a:endParaRPr lang="es-AR"/>
        </a:p>
      </dgm:t>
    </dgm:pt>
    <dgm:pt modelId="{19ECEAD4-270F-48B6-AB89-5A633DE3956C}" type="sibTrans" cxnId="{4BEF0B08-D3B5-4E69-881A-C4BADAFE2478}">
      <dgm:prSet/>
      <dgm:spPr/>
      <dgm:t>
        <a:bodyPr/>
        <a:lstStyle/>
        <a:p>
          <a:endParaRPr lang="es-AR"/>
        </a:p>
      </dgm:t>
    </dgm:pt>
    <dgm:pt modelId="{D8016214-B65F-423C-837B-F948BF8CAACA}">
      <dgm:prSet phldrT="[Text]" custT="1"/>
      <dgm:spPr/>
      <dgm:t>
        <a:bodyPr/>
        <a:lstStyle/>
        <a:p>
          <a:r>
            <a:rPr lang="es-MX" sz="1600" dirty="0"/>
            <a:t>Reducir riesgos</a:t>
          </a:r>
          <a:endParaRPr lang="es-AR" sz="1600" dirty="0"/>
        </a:p>
      </dgm:t>
    </dgm:pt>
    <dgm:pt modelId="{A77511D7-294E-49E0-B8D2-61EE1114BA1A}" type="parTrans" cxnId="{706D24F4-5671-4896-A3CE-86975B03DC1B}">
      <dgm:prSet/>
      <dgm:spPr/>
      <dgm:t>
        <a:bodyPr/>
        <a:lstStyle/>
        <a:p>
          <a:endParaRPr lang="es-AR"/>
        </a:p>
      </dgm:t>
    </dgm:pt>
    <dgm:pt modelId="{35C045D0-83FC-423C-975D-B07D90C2D180}" type="sibTrans" cxnId="{706D24F4-5671-4896-A3CE-86975B03DC1B}">
      <dgm:prSet/>
      <dgm:spPr/>
      <dgm:t>
        <a:bodyPr/>
        <a:lstStyle/>
        <a:p>
          <a:endParaRPr lang="es-AR"/>
        </a:p>
      </dgm:t>
    </dgm:pt>
    <dgm:pt modelId="{06473B81-0574-4BFC-845C-FA4020D21B17}">
      <dgm:prSet phldrT="[Text]" custT="1"/>
      <dgm:spPr/>
      <dgm:t>
        <a:bodyPr/>
        <a:lstStyle/>
        <a:p>
          <a:r>
            <a:rPr lang="es-AR" sz="1600" dirty="0"/>
            <a:t>Competitividad en el mercado</a:t>
          </a:r>
        </a:p>
      </dgm:t>
    </dgm:pt>
    <dgm:pt modelId="{9CC6A01F-BDE4-4A3B-8386-B384DE18A5E0}" type="parTrans" cxnId="{6E541699-4A55-4398-A25D-66C237BB4716}">
      <dgm:prSet/>
      <dgm:spPr/>
      <dgm:t>
        <a:bodyPr/>
        <a:lstStyle/>
        <a:p>
          <a:endParaRPr lang="es-AR"/>
        </a:p>
      </dgm:t>
    </dgm:pt>
    <dgm:pt modelId="{E73CA160-6924-4D37-A1CE-3CEDEE59A446}" type="sibTrans" cxnId="{6E541699-4A55-4398-A25D-66C237BB4716}">
      <dgm:prSet/>
      <dgm:spPr/>
      <dgm:t>
        <a:bodyPr/>
        <a:lstStyle/>
        <a:p>
          <a:endParaRPr lang="es-AR"/>
        </a:p>
      </dgm:t>
    </dgm:pt>
    <dgm:pt modelId="{382C5214-59B9-4DE5-9B2F-014CB7C6BEAE}" type="pres">
      <dgm:prSet presAssocID="{0D15B8CA-5F7C-4A11-9217-B5DF07E067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3F7D97-3C58-4FB5-AA83-A668784483FF}" type="pres">
      <dgm:prSet presAssocID="{359E2657-5D45-40D2-94D1-62F8E7C16C40}" presName="root" presStyleCnt="0"/>
      <dgm:spPr/>
    </dgm:pt>
    <dgm:pt modelId="{83D25F17-BBD4-474A-9B72-5C83D845531D}" type="pres">
      <dgm:prSet presAssocID="{359E2657-5D45-40D2-94D1-62F8E7C16C40}" presName="rootComposite" presStyleCnt="0"/>
      <dgm:spPr/>
    </dgm:pt>
    <dgm:pt modelId="{D4ABC92F-1E87-4DC3-84DE-37D410FC0390}" type="pres">
      <dgm:prSet presAssocID="{359E2657-5D45-40D2-94D1-62F8E7C16C40}" presName="rootText" presStyleLbl="node1" presStyleIdx="0" presStyleCnt="1"/>
      <dgm:spPr/>
    </dgm:pt>
    <dgm:pt modelId="{D8035459-4234-449D-89CC-033A9ABA8060}" type="pres">
      <dgm:prSet presAssocID="{359E2657-5D45-40D2-94D1-62F8E7C16C40}" presName="rootConnector" presStyleLbl="node1" presStyleIdx="0" presStyleCnt="1"/>
      <dgm:spPr/>
    </dgm:pt>
    <dgm:pt modelId="{C3778AFB-4209-422E-9E30-09FAEF3CD85D}" type="pres">
      <dgm:prSet presAssocID="{359E2657-5D45-40D2-94D1-62F8E7C16C40}" presName="childShape" presStyleCnt="0"/>
      <dgm:spPr/>
    </dgm:pt>
    <dgm:pt modelId="{2080774C-99CA-45DE-8426-CEF5F7DCAF8F}" type="pres">
      <dgm:prSet presAssocID="{19F435AB-99C1-427B-807E-AAD162EFEAA0}" presName="Name13" presStyleLbl="parChTrans1D2" presStyleIdx="0" presStyleCnt="5"/>
      <dgm:spPr/>
    </dgm:pt>
    <dgm:pt modelId="{08F469A9-D1EA-4446-9B94-2753C591762A}" type="pres">
      <dgm:prSet presAssocID="{7956B86A-53DE-40B0-BFC8-C80E7A4E921B}" presName="childText" presStyleLbl="bgAcc1" presStyleIdx="0" presStyleCnt="5" custScaleX="174190" custScaleY="81078">
        <dgm:presLayoutVars>
          <dgm:bulletEnabled val="1"/>
        </dgm:presLayoutVars>
      </dgm:prSet>
      <dgm:spPr/>
    </dgm:pt>
    <dgm:pt modelId="{B847A351-BBE1-4365-8315-45F8E43D69D0}" type="pres">
      <dgm:prSet presAssocID="{10553128-DB1B-4D76-B5F5-EDBED4265526}" presName="Name13" presStyleLbl="parChTrans1D2" presStyleIdx="1" presStyleCnt="5"/>
      <dgm:spPr/>
    </dgm:pt>
    <dgm:pt modelId="{AB8BAE9A-56E5-4EE8-9833-D21D751D3273}" type="pres">
      <dgm:prSet presAssocID="{751E50C5-B8FE-4CD3-AB33-71142788E5F0}" presName="childText" presStyleLbl="bgAcc1" presStyleIdx="1" presStyleCnt="5" custScaleX="165468" custScaleY="78674">
        <dgm:presLayoutVars>
          <dgm:bulletEnabled val="1"/>
        </dgm:presLayoutVars>
      </dgm:prSet>
      <dgm:spPr/>
    </dgm:pt>
    <dgm:pt modelId="{4498832D-15F2-491C-B00B-A14CC774FECD}" type="pres">
      <dgm:prSet presAssocID="{A77511D7-294E-49E0-B8D2-61EE1114BA1A}" presName="Name13" presStyleLbl="parChTrans1D2" presStyleIdx="2" presStyleCnt="5"/>
      <dgm:spPr/>
    </dgm:pt>
    <dgm:pt modelId="{AD8C605E-EA8E-4378-9446-7CF7BA6618C8}" type="pres">
      <dgm:prSet presAssocID="{D8016214-B65F-423C-837B-F948BF8CAACA}" presName="childText" presStyleLbl="bgAcc1" presStyleIdx="2" presStyleCnt="5" custScaleX="149878" custScaleY="61126">
        <dgm:presLayoutVars>
          <dgm:bulletEnabled val="1"/>
        </dgm:presLayoutVars>
      </dgm:prSet>
      <dgm:spPr/>
    </dgm:pt>
    <dgm:pt modelId="{714987EC-1AD2-4832-9CED-06C388682949}" type="pres">
      <dgm:prSet presAssocID="{9CC6A01F-BDE4-4A3B-8386-B384DE18A5E0}" presName="Name13" presStyleLbl="parChTrans1D2" presStyleIdx="3" presStyleCnt="5"/>
      <dgm:spPr/>
    </dgm:pt>
    <dgm:pt modelId="{028EEDEC-B7E9-45A7-85BF-1F5DFD01A348}" type="pres">
      <dgm:prSet presAssocID="{06473B81-0574-4BFC-845C-FA4020D21B17}" presName="childText" presStyleLbl="bgAcc1" presStyleIdx="3" presStyleCnt="5" custScaleX="166319" custScaleY="72518">
        <dgm:presLayoutVars>
          <dgm:bulletEnabled val="1"/>
        </dgm:presLayoutVars>
      </dgm:prSet>
      <dgm:spPr/>
    </dgm:pt>
    <dgm:pt modelId="{29BB95D9-1C22-4837-B90B-5086BAA1766A}" type="pres">
      <dgm:prSet presAssocID="{C708A8C4-1FE4-45B5-B93A-F13E40237BB3}" presName="Name13" presStyleLbl="parChTrans1D2" presStyleIdx="4" presStyleCnt="5"/>
      <dgm:spPr/>
    </dgm:pt>
    <dgm:pt modelId="{23DB7419-F2D1-4B2F-BD62-BB6DC3DCA1F3}" type="pres">
      <dgm:prSet presAssocID="{8A57C465-E824-4301-AF7A-6A7FF2F7DCD5}" presName="childText" presStyleLbl="bgAcc1" presStyleIdx="4" presStyleCnt="5" custScaleX="149878" custScaleY="62206">
        <dgm:presLayoutVars>
          <dgm:bulletEnabled val="1"/>
        </dgm:presLayoutVars>
      </dgm:prSet>
      <dgm:spPr/>
    </dgm:pt>
  </dgm:ptLst>
  <dgm:cxnLst>
    <dgm:cxn modelId="{D614F605-1DF7-4606-9FFF-29FF5A2AC68B}" type="presOf" srcId="{C708A8C4-1FE4-45B5-B93A-F13E40237BB3}" destId="{29BB95D9-1C22-4837-B90B-5086BAA1766A}" srcOrd="0" destOrd="0" presId="urn:microsoft.com/office/officeart/2005/8/layout/hierarchy3"/>
    <dgm:cxn modelId="{4BEF0B08-D3B5-4E69-881A-C4BADAFE2478}" srcId="{359E2657-5D45-40D2-94D1-62F8E7C16C40}" destId="{751E50C5-B8FE-4CD3-AB33-71142788E5F0}" srcOrd="1" destOrd="0" parTransId="{10553128-DB1B-4D76-B5F5-EDBED4265526}" sibTransId="{19ECEAD4-270F-48B6-AB89-5A633DE3956C}"/>
    <dgm:cxn modelId="{0E9AF610-EE87-4932-B689-DA68E51C3617}" type="presOf" srcId="{19F435AB-99C1-427B-807E-AAD162EFEAA0}" destId="{2080774C-99CA-45DE-8426-CEF5F7DCAF8F}" srcOrd="0" destOrd="0" presId="urn:microsoft.com/office/officeart/2005/8/layout/hierarchy3"/>
    <dgm:cxn modelId="{76BE011A-7675-46BB-8CDC-014B9D777E23}" type="presOf" srcId="{D8016214-B65F-423C-837B-F948BF8CAACA}" destId="{AD8C605E-EA8E-4378-9446-7CF7BA6618C8}" srcOrd="0" destOrd="0" presId="urn:microsoft.com/office/officeart/2005/8/layout/hierarchy3"/>
    <dgm:cxn modelId="{B59BA431-C400-4EE4-9478-EE5EC47FA034}" type="presOf" srcId="{7956B86A-53DE-40B0-BFC8-C80E7A4E921B}" destId="{08F469A9-D1EA-4446-9B94-2753C591762A}" srcOrd="0" destOrd="0" presId="urn:microsoft.com/office/officeart/2005/8/layout/hierarchy3"/>
    <dgm:cxn modelId="{ED1F8E36-7DF8-4AAD-9310-A00C7F3F6C9D}" type="presOf" srcId="{0D15B8CA-5F7C-4A11-9217-B5DF07E0672D}" destId="{382C5214-59B9-4DE5-9B2F-014CB7C6BEAE}" srcOrd="0" destOrd="0" presId="urn:microsoft.com/office/officeart/2005/8/layout/hierarchy3"/>
    <dgm:cxn modelId="{8E1A6248-A0D2-43A0-B9C6-95D367325D0E}" type="presOf" srcId="{06473B81-0574-4BFC-845C-FA4020D21B17}" destId="{028EEDEC-B7E9-45A7-85BF-1F5DFD01A348}" srcOrd="0" destOrd="0" presId="urn:microsoft.com/office/officeart/2005/8/layout/hierarchy3"/>
    <dgm:cxn modelId="{C19F2B55-C6E7-421F-B830-24813DF59CC6}" type="presOf" srcId="{A77511D7-294E-49E0-B8D2-61EE1114BA1A}" destId="{4498832D-15F2-491C-B00B-A14CC774FECD}" srcOrd="0" destOrd="0" presId="urn:microsoft.com/office/officeart/2005/8/layout/hierarchy3"/>
    <dgm:cxn modelId="{0ECC2281-7AC0-481F-B68C-55CCA5674B65}" srcId="{359E2657-5D45-40D2-94D1-62F8E7C16C40}" destId="{7956B86A-53DE-40B0-BFC8-C80E7A4E921B}" srcOrd="0" destOrd="0" parTransId="{19F435AB-99C1-427B-807E-AAD162EFEAA0}" sibTransId="{1F0EBC59-5FF8-4CF2-B56D-33B9A927B427}"/>
    <dgm:cxn modelId="{78526F83-2969-4055-BF3B-0B1C980BA0C5}" type="presOf" srcId="{9CC6A01F-BDE4-4A3B-8386-B384DE18A5E0}" destId="{714987EC-1AD2-4832-9CED-06C388682949}" srcOrd="0" destOrd="0" presId="urn:microsoft.com/office/officeart/2005/8/layout/hierarchy3"/>
    <dgm:cxn modelId="{FED64A8D-5603-47F3-A104-45C507C1EB10}" srcId="{359E2657-5D45-40D2-94D1-62F8E7C16C40}" destId="{8A57C465-E824-4301-AF7A-6A7FF2F7DCD5}" srcOrd="4" destOrd="0" parTransId="{C708A8C4-1FE4-45B5-B93A-F13E40237BB3}" sibTransId="{4ECAF217-902E-46DA-A715-9C98DF428AF9}"/>
    <dgm:cxn modelId="{8EA50891-AE8F-4EB2-9BE4-0E443351B65A}" srcId="{0D15B8CA-5F7C-4A11-9217-B5DF07E0672D}" destId="{359E2657-5D45-40D2-94D1-62F8E7C16C40}" srcOrd="0" destOrd="0" parTransId="{52F1F569-FB6A-4EA7-BFE0-B1C8B5304E0E}" sibTransId="{A275BBAC-7867-4161-B169-1965CA1F8140}"/>
    <dgm:cxn modelId="{6E541699-4A55-4398-A25D-66C237BB4716}" srcId="{359E2657-5D45-40D2-94D1-62F8E7C16C40}" destId="{06473B81-0574-4BFC-845C-FA4020D21B17}" srcOrd="3" destOrd="0" parTransId="{9CC6A01F-BDE4-4A3B-8386-B384DE18A5E0}" sibTransId="{E73CA160-6924-4D37-A1CE-3CEDEE59A446}"/>
    <dgm:cxn modelId="{5B2120B2-4F77-443A-8310-D0AE48F7D33E}" type="presOf" srcId="{359E2657-5D45-40D2-94D1-62F8E7C16C40}" destId="{D4ABC92F-1E87-4DC3-84DE-37D410FC0390}" srcOrd="0" destOrd="0" presId="urn:microsoft.com/office/officeart/2005/8/layout/hierarchy3"/>
    <dgm:cxn modelId="{39E048C2-2AF0-450A-A46E-670FB2940A90}" type="presOf" srcId="{359E2657-5D45-40D2-94D1-62F8E7C16C40}" destId="{D8035459-4234-449D-89CC-033A9ABA8060}" srcOrd="1" destOrd="0" presId="urn:microsoft.com/office/officeart/2005/8/layout/hierarchy3"/>
    <dgm:cxn modelId="{36BB9FCC-CC8C-447C-9B82-430B2D077A47}" type="presOf" srcId="{8A57C465-E824-4301-AF7A-6A7FF2F7DCD5}" destId="{23DB7419-F2D1-4B2F-BD62-BB6DC3DCA1F3}" srcOrd="0" destOrd="0" presId="urn:microsoft.com/office/officeart/2005/8/layout/hierarchy3"/>
    <dgm:cxn modelId="{9E995DE0-6FC8-4CDB-836F-A8AE3B662BF0}" type="presOf" srcId="{751E50C5-B8FE-4CD3-AB33-71142788E5F0}" destId="{AB8BAE9A-56E5-4EE8-9833-D21D751D3273}" srcOrd="0" destOrd="0" presId="urn:microsoft.com/office/officeart/2005/8/layout/hierarchy3"/>
    <dgm:cxn modelId="{706D24F4-5671-4896-A3CE-86975B03DC1B}" srcId="{359E2657-5D45-40D2-94D1-62F8E7C16C40}" destId="{D8016214-B65F-423C-837B-F948BF8CAACA}" srcOrd="2" destOrd="0" parTransId="{A77511D7-294E-49E0-B8D2-61EE1114BA1A}" sibTransId="{35C045D0-83FC-423C-975D-B07D90C2D180}"/>
    <dgm:cxn modelId="{CF2CE0FA-4F4B-452C-A4EA-1F97596FBD1E}" type="presOf" srcId="{10553128-DB1B-4D76-B5F5-EDBED4265526}" destId="{B847A351-BBE1-4365-8315-45F8E43D69D0}" srcOrd="0" destOrd="0" presId="urn:microsoft.com/office/officeart/2005/8/layout/hierarchy3"/>
    <dgm:cxn modelId="{488E763C-A5CA-433D-A7E5-B55BAAA400B2}" type="presParOf" srcId="{382C5214-59B9-4DE5-9B2F-014CB7C6BEAE}" destId="{013F7D97-3C58-4FB5-AA83-A668784483FF}" srcOrd="0" destOrd="0" presId="urn:microsoft.com/office/officeart/2005/8/layout/hierarchy3"/>
    <dgm:cxn modelId="{1E36868E-26C1-4A54-A865-F3CF0A45055D}" type="presParOf" srcId="{013F7D97-3C58-4FB5-AA83-A668784483FF}" destId="{83D25F17-BBD4-474A-9B72-5C83D845531D}" srcOrd="0" destOrd="0" presId="urn:microsoft.com/office/officeart/2005/8/layout/hierarchy3"/>
    <dgm:cxn modelId="{1B2ACD96-D5D5-44C7-A147-B742CE0C646B}" type="presParOf" srcId="{83D25F17-BBD4-474A-9B72-5C83D845531D}" destId="{D4ABC92F-1E87-4DC3-84DE-37D410FC0390}" srcOrd="0" destOrd="0" presId="urn:microsoft.com/office/officeart/2005/8/layout/hierarchy3"/>
    <dgm:cxn modelId="{A6464E69-CBB8-4968-893D-43BF45C17F8D}" type="presParOf" srcId="{83D25F17-BBD4-474A-9B72-5C83D845531D}" destId="{D8035459-4234-449D-89CC-033A9ABA8060}" srcOrd="1" destOrd="0" presId="urn:microsoft.com/office/officeart/2005/8/layout/hierarchy3"/>
    <dgm:cxn modelId="{8ADF824F-1DF6-406C-AADD-7C478412D8C8}" type="presParOf" srcId="{013F7D97-3C58-4FB5-AA83-A668784483FF}" destId="{C3778AFB-4209-422E-9E30-09FAEF3CD85D}" srcOrd="1" destOrd="0" presId="urn:microsoft.com/office/officeart/2005/8/layout/hierarchy3"/>
    <dgm:cxn modelId="{2344F8B6-276E-479A-84DF-F56B632D9EE4}" type="presParOf" srcId="{C3778AFB-4209-422E-9E30-09FAEF3CD85D}" destId="{2080774C-99CA-45DE-8426-CEF5F7DCAF8F}" srcOrd="0" destOrd="0" presId="urn:microsoft.com/office/officeart/2005/8/layout/hierarchy3"/>
    <dgm:cxn modelId="{A5EC061B-A82B-41D8-BA42-90964BD8EE99}" type="presParOf" srcId="{C3778AFB-4209-422E-9E30-09FAEF3CD85D}" destId="{08F469A9-D1EA-4446-9B94-2753C591762A}" srcOrd="1" destOrd="0" presId="urn:microsoft.com/office/officeart/2005/8/layout/hierarchy3"/>
    <dgm:cxn modelId="{27CCAA7A-7564-47E9-B734-F7A8DA092728}" type="presParOf" srcId="{C3778AFB-4209-422E-9E30-09FAEF3CD85D}" destId="{B847A351-BBE1-4365-8315-45F8E43D69D0}" srcOrd="2" destOrd="0" presId="urn:microsoft.com/office/officeart/2005/8/layout/hierarchy3"/>
    <dgm:cxn modelId="{184ED288-95CE-466A-8945-048673207A05}" type="presParOf" srcId="{C3778AFB-4209-422E-9E30-09FAEF3CD85D}" destId="{AB8BAE9A-56E5-4EE8-9833-D21D751D3273}" srcOrd="3" destOrd="0" presId="urn:microsoft.com/office/officeart/2005/8/layout/hierarchy3"/>
    <dgm:cxn modelId="{C6A33689-6C08-4A52-9110-4D54259778EE}" type="presParOf" srcId="{C3778AFB-4209-422E-9E30-09FAEF3CD85D}" destId="{4498832D-15F2-491C-B00B-A14CC774FECD}" srcOrd="4" destOrd="0" presId="urn:microsoft.com/office/officeart/2005/8/layout/hierarchy3"/>
    <dgm:cxn modelId="{97D2696C-28DC-4AFD-A2D1-3CF6060532A6}" type="presParOf" srcId="{C3778AFB-4209-422E-9E30-09FAEF3CD85D}" destId="{AD8C605E-EA8E-4378-9446-7CF7BA6618C8}" srcOrd="5" destOrd="0" presId="urn:microsoft.com/office/officeart/2005/8/layout/hierarchy3"/>
    <dgm:cxn modelId="{68CA2895-DB8B-414F-84B7-0B23B8FE8B7B}" type="presParOf" srcId="{C3778AFB-4209-422E-9E30-09FAEF3CD85D}" destId="{714987EC-1AD2-4832-9CED-06C388682949}" srcOrd="6" destOrd="0" presId="urn:microsoft.com/office/officeart/2005/8/layout/hierarchy3"/>
    <dgm:cxn modelId="{05DB471F-599C-4C18-9EBB-2D1039F90501}" type="presParOf" srcId="{C3778AFB-4209-422E-9E30-09FAEF3CD85D}" destId="{028EEDEC-B7E9-45A7-85BF-1F5DFD01A348}" srcOrd="7" destOrd="0" presId="urn:microsoft.com/office/officeart/2005/8/layout/hierarchy3"/>
    <dgm:cxn modelId="{1846CE81-832E-439D-8175-6E8D25547049}" type="presParOf" srcId="{C3778AFB-4209-422E-9E30-09FAEF3CD85D}" destId="{29BB95D9-1C22-4837-B90B-5086BAA1766A}" srcOrd="8" destOrd="0" presId="urn:microsoft.com/office/officeart/2005/8/layout/hierarchy3"/>
    <dgm:cxn modelId="{7011A66A-117E-4EAF-A710-0CF6349C1E7F}" type="presParOf" srcId="{C3778AFB-4209-422E-9E30-09FAEF3CD85D}" destId="{23DB7419-F2D1-4B2F-BD62-BB6DC3DCA1F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15B8CA-5F7C-4A11-9217-B5DF07E0672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59E2657-5D45-40D2-94D1-62F8E7C16C4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Norma ISO 14001</a:t>
          </a:r>
          <a:endParaRPr lang="es-AR" sz="2000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gm:t>
    </dgm:pt>
    <dgm:pt modelId="{52F1F569-FB6A-4EA7-BFE0-B1C8B5304E0E}" type="parTrans" cxnId="{8EA50891-AE8F-4EB2-9BE4-0E443351B65A}">
      <dgm:prSet/>
      <dgm:spPr/>
      <dgm:t>
        <a:bodyPr/>
        <a:lstStyle/>
        <a:p>
          <a:endParaRPr lang="es-AR"/>
        </a:p>
      </dgm:t>
    </dgm:pt>
    <dgm:pt modelId="{A275BBAC-7867-4161-B169-1965CA1F8140}" type="sibTrans" cxnId="{8EA50891-AE8F-4EB2-9BE4-0E443351B65A}">
      <dgm:prSet/>
      <dgm:spPr/>
      <dgm:t>
        <a:bodyPr/>
        <a:lstStyle/>
        <a:p>
          <a:endParaRPr lang="es-AR"/>
        </a:p>
      </dgm:t>
    </dgm:pt>
    <dgm:pt modelId="{7956B86A-53DE-40B0-BFC8-C80E7A4E921B}">
      <dgm:prSet phldrT="[Text]" custT="1"/>
      <dgm:spPr/>
      <dgm:t>
        <a:bodyPr/>
        <a:lstStyle/>
        <a:p>
          <a:r>
            <a:rPr lang="es-MX" sz="1600" dirty="0"/>
            <a:t>Regulaciones ambientales</a:t>
          </a:r>
          <a:endParaRPr lang="es-AR" sz="1600" dirty="0"/>
        </a:p>
      </dgm:t>
    </dgm:pt>
    <dgm:pt modelId="{19F435AB-99C1-427B-807E-AAD162EFEAA0}" type="parTrans" cxnId="{0ECC2281-7AC0-481F-B68C-55CCA5674B65}">
      <dgm:prSet/>
      <dgm:spPr/>
      <dgm:t>
        <a:bodyPr/>
        <a:lstStyle/>
        <a:p>
          <a:endParaRPr lang="es-AR"/>
        </a:p>
      </dgm:t>
    </dgm:pt>
    <dgm:pt modelId="{1F0EBC59-5FF8-4CF2-B56D-33B9A927B427}" type="sibTrans" cxnId="{0ECC2281-7AC0-481F-B68C-55CCA5674B65}">
      <dgm:prSet/>
      <dgm:spPr/>
      <dgm:t>
        <a:bodyPr/>
        <a:lstStyle/>
        <a:p>
          <a:endParaRPr lang="es-AR"/>
        </a:p>
      </dgm:t>
    </dgm:pt>
    <dgm:pt modelId="{8A57C465-E824-4301-AF7A-6A7FF2F7DCD5}">
      <dgm:prSet phldrT="[Text]" custT="1"/>
      <dgm:spPr/>
      <dgm:t>
        <a:bodyPr/>
        <a:lstStyle/>
        <a:p>
          <a:r>
            <a:rPr lang="es-MX" sz="1600" dirty="0"/>
            <a:t>Reducir impacto ambiental</a:t>
          </a:r>
          <a:endParaRPr lang="es-AR" sz="1600" dirty="0"/>
        </a:p>
      </dgm:t>
    </dgm:pt>
    <dgm:pt modelId="{C708A8C4-1FE4-45B5-B93A-F13E40237BB3}" type="parTrans" cxnId="{FED64A8D-5603-47F3-A104-45C507C1EB10}">
      <dgm:prSet/>
      <dgm:spPr/>
      <dgm:t>
        <a:bodyPr/>
        <a:lstStyle/>
        <a:p>
          <a:endParaRPr lang="es-AR"/>
        </a:p>
      </dgm:t>
    </dgm:pt>
    <dgm:pt modelId="{4ECAF217-902E-46DA-A715-9C98DF428AF9}" type="sibTrans" cxnId="{FED64A8D-5603-47F3-A104-45C507C1EB10}">
      <dgm:prSet/>
      <dgm:spPr/>
      <dgm:t>
        <a:bodyPr/>
        <a:lstStyle/>
        <a:p>
          <a:endParaRPr lang="es-AR"/>
        </a:p>
      </dgm:t>
    </dgm:pt>
    <dgm:pt modelId="{751E50C5-B8FE-4CD3-AB33-71142788E5F0}">
      <dgm:prSet phldrT="[Text]" custT="1"/>
      <dgm:spPr/>
      <dgm:t>
        <a:bodyPr/>
        <a:lstStyle/>
        <a:p>
          <a:r>
            <a:rPr lang="es-MX" sz="1600" dirty="0"/>
            <a:t>Mejora continua</a:t>
          </a:r>
          <a:endParaRPr lang="es-AR" sz="1600" dirty="0"/>
        </a:p>
      </dgm:t>
    </dgm:pt>
    <dgm:pt modelId="{10553128-DB1B-4D76-B5F5-EDBED4265526}" type="parTrans" cxnId="{4BEF0B08-D3B5-4E69-881A-C4BADAFE2478}">
      <dgm:prSet/>
      <dgm:spPr/>
      <dgm:t>
        <a:bodyPr/>
        <a:lstStyle/>
        <a:p>
          <a:endParaRPr lang="es-AR"/>
        </a:p>
      </dgm:t>
    </dgm:pt>
    <dgm:pt modelId="{19ECEAD4-270F-48B6-AB89-5A633DE3956C}" type="sibTrans" cxnId="{4BEF0B08-D3B5-4E69-881A-C4BADAFE2478}">
      <dgm:prSet/>
      <dgm:spPr/>
      <dgm:t>
        <a:bodyPr/>
        <a:lstStyle/>
        <a:p>
          <a:endParaRPr lang="es-AR"/>
        </a:p>
      </dgm:t>
    </dgm:pt>
    <dgm:pt modelId="{D8016214-B65F-423C-837B-F948BF8CAACA}">
      <dgm:prSet phldrT="[Text]" custT="1"/>
      <dgm:spPr/>
      <dgm:t>
        <a:bodyPr/>
        <a:lstStyle/>
        <a:p>
          <a:r>
            <a:rPr lang="es-MX" sz="1600" dirty="0"/>
            <a:t>Monitoreo y medición</a:t>
          </a:r>
          <a:endParaRPr lang="es-AR" sz="1600" dirty="0"/>
        </a:p>
      </dgm:t>
    </dgm:pt>
    <dgm:pt modelId="{A77511D7-294E-49E0-B8D2-61EE1114BA1A}" type="parTrans" cxnId="{706D24F4-5671-4896-A3CE-86975B03DC1B}">
      <dgm:prSet/>
      <dgm:spPr/>
      <dgm:t>
        <a:bodyPr/>
        <a:lstStyle/>
        <a:p>
          <a:endParaRPr lang="es-AR"/>
        </a:p>
      </dgm:t>
    </dgm:pt>
    <dgm:pt modelId="{35C045D0-83FC-423C-975D-B07D90C2D180}" type="sibTrans" cxnId="{706D24F4-5671-4896-A3CE-86975B03DC1B}">
      <dgm:prSet/>
      <dgm:spPr/>
      <dgm:t>
        <a:bodyPr/>
        <a:lstStyle/>
        <a:p>
          <a:endParaRPr lang="es-AR"/>
        </a:p>
      </dgm:t>
    </dgm:pt>
    <dgm:pt modelId="{06473B81-0574-4BFC-845C-FA4020D21B17}">
      <dgm:prSet phldrT="[Text]" custT="1"/>
      <dgm:spPr/>
      <dgm:t>
        <a:bodyPr/>
        <a:lstStyle/>
        <a:p>
          <a:r>
            <a:rPr lang="es-MX" sz="1600" dirty="0"/>
            <a:t>Gestión de forma responsable</a:t>
          </a:r>
          <a:endParaRPr lang="es-AR" sz="1600" dirty="0"/>
        </a:p>
      </dgm:t>
    </dgm:pt>
    <dgm:pt modelId="{9CC6A01F-BDE4-4A3B-8386-B384DE18A5E0}" type="parTrans" cxnId="{6E541699-4A55-4398-A25D-66C237BB4716}">
      <dgm:prSet/>
      <dgm:spPr/>
      <dgm:t>
        <a:bodyPr/>
        <a:lstStyle/>
        <a:p>
          <a:endParaRPr lang="es-AR"/>
        </a:p>
      </dgm:t>
    </dgm:pt>
    <dgm:pt modelId="{E73CA160-6924-4D37-A1CE-3CEDEE59A446}" type="sibTrans" cxnId="{6E541699-4A55-4398-A25D-66C237BB4716}">
      <dgm:prSet/>
      <dgm:spPr/>
      <dgm:t>
        <a:bodyPr/>
        <a:lstStyle/>
        <a:p>
          <a:endParaRPr lang="es-AR"/>
        </a:p>
      </dgm:t>
    </dgm:pt>
    <dgm:pt modelId="{382C5214-59B9-4DE5-9B2F-014CB7C6BEAE}" type="pres">
      <dgm:prSet presAssocID="{0D15B8CA-5F7C-4A11-9217-B5DF07E067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3F7D97-3C58-4FB5-AA83-A668784483FF}" type="pres">
      <dgm:prSet presAssocID="{359E2657-5D45-40D2-94D1-62F8E7C16C40}" presName="root" presStyleCnt="0"/>
      <dgm:spPr/>
    </dgm:pt>
    <dgm:pt modelId="{83D25F17-BBD4-474A-9B72-5C83D845531D}" type="pres">
      <dgm:prSet presAssocID="{359E2657-5D45-40D2-94D1-62F8E7C16C40}" presName="rootComposite" presStyleCnt="0"/>
      <dgm:spPr/>
    </dgm:pt>
    <dgm:pt modelId="{D4ABC92F-1E87-4DC3-84DE-37D410FC0390}" type="pres">
      <dgm:prSet presAssocID="{359E2657-5D45-40D2-94D1-62F8E7C16C40}" presName="rootText" presStyleLbl="node1" presStyleIdx="0" presStyleCnt="1"/>
      <dgm:spPr>
        <a:xfrm>
          <a:off x="177720" y="393"/>
          <a:ext cx="1866297" cy="933148"/>
        </a:xfrm>
        <a:prstGeom prst="roundRect">
          <a:avLst>
            <a:gd name="adj" fmla="val 10000"/>
          </a:avLst>
        </a:prstGeom>
      </dgm:spPr>
    </dgm:pt>
    <dgm:pt modelId="{D8035459-4234-449D-89CC-033A9ABA8060}" type="pres">
      <dgm:prSet presAssocID="{359E2657-5D45-40D2-94D1-62F8E7C16C40}" presName="rootConnector" presStyleLbl="node1" presStyleIdx="0" presStyleCnt="1"/>
      <dgm:spPr/>
    </dgm:pt>
    <dgm:pt modelId="{C3778AFB-4209-422E-9E30-09FAEF3CD85D}" type="pres">
      <dgm:prSet presAssocID="{359E2657-5D45-40D2-94D1-62F8E7C16C40}" presName="childShape" presStyleCnt="0"/>
      <dgm:spPr/>
    </dgm:pt>
    <dgm:pt modelId="{2080774C-99CA-45DE-8426-CEF5F7DCAF8F}" type="pres">
      <dgm:prSet presAssocID="{19F435AB-99C1-427B-807E-AAD162EFEAA0}" presName="Name13" presStyleLbl="parChTrans1D2" presStyleIdx="0" presStyleCnt="5"/>
      <dgm:spPr/>
    </dgm:pt>
    <dgm:pt modelId="{08F469A9-D1EA-4446-9B94-2753C591762A}" type="pres">
      <dgm:prSet presAssocID="{7956B86A-53DE-40B0-BFC8-C80E7A4E921B}" presName="childText" presStyleLbl="bgAcc1" presStyleIdx="0" presStyleCnt="5" custScaleX="174190" custScaleY="81078">
        <dgm:presLayoutVars>
          <dgm:bulletEnabled val="1"/>
        </dgm:presLayoutVars>
      </dgm:prSet>
      <dgm:spPr/>
    </dgm:pt>
    <dgm:pt modelId="{B847A351-BBE1-4365-8315-45F8E43D69D0}" type="pres">
      <dgm:prSet presAssocID="{10553128-DB1B-4D76-B5F5-EDBED4265526}" presName="Name13" presStyleLbl="parChTrans1D2" presStyleIdx="1" presStyleCnt="5"/>
      <dgm:spPr/>
    </dgm:pt>
    <dgm:pt modelId="{AB8BAE9A-56E5-4EE8-9833-D21D751D3273}" type="pres">
      <dgm:prSet presAssocID="{751E50C5-B8FE-4CD3-AB33-71142788E5F0}" presName="childText" presStyleLbl="bgAcc1" presStyleIdx="1" presStyleCnt="5" custScaleX="165468" custScaleY="78674">
        <dgm:presLayoutVars>
          <dgm:bulletEnabled val="1"/>
        </dgm:presLayoutVars>
      </dgm:prSet>
      <dgm:spPr/>
    </dgm:pt>
    <dgm:pt modelId="{4498832D-15F2-491C-B00B-A14CC774FECD}" type="pres">
      <dgm:prSet presAssocID="{A77511D7-294E-49E0-B8D2-61EE1114BA1A}" presName="Name13" presStyleLbl="parChTrans1D2" presStyleIdx="2" presStyleCnt="5"/>
      <dgm:spPr/>
    </dgm:pt>
    <dgm:pt modelId="{AD8C605E-EA8E-4378-9446-7CF7BA6618C8}" type="pres">
      <dgm:prSet presAssocID="{D8016214-B65F-423C-837B-F948BF8CAACA}" presName="childText" presStyleLbl="bgAcc1" presStyleIdx="2" presStyleCnt="5" custScaleX="149878" custScaleY="61126">
        <dgm:presLayoutVars>
          <dgm:bulletEnabled val="1"/>
        </dgm:presLayoutVars>
      </dgm:prSet>
      <dgm:spPr/>
    </dgm:pt>
    <dgm:pt modelId="{714987EC-1AD2-4832-9CED-06C388682949}" type="pres">
      <dgm:prSet presAssocID="{9CC6A01F-BDE4-4A3B-8386-B384DE18A5E0}" presName="Name13" presStyleLbl="parChTrans1D2" presStyleIdx="3" presStyleCnt="5"/>
      <dgm:spPr/>
    </dgm:pt>
    <dgm:pt modelId="{028EEDEC-B7E9-45A7-85BF-1F5DFD01A348}" type="pres">
      <dgm:prSet presAssocID="{06473B81-0574-4BFC-845C-FA4020D21B17}" presName="childText" presStyleLbl="bgAcc1" presStyleIdx="3" presStyleCnt="5" custScaleX="166319" custScaleY="72518">
        <dgm:presLayoutVars>
          <dgm:bulletEnabled val="1"/>
        </dgm:presLayoutVars>
      </dgm:prSet>
      <dgm:spPr/>
    </dgm:pt>
    <dgm:pt modelId="{29BB95D9-1C22-4837-B90B-5086BAA1766A}" type="pres">
      <dgm:prSet presAssocID="{C708A8C4-1FE4-45B5-B93A-F13E40237BB3}" presName="Name13" presStyleLbl="parChTrans1D2" presStyleIdx="4" presStyleCnt="5"/>
      <dgm:spPr/>
    </dgm:pt>
    <dgm:pt modelId="{23DB7419-F2D1-4B2F-BD62-BB6DC3DCA1F3}" type="pres">
      <dgm:prSet presAssocID="{8A57C465-E824-4301-AF7A-6A7FF2F7DCD5}" presName="childText" presStyleLbl="bgAcc1" presStyleIdx="4" presStyleCnt="5" custScaleX="149878" custScaleY="62206">
        <dgm:presLayoutVars>
          <dgm:bulletEnabled val="1"/>
        </dgm:presLayoutVars>
      </dgm:prSet>
      <dgm:spPr/>
    </dgm:pt>
  </dgm:ptLst>
  <dgm:cxnLst>
    <dgm:cxn modelId="{D614F605-1DF7-4606-9FFF-29FF5A2AC68B}" type="presOf" srcId="{C708A8C4-1FE4-45B5-B93A-F13E40237BB3}" destId="{29BB95D9-1C22-4837-B90B-5086BAA1766A}" srcOrd="0" destOrd="0" presId="urn:microsoft.com/office/officeart/2005/8/layout/hierarchy3"/>
    <dgm:cxn modelId="{4BEF0B08-D3B5-4E69-881A-C4BADAFE2478}" srcId="{359E2657-5D45-40D2-94D1-62F8E7C16C40}" destId="{751E50C5-B8FE-4CD3-AB33-71142788E5F0}" srcOrd="1" destOrd="0" parTransId="{10553128-DB1B-4D76-B5F5-EDBED4265526}" sibTransId="{19ECEAD4-270F-48B6-AB89-5A633DE3956C}"/>
    <dgm:cxn modelId="{0E9AF610-EE87-4932-B689-DA68E51C3617}" type="presOf" srcId="{19F435AB-99C1-427B-807E-AAD162EFEAA0}" destId="{2080774C-99CA-45DE-8426-CEF5F7DCAF8F}" srcOrd="0" destOrd="0" presId="urn:microsoft.com/office/officeart/2005/8/layout/hierarchy3"/>
    <dgm:cxn modelId="{76BE011A-7675-46BB-8CDC-014B9D777E23}" type="presOf" srcId="{D8016214-B65F-423C-837B-F948BF8CAACA}" destId="{AD8C605E-EA8E-4378-9446-7CF7BA6618C8}" srcOrd="0" destOrd="0" presId="urn:microsoft.com/office/officeart/2005/8/layout/hierarchy3"/>
    <dgm:cxn modelId="{B59BA431-C400-4EE4-9478-EE5EC47FA034}" type="presOf" srcId="{7956B86A-53DE-40B0-BFC8-C80E7A4E921B}" destId="{08F469A9-D1EA-4446-9B94-2753C591762A}" srcOrd="0" destOrd="0" presId="urn:microsoft.com/office/officeart/2005/8/layout/hierarchy3"/>
    <dgm:cxn modelId="{ED1F8E36-7DF8-4AAD-9310-A00C7F3F6C9D}" type="presOf" srcId="{0D15B8CA-5F7C-4A11-9217-B5DF07E0672D}" destId="{382C5214-59B9-4DE5-9B2F-014CB7C6BEAE}" srcOrd="0" destOrd="0" presId="urn:microsoft.com/office/officeart/2005/8/layout/hierarchy3"/>
    <dgm:cxn modelId="{8E1A6248-A0D2-43A0-B9C6-95D367325D0E}" type="presOf" srcId="{06473B81-0574-4BFC-845C-FA4020D21B17}" destId="{028EEDEC-B7E9-45A7-85BF-1F5DFD01A348}" srcOrd="0" destOrd="0" presId="urn:microsoft.com/office/officeart/2005/8/layout/hierarchy3"/>
    <dgm:cxn modelId="{C19F2B55-C6E7-421F-B830-24813DF59CC6}" type="presOf" srcId="{A77511D7-294E-49E0-B8D2-61EE1114BA1A}" destId="{4498832D-15F2-491C-B00B-A14CC774FECD}" srcOrd="0" destOrd="0" presId="urn:microsoft.com/office/officeart/2005/8/layout/hierarchy3"/>
    <dgm:cxn modelId="{0ECC2281-7AC0-481F-B68C-55CCA5674B65}" srcId="{359E2657-5D45-40D2-94D1-62F8E7C16C40}" destId="{7956B86A-53DE-40B0-BFC8-C80E7A4E921B}" srcOrd="0" destOrd="0" parTransId="{19F435AB-99C1-427B-807E-AAD162EFEAA0}" sibTransId="{1F0EBC59-5FF8-4CF2-B56D-33B9A927B427}"/>
    <dgm:cxn modelId="{78526F83-2969-4055-BF3B-0B1C980BA0C5}" type="presOf" srcId="{9CC6A01F-BDE4-4A3B-8386-B384DE18A5E0}" destId="{714987EC-1AD2-4832-9CED-06C388682949}" srcOrd="0" destOrd="0" presId="urn:microsoft.com/office/officeart/2005/8/layout/hierarchy3"/>
    <dgm:cxn modelId="{FED64A8D-5603-47F3-A104-45C507C1EB10}" srcId="{359E2657-5D45-40D2-94D1-62F8E7C16C40}" destId="{8A57C465-E824-4301-AF7A-6A7FF2F7DCD5}" srcOrd="4" destOrd="0" parTransId="{C708A8C4-1FE4-45B5-B93A-F13E40237BB3}" sibTransId="{4ECAF217-902E-46DA-A715-9C98DF428AF9}"/>
    <dgm:cxn modelId="{8EA50891-AE8F-4EB2-9BE4-0E443351B65A}" srcId="{0D15B8CA-5F7C-4A11-9217-B5DF07E0672D}" destId="{359E2657-5D45-40D2-94D1-62F8E7C16C40}" srcOrd="0" destOrd="0" parTransId="{52F1F569-FB6A-4EA7-BFE0-B1C8B5304E0E}" sibTransId="{A275BBAC-7867-4161-B169-1965CA1F8140}"/>
    <dgm:cxn modelId="{6E541699-4A55-4398-A25D-66C237BB4716}" srcId="{359E2657-5D45-40D2-94D1-62F8E7C16C40}" destId="{06473B81-0574-4BFC-845C-FA4020D21B17}" srcOrd="3" destOrd="0" parTransId="{9CC6A01F-BDE4-4A3B-8386-B384DE18A5E0}" sibTransId="{E73CA160-6924-4D37-A1CE-3CEDEE59A446}"/>
    <dgm:cxn modelId="{5B2120B2-4F77-443A-8310-D0AE48F7D33E}" type="presOf" srcId="{359E2657-5D45-40D2-94D1-62F8E7C16C40}" destId="{D4ABC92F-1E87-4DC3-84DE-37D410FC0390}" srcOrd="0" destOrd="0" presId="urn:microsoft.com/office/officeart/2005/8/layout/hierarchy3"/>
    <dgm:cxn modelId="{39E048C2-2AF0-450A-A46E-670FB2940A90}" type="presOf" srcId="{359E2657-5D45-40D2-94D1-62F8E7C16C40}" destId="{D8035459-4234-449D-89CC-033A9ABA8060}" srcOrd="1" destOrd="0" presId="urn:microsoft.com/office/officeart/2005/8/layout/hierarchy3"/>
    <dgm:cxn modelId="{36BB9FCC-CC8C-447C-9B82-430B2D077A47}" type="presOf" srcId="{8A57C465-E824-4301-AF7A-6A7FF2F7DCD5}" destId="{23DB7419-F2D1-4B2F-BD62-BB6DC3DCA1F3}" srcOrd="0" destOrd="0" presId="urn:microsoft.com/office/officeart/2005/8/layout/hierarchy3"/>
    <dgm:cxn modelId="{9E995DE0-6FC8-4CDB-836F-A8AE3B662BF0}" type="presOf" srcId="{751E50C5-B8FE-4CD3-AB33-71142788E5F0}" destId="{AB8BAE9A-56E5-4EE8-9833-D21D751D3273}" srcOrd="0" destOrd="0" presId="urn:microsoft.com/office/officeart/2005/8/layout/hierarchy3"/>
    <dgm:cxn modelId="{706D24F4-5671-4896-A3CE-86975B03DC1B}" srcId="{359E2657-5D45-40D2-94D1-62F8E7C16C40}" destId="{D8016214-B65F-423C-837B-F948BF8CAACA}" srcOrd="2" destOrd="0" parTransId="{A77511D7-294E-49E0-B8D2-61EE1114BA1A}" sibTransId="{35C045D0-83FC-423C-975D-B07D90C2D180}"/>
    <dgm:cxn modelId="{CF2CE0FA-4F4B-452C-A4EA-1F97596FBD1E}" type="presOf" srcId="{10553128-DB1B-4D76-B5F5-EDBED4265526}" destId="{B847A351-BBE1-4365-8315-45F8E43D69D0}" srcOrd="0" destOrd="0" presId="urn:microsoft.com/office/officeart/2005/8/layout/hierarchy3"/>
    <dgm:cxn modelId="{488E763C-A5CA-433D-A7E5-B55BAAA400B2}" type="presParOf" srcId="{382C5214-59B9-4DE5-9B2F-014CB7C6BEAE}" destId="{013F7D97-3C58-4FB5-AA83-A668784483FF}" srcOrd="0" destOrd="0" presId="urn:microsoft.com/office/officeart/2005/8/layout/hierarchy3"/>
    <dgm:cxn modelId="{1E36868E-26C1-4A54-A865-F3CF0A45055D}" type="presParOf" srcId="{013F7D97-3C58-4FB5-AA83-A668784483FF}" destId="{83D25F17-BBD4-474A-9B72-5C83D845531D}" srcOrd="0" destOrd="0" presId="urn:microsoft.com/office/officeart/2005/8/layout/hierarchy3"/>
    <dgm:cxn modelId="{1B2ACD96-D5D5-44C7-A147-B742CE0C646B}" type="presParOf" srcId="{83D25F17-BBD4-474A-9B72-5C83D845531D}" destId="{D4ABC92F-1E87-4DC3-84DE-37D410FC0390}" srcOrd="0" destOrd="0" presId="urn:microsoft.com/office/officeart/2005/8/layout/hierarchy3"/>
    <dgm:cxn modelId="{A6464E69-CBB8-4968-893D-43BF45C17F8D}" type="presParOf" srcId="{83D25F17-BBD4-474A-9B72-5C83D845531D}" destId="{D8035459-4234-449D-89CC-033A9ABA8060}" srcOrd="1" destOrd="0" presId="urn:microsoft.com/office/officeart/2005/8/layout/hierarchy3"/>
    <dgm:cxn modelId="{8ADF824F-1DF6-406C-AADD-7C478412D8C8}" type="presParOf" srcId="{013F7D97-3C58-4FB5-AA83-A668784483FF}" destId="{C3778AFB-4209-422E-9E30-09FAEF3CD85D}" srcOrd="1" destOrd="0" presId="urn:microsoft.com/office/officeart/2005/8/layout/hierarchy3"/>
    <dgm:cxn modelId="{2344F8B6-276E-479A-84DF-F56B632D9EE4}" type="presParOf" srcId="{C3778AFB-4209-422E-9E30-09FAEF3CD85D}" destId="{2080774C-99CA-45DE-8426-CEF5F7DCAF8F}" srcOrd="0" destOrd="0" presId="urn:microsoft.com/office/officeart/2005/8/layout/hierarchy3"/>
    <dgm:cxn modelId="{A5EC061B-A82B-41D8-BA42-90964BD8EE99}" type="presParOf" srcId="{C3778AFB-4209-422E-9E30-09FAEF3CD85D}" destId="{08F469A9-D1EA-4446-9B94-2753C591762A}" srcOrd="1" destOrd="0" presId="urn:microsoft.com/office/officeart/2005/8/layout/hierarchy3"/>
    <dgm:cxn modelId="{27CCAA7A-7564-47E9-B734-F7A8DA092728}" type="presParOf" srcId="{C3778AFB-4209-422E-9E30-09FAEF3CD85D}" destId="{B847A351-BBE1-4365-8315-45F8E43D69D0}" srcOrd="2" destOrd="0" presId="urn:microsoft.com/office/officeart/2005/8/layout/hierarchy3"/>
    <dgm:cxn modelId="{184ED288-95CE-466A-8945-048673207A05}" type="presParOf" srcId="{C3778AFB-4209-422E-9E30-09FAEF3CD85D}" destId="{AB8BAE9A-56E5-4EE8-9833-D21D751D3273}" srcOrd="3" destOrd="0" presId="urn:microsoft.com/office/officeart/2005/8/layout/hierarchy3"/>
    <dgm:cxn modelId="{C6A33689-6C08-4A52-9110-4D54259778EE}" type="presParOf" srcId="{C3778AFB-4209-422E-9E30-09FAEF3CD85D}" destId="{4498832D-15F2-491C-B00B-A14CC774FECD}" srcOrd="4" destOrd="0" presId="urn:microsoft.com/office/officeart/2005/8/layout/hierarchy3"/>
    <dgm:cxn modelId="{97D2696C-28DC-4AFD-A2D1-3CF6060532A6}" type="presParOf" srcId="{C3778AFB-4209-422E-9E30-09FAEF3CD85D}" destId="{AD8C605E-EA8E-4378-9446-7CF7BA6618C8}" srcOrd="5" destOrd="0" presId="urn:microsoft.com/office/officeart/2005/8/layout/hierarchy3"/>
    <dgm:cxn modelId="{68CA2895-DB8B-414F-84B7-0B23B8FE8B7B}" type="presParOf" srcId="{C3778AFB-4209-422E-9E30-09FAEF3CD85D}" destId="{714987EC-1AD2-4832-9CED-06C388682949}" srcOrd="6" destOrd="0" presId="urn:microsoft.com/office/officeart/2005/8/layout/hierarchy3"/>
    <dgm:cxn modelId="{05DB471F-599C-4C18-9EBB-2D1039F90501}" type="presParOf" srcId="{C3778AFB-4209-422E-9E30-09FAEF3CD85D}" destId="{028EEDEC-B7E9-45A7-85BF-1F5DFD01A348}" srcOrd="7" destOrd="0" presId="urn:microsoft.com/office/officeart/2005/8/layout/hierarchy3"/>
    <dgm:cxn modelId="{1846CE81-832E-439D-8175-6E8D25547049}" type="presParOf" srcId="{C3778AFB-4209-422E-9E30-09FAEF3CD85D}" destId="{29BB95D9-1C22-4837-B90B-5086BAA1766A}" srcOrd="8" destOrd="0" presId="urn:microsoft.com/office/officeart/2005/8/layout/hierarchy3"/>
    <dgm:cxn modelId="{7011A66A-117E-4EAF-A710-0CF6349C1E7F}" type="presParOf" srcId="{C3778AFB-4209-422E-9E30-09FAEF3CD85D}" destId="{23DB7419-F2D1-4B2F-BD62-BB6DC3DCA1F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15B8CA-5F7C-4A11-9217-B5DF07E0672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59E2657-5D45-40D2-94D1-62F8E7C16C4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/>
            <a:t>Norma IRAM</a:t>
          </a:r>
          <a:endParaRPr lang="es-AR" sz="2000" dirty="0"/>
        </a:p>
      </dgm:t>
    </dgm:pt>
    <dgm:pt modelId="{52F1F569-FB6A-4EA7-BFE0-B1C8B5304E0E}" type="parTrans" cxnId="{8EA50891-AE8F-4EB2-9BE4-0E443351B65A}">
      <dgm:prSet/>
      <dgm:spPr/>
      <dgm:t>
        <a:bodyPr/>
        <a:lstStyle/>
        <a:p>
          <a:endParaRPr lang="es-AR"/>
        </a:p>
      </dgm:t>
    </dgm:pt>
    <dgm:pt modelId="{A275BBAC-7867-4161-B169-1965CA1F8140}" type="sibTrans" cxnId="{8EA50891-AE8F-4EB2-9BE4-0E443351B65A}">
      <dgm:prSet/>
      <dgm:spPr/>
      <dgm:t>
        <a:bodyPr/>
        <a:lstStyle/>
        <a:p>
          <a:endParaRPr lang="es-AR"/>
        </a:p>
      </dgm:t>
    </dgm:pt>
    <dgm:pt modelId="{382C5214-59B9-4DE5-9B2F-014CB7C6BEAE}" type="pres">
      <dgm:prSet presAssocID="{0D15B8CA-5F7C-4A11-9217-B5DF07E067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3F7D97-3C58-4FB5-AA83-A668784483FF}" type="pres">
      <dgm:prSet presAssocID="{359E2657-5D45-40D2-94D1-62F8E7C16C40}" presName="root" presStyleCnt="0"/>
      <dgm:spPr/>
    </dgm:pt>
    <dgm:pt modelId="{83D25F17-BBD4-474A-9B72-5C83D845531D}" type="pres">
      <dgm:prSet presAssocID="{359E2657-5D45-40D2-94D1-62F8E7C16C40}" presName="rootComposite" presStyleCnt="0"/>
      <dgm:spPr/>
    </dgm:pt>
    <dgm:pt modelId="{D4ABC92F-1E87-4DC3-84DE-37D410FC0390}" type="pres">
      <dgm:prSet presAssocID="{359E2657-5D45-40D2-94D1-62F8E7C16C40}" presName="rootText" presStyleLbl="node1" presStyleIdx="0" presStyleCnt="1" custScaleY="91445" custLinFactNeighborY="-11420"/>
      <dgm:spPr/>
    </dgm:pt>
    <dgm:pt modelId="{D8035459-4234-449D-89CC-033A9ABA8060}" type="pres">
      <dgm:prSet presAssocID="{359E2657-5D45-40D2-94D1-62F8E7C16C40}" presName="rootConnector" presStyleLbl="node1" presStyleIdx="0" presStyleCnt="1"/>
      <dgm:spPr/>
    </dgm:pt>
    <dgm:pt modelId="{C3778AFB-4209-422E-9E30-09FAEF3CD85D}" type="pres">
      <dgm:prSet presAssocID="{359E2657-5D45-40D2-94D1-62F8E7C16C40}" presName="childShape" presStyleCnt="0"/>
      <dgm:spPr/>
    </dgm:pt>
  </dgm:ptLst>
  <dgm:cxnLst>
    <dgm:cxn modelId="{ED1F8E36-7DF8-4AAD-9310-A00C7F3F6C9D}" type="presOf" srcId="{0D15B8CA-5F7C-4A11-9217-B5DF07E0672D}" destId="{382C5214-59B9-4DE5-9B2F-014CB7C6BEAE}" srcOrd="0" destOrd="0" presId="urn:microsoft.com/office/officeart/2005/8/layout/hierarchy3"/>
    <dgm:cxn modelId="{8EA50891-AE8F-4EB2-9BE4-0E443351B65A}" srcId="{0D15B8CA-5F7C-4A11-9217-B5DF07E0672D}" destId="{359E2657-5D45-40D2-94D1-62F8E7C16C40}" srcOrd="0" destOrd="0" parTransId="{52F1F569-FB6A-4EA7-BFE0-B1C8B5304E0E}" sibTransId="{A275BBAC-7867-4161-B169-1965CA1F8140}"/>
    <dgm:cxn modelId="{5B2120B2-4F77-443A-8310-D0AE48F7D33E}" type="presOf" srcId="{359E2657-5D45-40D2-94D1-62F8E7C16C40}" destId="{D4ABC92F-1E87-4DC3-84DE-37D410FC0390}" srcOrd="0" destOrd="0" presId="urn:microsoft.com/office/officeart/2005/8/layout/hierarchy3"/>
    <dgm:cxn modelId="{39E048C2-2AF0-450A-A46E-670FB2940A90}" type="presOf" srcId="{359E2657-5D45-40D2-94D1-62F8E7C16C40}" destId="{D8035459-4234-449D-89CC-033A9ABA8060}" srcOrd="1" destOrd="0" presId="urn:microsoft.com/office/officeart/2005/8/layout/hierarchy3"/>
    <dgm:cxn modelId="{488E763C-A5CA-433D-A7E5-B55BAAA400B2}" type="presParOf" srcId="{382C5214-59B9-4DE5-9B2F-014CB7C6BEAE}" destId="{013F7D97-3C58-4FB5-AA83-A668784483FF}" srcOrd="0" destOrd="0" presId="urn:microsoft.com/office/officeart/2005/8/layout/hierarchy3"/>
    <dgm:cxn modelId="{1E36868E-26C1-4A54-A865-F3CF0A45055D}" type="presParOf" srcId="{013F7D97-3C58-4FB5-AA83-A668784483FF}" destId="{83D25F17-BBD4-474A-9B72-5C83D845531D}" srcOrd="0" destOrd="0" presId="urn:microsoft.com/office/officeart/2005/8/layout/hierarchy3"/>
    <dgm:cxn modelId="{1B2ACD96-D5D5-44C7-A147-B742CE0C646B}" type="presParOf" srcId="{83D25F17-BBD4-474A-9B72-5C83D845531D}" destId="{D4ABC92F-1E87-4DC3-84DE-37D410FC0390}" srcOrd="0" destOrd="0" presId="urn:microsoft.com/office/officeart/2005/8/layout/hierarchy3"/>
    <dgm:cxn modelId="{A6464E69-CBB8-4968-893D-43BF45C17F8D}" type="presParOf" srcId="{83D25F17-BBD4-474A-9B72-5C83D845531D}" destId="{D8035459-4234-449D-89CC-033A9ABA8060}" srcOrd="1" destOrd="0" presId="urn:microsoft.com/office/officeart/2005/8/layout/hierarchy3"/>
    <dgm:cxn modelId="{8ADF824F-1DF6-406C-AADD-7C478412D8C8}" type="presParOf" srcId="{013F7D97-3C58-4FB5-AA83-A668784483FF}" destId="{C3778AFB-4209-422E-9E30-09FAEF3CD85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BD4A9-02BA-4D1A-A94C-6EF89A7B0F4F}">
      <dsp:nvSpPr>
        <dsp:cNvPr id="0" name=""/>
        <dsp:cNvSpPr/>
      </dsp:nvSpPr>
      <dsp:spPr>
        <a:xfrm>
          <a:off x="445245" y="0"/>
          <a:ext cx="2882944" cy="17001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América del Sur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000" kern="1200" dirty="0"/>
            <a:t>Argentina - Campana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000" kern="1200" dirty="0"/>
            <a:t>Brasil - </a:t>
          </a:r>
          <a:r>
            <a:rPr lang="es-AR" sz="2000" kern="1200" dirty="0" err="1"/>
            <a:t>Mauá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000" kern="1200" dirty="0"/>
            <a:t>Colombia - </a:t>
          </a:r>
          <a:endParaRPr lang="en-US" sz="2000" kern="1200" dirty="0"/>
        </a:p>
      </dsp:txBody>
      <dsp:txXfrm>
        <a:off x="445245" y="0"/>
        <a:ext cx="2882944" cy="1700100"/>
      </dsp:txXfrm>
    </dsp:sp>
    <dsp:sp modelId="{34E7D0F1-0262-4968-A7B1-66C8231C88A2}">
      <dsp:nvSpPr>
        <dsp:cNvPr id="0" name=""/>
        <dsp:cNvSpPr/>
      </dsp:nvSpPr>
      <dsp:spPr>
        <a:xfrm>
          <a:off x="3606537" y="7030"/>
          <a:ext cx="2893293" cy="14313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América central: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Mexico - Altamira</a:t>
          </a:r>
        </a:p>
      </dsp:txBody>
      <dsp:txXfrm>
        <a:off x="3606537" y="7030"/>
        <a:ext cx="2893293" cy="1431329"/>
      </dsp:txXfrm>
    </dsp:sp>
    <dsp:sp modelId="{D8C14C7B-ECAB-46CE-84E1-FF8B4FA9B1AE}">
      <dsp:nvSpPr>
        <dsp:cNvPr id="0" name=""/>
        <dsp:cNvSpPr/>
      </dsp:nvSpPr>
      <dsp:spPr>
        <a:xfrm>
          <a:off x="6839298" y="0"/>
          <a:ext cx="3008467" cy="14748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América del Norte: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Estados</a:t>
          </a:r>
          <a:r>
            <a:rPr lang="en-US" sz="2000" kern="1200" dirty="0"/>
            <a:t> Unidos – Boston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Canadá</a:t>
          </a:r>
          <a:endParaRPr lang="en-US" sz="2000" kern="1200" dirty="0"/>
        </a:p>
      </dsp:txBody>
      <dsp:txXfrm>
        <a:off x="6839298" y="0"/>
        <a:ext cx="3008467" cy="1474816"/>
      </dsp:txXfrm>
    </dsp:sp>
    <dsp:sp modelId="{7B345836-50AE-4251-BD6F-01E78319CBFD}">
      <dsp:nvSpPr>
        <dsp:cNvPr id="0" name=""/>
        <dsp:cNvSpPr/>
      </dsp:nvSpPr>
      <dsp:spPr>
        <a:xfrm>
          <a:off x="494789" y="1990927"/>
          <a:ext cx="2882944" cy="1729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Europa</a:t>
          </a:r>
          <a:endParaRPr lang="en-US" sz="2500" kern="1200" dirty="0"/>
        </a:p>
      </dsp:txBody>
      <dsp:txXfrm>
        <a:off x="494789" y="1990927"/>
        <a:ext cx="2882944" cy="1729766"/>
      </dsp:txXfrm>
    </dsp:sp>
    <dsp:sp modelId="{42DB90F2-27F1-4386-B1B9-397BEA5A895F}">
      <dsp:nvSpPr>
        <dsp:cNvPr id="0" name=""/>
        <dsp:cNvSpPr/>
      </dsp:nvSpPr>
      <dsp:spPr>
        <a:xfrm>
          <a:off x="3666027" y="1990927"/>
          <a:ext cx="2882944" cy="172976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/>
            <a:t>Africa</a:t>
          </a:r>
          <a:endParaRPr lang="en-US" sz="2500" kern="1200"/>
        </a:p>
      </dsp:txBody>
      <dsp:txXfrm>
        <a:off x="3666027" y="1990927"/>
        <a:ext cx="2882944" cy="1729766"/>
      </dsp:txXfrm>
    </dsp:sp>
    <dsp:sp modelId="{501703E8-363F-4612-BC6F-5D3A34158089}">
      <dsp:nvSpPr>
        <dsp:cNvPr id="0" name=""/>
        <dsp:cNvSpPr/>
      </dsp:nvSpPr>
      <dsp:spPr>
        <a:xfrm>
          <a:off x="6837265" y="1990927"/>
          <a:ext cx="2882944" cy="17297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/>
            <a:t>Asia</a:t>
          </a:r>
          <a:endParaRPr lang="en-US" sz="2500" kern="1200"/>
        </a:p>
      </dsp:txBody>
      <dsp:txXfrm>
        <a:off x="6837265" y="1990927"/>
        <a:ext cx="2882944" cy="17297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32C8C-8CE6-4AA0-AF7A-9A1B578AB426}">
      <dsp:nvSpPr>
        <dsp:cNvPr id="0" name=""/>
        <dsp:cNvSpPr/>
      </dsp:nvSpPr>
      <dsp:spPr>
        <a:xfrm>
          <a:off x="776185" y="0"/>
          <a:ext cx="8796768" cy="433056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tint val="4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D38BD5E-BAAC-42BF-B71C-1967824B90DB}">
      <dsp:nvSpPr>
        <dsp:cNvPr id="0" name=""/>
        <dsp:cNvSpPr/>
      </dsp:nvSpPr>
      <dsp:spPr>
        <a:xfrm>
          <a:off x="4447" y="1299168"/>
          <a:ext cx="1972642" cy="17322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Petición a proveedor</a:t>
          </a:r>
        </a:p>
      </dsp:txBody>
      <dsp:txXfrm>
        <a:off x="89007" y="1383728"/>
        <a:ext cx="1803522" cy="1563104"/>
      </dsp:txXfrm>
    </dsp:sp>
    <dsp:sp modelId="{1CAA986F-A79F-46B1-89FC-F7E94BE87623}">
      <dsp:nvSpPr>
        <dsp:cNvPr id="0" name=""/>
        <dsp:cNvSpPr/>
      </dsp:nvSpPr>
      <dsp:spPr>
        <a:xfrm>
          <a:off x="2096347" y="1299168"/>
          <a:ext cx="1972642" cy="17322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Formulario SIM C</a:t>
          </a:r>
        </a:p>
      </dsp:txBody>
      <dsp:txXfrm>
        <a:off x="2180907" y="1383728"/>
        <a:ext cx="1803522" cy="1563104"/>
      </dsp:txXfrm>
    </dsp:sp>
    <dsp:sp modelId="{62B1AF27-BBD9-44C5-9C2C-C59D3CDAEE08}">
      <dsp:nvSpPr>
        <dsp:cNvPr id="0" name=""/>
        <dsp:cNvSpPr/>
      </dsp:nvSpPr>
      <dsp:spPr>
        <a:xfrm>
          <a:off x="4188248" y="1299168"/>
          <a:ext cx="1972642" cy="17322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Aprobación comprador</a:t>
          </a:r>
        </a:p>
      </dsp:txBody>
      <dsp:txXfrm>
        <a:off x="4272808" y="1383728"/>
        <a:ext cx="1803522" cy="1563104"/>
      </dsp:txXfrm>
    </dsp:sp>
    <dsp:sp modelId="{0558659A-6517-4E82-87F6-C646470417FA}">
      <dsp:nvSpPr>
        <dsp:cNvPr id="0" name=""/>
        <dsp:cNvSpPr/>
      </dsp:nvSpPr>
      <dsp:spPr>
        <a:xfrm>
          <a:off x="6280148" y="1299168"/>
          <a:ext cx="1972642" cy="17322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Formulario SIM CC</a:t>
          </a:r>
        </a:p>
      </dsp:txBody>
      <dsp:txXfrm>
        <a:off x="6364708" y="1383728"/>
        <a:ext cx="1803522" cy="1563104"/>
      </dsp:txXfrm>
    </dsp:sp>
    <dsp:sp modelId="{8D228728-F283-4F6E-8213-ED7E2A4EC9F0}">
      <dsp:nvSpPr>
        <dsp:cNvPr id="0" name=""/>
        <dsp:cNvSpPr/>
      </dsp:nvSpPr>
      <dsp:spPr>
        <a:xfrm>
          <a:off x="8372048" y="1299168"/>
          <a:ext cx="1972642" cy="17322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Aprobación Sistemas</a:t>
          </a:r>
        </a:p>
      </dsp:txBody>
      <dsp:txXfrm>
        <a:off x="8456608" y="1383728"/>
        <a:ext cx="1803522" cy="15631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8D1B1-813D-48AB-A76D-FC38BBA83913}">
      <dsp:nvSpPr>
        <dsp:cNvPr id="0" name=""/>
        <dsp:cNvSpPr/>
      </dsp:nvSpPr>
      <dsp:spPr>
        <a:xfrm>
          <a:off x="3975" y="395716"/>
          <a:ext cx="2390226" cy="939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kern="1200" dirty="0"/>
            <a:t>Contacto</a:t>
          </a:r>
        </a:p>
      </dsp:txBody>
      <dsp:txXfrm>
        <a:off x="3975" y="395716"/>
        <a:ext cx="2390226" cy="939356"/>
      </dsp:txXfrm>
    </dsp:sp>
    <dsp:sp modelId="{2AD95563-D24D-4514-ABEB-8F429DC81B0F}">
      <dsp:nvSpPr>
        <dsp:cNvPr id="0" name=""/>
        <dsp:cNvSpPr/>
      </dsp:nvSpPr>
      <dsp:spPr>
        <a:xfrm>
          <a:off x="3975" y="1335073"/>
          <a:ext cx="2390226" cy="2925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 err="1"/>
            <a:t>N°</a:t>
          </a:r>
          <a:r>
            <a:rPr lang="es-AR" sz="2200" kern="1200" dirty="0"/>
            <a:t> </a:t>
          </a:r>
          <a:r>
            <a:rPr lang="es-AR" sz="2200" kern="1200" dirty="0" err="1"/>
            <a:t>Telefono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Email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Razón social</a:t>
          </a:r>
        </a:p>
      </dsp:txBody>
      <dsp:txXfrm>
        <a:off x="3975" y="1335073"/>
        <a:ext cx="2390226" cy="2925877"/>
      </dsp:txXfrm>
    </dsp:sp>
    <dsp:sp modelId="{FBB8DBDE-AA2E-4DB2-A35B-B48B9DD48BAF}">
      <dsp:nvSpPr>
        <dsp:cNvPr id="0" name=""/>
        <dsp:cNvSpPr/>
      </dsp:nvSpPr>
      <dsp:spPr>
        <a:xfrm>
          <a:off x="2728832" y="395716"/>
          <a:ext cx="2390226" cy="939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kern="1200" dirty="0"/>
            <a:t>Ubicación</a:t>
          </a:r>
        </a:p>
      </dsp:txBody>
      <dsp:txXfrm>
        <a:off x="2728832" y="395716"/>
        <a:ext cx="2390226" cy="939356"/>
      </dsp:txXfrm>
    </dsp:sp>
    <dsp:sp modelId="{82CD1336-990C-47CF-9546-655AE0D8CEC9}">
      <dsp:nvSpPr>
        <dsp:cNvPr id="0" name=""/>
        <dsp:cNvSpPr/>
      </dsp:nvSpPr>
      <dsp:spPr>
        <a:xfrm>
          <a:off x="2728832" y="1335073"/>
          <a:ext cx="2390226" cy="2925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Diireccion comercial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Ciudad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Provincia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Codigo postal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>
              <a:latin typeface="Gill Sans MT" panose="020B0502020104020203"/>
              <a:ea typeface="+mn-ea"/>
              <a:cs typeface="+mn-cs"/>
            </a:rPr>
            <a:t>País </a:t>
          </a:r>
          <a:endParaRPr lang="es-AR" sz="2200" kern="1200" dirty="0">
            <a:latin typeface="Gill Sans MT" panose="020B0502020104020203"/>
            <a:ea typeface="+mn-ea"/>
            <a:cs typeface="+mn-cs"/>
          </a:endParaRPr>
        </a:p>
      </dsp:txBody>
      <dsp:txXfrm>
        <a:off x="2728832" y="1335073"/>
        <a:ext cx="2390226" cy="2925877"/>
      </dsp:txXfrm>
    </dsp:sp>
    <dsp:sp modelId="{6A2E6953-8089-4453-8AB5-9F01AE83DD78}">
      <dsp:nvSpPr>
        <dsp:cNvPr id="0" name=""/>
        <dsp:cNvSpPr/>
      </dsp:nvSpPr>
      <dsp:spPr>
        <a:xfrm>
          <a:off x="5453690" y="395716"/>
          <a:ext cx="2390226" cy="939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kern="1200" dirty="0"/>
            <a:t>Información bancaria</a:t>
          </a:r>
        </a:p>
      </dsp:txBody>
      <dsp:txXfrm>
        <a:off x="5453690" y="395716"/>
        <a:ext cx="2390226" cy="939356"/>
      </dsp:txXfrm>
    </dsp:sp>
    <dsp:sp modelId="{EE3148BE-46CD-40C0-B711-DF9AAB66EEFB}">
      <dsp:nvSpPr>
        <dsp:cNvPr id="0" name=""/>
        <dsp:cNvSpPr/>
      </dsp:nvSpPr>
      <dsp:spPr>
        <a:xfrm>
          <a:off x="5453690" y="1335073"/>
          <a:ext cx="2390226" cy="2925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CUIT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Moneda de facturación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Banco con el que operan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Tipo y </a:t>
          </a:r>
          <a:r>
            <a:rPr lang="es-AR" sz="2200" kern="1200" dirty="0" err="1"/>
            <a:t>n°</a:t>
          </a:r>
          <a:r>
            <a:rPr lang="es-AR" sz="2200" kern="1200" dirty="0"/>
            <a:t> de cuenta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CBU</a:t>
          </a:r>
        </a:p>
      </dsp:txBody>
      <dsp:txXfrm>
        <a:off x="5453690" y="1335073"/>
        <a:ext cx="2390226" cy="2925877"/>
      </dsp:txXfrm>
    </dsp:sp>
    <dsp:sp modelId="{2F058598-9ACF-4642-BA43-210C088ACD68}">
      <dsp:nvSpPr>
        <dsp:cNvPr id="0" name=""/>
        <dsp:cNvSpPr/>
      </dsp:nvSpPr>
      <dsp:spPr>
        <a:xfrm>
          <a:off x="8178548" y="395716"/>
          <a:ext cx="2390226" cy="939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kern="1200" dirty="0"/>
            <a:t>Constancias</a:t>
          </a:r>
        </a:p>
      </dsp:txBody>
      <dsp:txXfrm>
        <a:off x="8178548" y="395716"/>
        <a:ext cx="2390226" cy="939356"/>
      </dsp:txXfrm>
    </dsp:sp>
    <dsp:sp modelId="{B02E349E-2584-498C-A05B-C5E37709D854}">
      <dsp:nvSpPr>
        <dsp:cNvPr id="0" name=""/>
        <dsp:cNvSpPr/>
      </dsp:nvSpPr>
      <dsp:spPr>
        <a:xfrm>
          <a:off x="8178548" y="1335073"/>
          <a:ext cx="2390226" cy="29258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Inscripción en AFIP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De exenciones en ganancias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200" kern="1200" dirty="0"/>
            <a:t>De CBU con membrete del banco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2700" kern="1200" dirty="0"/>
        </a:p>
      </dsp:txBody>
      <dsp:txXfrm>
        <a:off x="8178548" y="1335073"/>
        <a:ext cx="2390226" cy="29258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DCD8B-B58D-4D1E-8D74-245DB4C01E3C}">
      <dsp:nvSpPr>
        <dsp:cNvPr id="0" name=""/>
        <dsp:cNvSpPr/>
      </dsp:nvSpPr>
      <dsp:spPr>
        <a:xfrm>
          <a:off x="608738" y="23727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87D8D-B1E1-446E-B6A6-0A5062B127BC}">
      <dsp:nvSpPr>
        <dsp:cNvPr id="0" name=""/>
        <dsp:cNvSpPr/>
      </dsp:nvSpPr>
      <dsp:spPr>
        <a:xfrm>
          <a:off x="791779" y="206768"/>
          <a:ext cx="492802" cy="4928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A977F-8C1D-412A-8F80-80C9C902D005}">
      <dsp:nvSpPr>
        <dsp:cNvPr id="0" name=""/>
        <dsp:cNvSpPr/>
      </dsp:nvSpPr>
      <dsp:spPr>
        <a:xfrm>
          <a:off x="334176" y="1150133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500" kern="1200" dirty="0"/>
            <a:t>Ingeniería</a:t>
          </a:r>
          <a:endParaRPr lang="en-US" sz="1500" kern="1200" dirty="0"/>
        </a:p>
      </dsp:txBody>
      <dsp:txXfrm>
        <a:off x="334176" y="1150133"/>
        <a:ext cx="1408007" cy="563203"/>
      </dsp:txXfrm>
    </dsp:sp>
    <dsp:sp modelId="{CEB8E39A-4C27-411A-BFD5-3F25ECC078FD}">
      <dsp:nvSpPr>
        <dsp:cNvPr id="0" name=""/>
        <dsp:cNvSpPr/>
      </dsp:nvSpPr>
      <dsp:spPr>
        <a:xfrm>
          <a:off x="2358356" y="23727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37AB5-5F24-4140-A487-597FD05533E7}">
      <dsp:nvSpPr>
        <dsp:cNvPr id="0" name=""/>
        <dsp:cNvSpPr/>
      </dsp:nvSpPr>
      <dsp:spPr>
        <a:xfrm>
          <a:off x="2541397" y="206768"/>
          <a:ext cx="492802" cy="4928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5B7A9-746C-4335-9434-695719A3F7C6}">
      <dsp:nvSpPr>
        <dsp:cNvPr id="0" name=""/>
        <dsp:cNvSpPr/>
      </dsp:nvSpPr>
      <dsp:spPr>
        <a:xfrm>
          <a:off x="1988585" y="1150133"/>
          <a:ext cx="1598426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500" kern="1200" cap="all">
              <a:latin typeface="Gill Sans MT" panose="020B0502020104020203"/>
              <a:ea typeface="+mn-ea"/>
              <a:cs typeface="+mn-cs"/>
            </a:rPr>
            <a:t>Mantenimiento</a:t>
          </a:r>
          <a:endParaRPr lang="en-US" sz="1100" kern="1200" dirty="0"/>
        </a:p>
      </dsp:txBody>
      <dsp:txXfrm>
        <a:off x="1988585" y="1150133"/>
        <a:ext cx="1598426" cy="563203"/>
      </dsp:txXfrm>
    </dsp:sp>
    <dsp:sp modelId="{873392A3-014C-46B6-B0F7-E0FCC092D474}">
      <dsp:nvSpPr>
        <dsp:cNvPr id="0" name=""/>
        <dsp:cNvSpPr/>
      </dsp:nvSpPr>
      <dsp:spPr>
        <a:xfrm>
          <a:off x="4467404" y="1051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B9AA7B-6627-4390-892C-EF08D4EBFAFF}">
      <dsp:nvSpPr>
        <dsp:cNvPr id="0" name=""/>
        <dsp:cNvSpPr/>
      </dsp:nvSpPr>
      <dsp:spPr>
        <a:xfrm>
          <a:off x="4650445" y="184092"/>
          <a:ext cx="492802" cy="4928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13BE7-37FA-4A67-9935-286509CF8C80}">
      <dsp:nvSpPr>
        <dsp:cNvPr id="0" name=""/>
        <dsp:cNvSpPr/>
      </dsp:nvSpPr>
      <dsp:spPr>
        <a:xfrm>
          <a:off x="3833413" y="1082106"/>
          <a:ext cx="2126866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500" kern="1200"/>
            <a:t>SH&amp;E: </a:t>
          </a:r>
          <a:r>
            <a:rPr lang="es-AR" sz="1500" kern="1200" cap="all">
              <a:latin typeface="Gill Sans MT" panose="020B0502020104020203"/>
              <a:ea typeface="+mn-ea"/>
              <a:cs typeface="+mn-cs"/>
            </a:rPr>
            <a:t>seguridad</a:t>
          </a:r>
          <a:r>
            <a:rPr lang="es-AR" sz="1500" kern="1200"/>
            <a:t>, higiene y medioambiente</a:t>
          </a:r>
          <a:endParaRPr lang="en-US" sz="1500" kern="1200" dirty="0"/>
        </a:p>
      </dsp:txBody>
      <dsp:txXfrm>
        <a:off x="3833413" y="1082106"/>
        <a:ext cx="2126866" cy="653906"/>
      </dsp:txXfrm>
    </dsp:sp>
    <dsp:sp modelId="{B37251E5-012B-4724-A73A-B6DE5EC60A55}">
      <dsp:nvSpPr>
        <dsp:cNvPr id="0" name=""/>
        <dsp:cNvSpPr/>
      </dsp:nvSpPr>
      <dsp:spPr>
        <a:xfrm>
          <a:off x="6481242" y="23727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94CF4-52D7-4633-B675-AB1E8313DF67}">
      <dsp:nvSpPr>
        <dsp:cNvPr id="0" name=""/>
        <dsp:cNvSpPr/>
      </dsp:nvSpPr>
      <dsp:spPr>
        <a:xfrm>
          <a:off x="6664283" y="206768"/>
          <a:ext cx="492802" cy="4928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7D6C4-5E29-4568-BC94-A1C8F4BCBA33}">
      <dsp:nvSpPr>
        <dsp:cNvPr id="0" name=""/>
        <dsp:cNvSpPr/>
      </dsp:nvSpPr>
      <dsp:spPr>
        <a:xfrm>
          <a:off x="6206681" y="1150133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500" kern="1200" dirty="0"/>
            <a:t>WPS (</a:t>
          </a:r>
          <a:r>
            <a:rPr lang="es-AR" sz="1500" kern="1200" dirty="0" err="1"/>
            <a:t>Packing</a:t>
          </a:r>
          <a:r>
            <a:rPr lang="es-AR" sz="1500" kern="1200" dirty="0"/>
            <a:t>)</a:t>
          </a:r>
          <a:endParaRPr lang="en-US" sz="1500" kern="1200" dirty="0"/>
        </a:p>
      </dsp:txBody>
      <dsp:txXfrm>
        <a:off x="6206681" y="1150133"/>
        <a:ext cx="1408007" cy="563203"/>
      </dsp:txXfrm>
    </dsp:sp>
    <dsp:sp modelId="{FFD11ABE-C7F8-4B84-8B3B-B6CF74903EA2}">
      <dsp:nvSpPr>
        <dsp:cNvPr id="0" name=""/>
        <dsp:cNvSpPr/>
      </dsp:nvSpPr>
      <dsp:spPr>
        <a:xfrm>
          <a:off x="8135652" y="23727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980ED5-4034-4875-949C-3AD09EDC7AF7}">
      <dsp:nvSpPr>
        <dsp:cNvPr id="0" name=""/>
        <dsp:cNvSpPr/>
      </dsp:nvSpPr>
      <dsp:spPr>
        <a:xfrm>
          <a:off x="8318693" y="206768"/>
          <a:ext cx="492802" cy="4928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A2AB9-94E3-4DDC-8087-3BFADBE8A5FB}">
      <dsp:nvSpPr>
        <dsp:cNvPr id="0" name=""/>
        <dsp:cNvSpPr/>
      </dsp:nvSpPr>
      <dsp:spPr>
        <a:xfrm>
          <a:off x="7861090" y="1150133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500" kern="1200" dirty="0"/>
            <a:t>RRHH</a:t>
          </a:r>
          <a:endParaRPr lang="en-US" sz="1500" kern="1200" dirty="0"/>
        </a:p>
      </dsp:txBody>
      <dsp:txXfrm>
        <a:off x="7861090" y="1150133"/>
        <a:ext cx="1408007" cy="563203"/>
      </dsp:txXfrm>
    </dsp:sp>
    <dsp:sp modelId="{66198CC5-6DBF-4653-9A69-F696E87A2E7F}">
      <dsp:nvSpPr>
        <dsp:cNvPr id="0" name=""/>
        <dsp:cNvSpPr/>
      </dsp:nvSpPr>
      <dsp:spPr>
        <a:xfrm>
          <a:off x="3480813" y="2088014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6D60C2-CC20-4084-A05C-354947072580}">
      <dsp:nvSpPr>
        <dsp:cNvPr id="0" name=""/>
        <dsp:cNvSpPr/>
      </dsp:nvSpPr>
      <dsp:spPr>
        <a:xfrm>
          <a:off x="3663854" y="2271055"/>
          <a:ext cx="492802" cy="4928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A8F77-58FF-4438-9050-86B8A6F418F2}">
      <dsp:nvSpPr>
        <dsp:cNvPr id="0" name=""/>
        <dsp:cNvSpPr/>
      </dsp:nvSpPr>
      <dsp:spPr>
        <a:xfrm>
          <a:off x="3206252" y="3214421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500" kern="1200" dirty="0"/>
            <a:t>IT (Sistemas de información)</a:t>
          </a:r>
          <a:endParaRPr lang="en-US" sz="1500" kern="1200" dirty="0"/>
        </a:p>
      </dsp:txBody>
      <dsp:txXfrm>
        <a:off x="3206252" y="3214421"/>
        <a:ext cx="1408007" cy="563203"/>
      </dsp:txXfrm>
    </dsp:sp>
    <dsp:sp modelId="{A9D2C8DC-174B-401D-9C97-8F3610A0B72A}">
      <dsp:nvSpPr>
        <dsp:cNvPr id="0" name=""/>
        <dsp:cNvSpPr/>
      </dsp:nvSpPr>
      <dsp:spPr>
        <a:xfrm>
          <a:off x="5199399" y="2088014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8EF237-9D11-476C-9455-DE94F2ABEA08}">
      <dsp:nvSpPr>
        <dsp:cNvPr id="0" name=""/>
        <dsp:cNvSpPr/>
      </dsp:nvSpPr>
      <dsp:spPr>
        <a:xfrm>
          <a:off x="5382440" y="2271055"/>
          <a:ext cx="492802" cy="4928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5AA06-C04E-4EC1-B337-9EC9866A6A1C}">
      <dsp:nvSpPr>
        <dsp:cNvPr id="0" name=""/>
        <dsp:cNvSpPr/>
      </dsp:nvSpPr>
      <dsp:spPr>
        <a:xfrm>
          <a:off x="4860661" y="3214421"/>
          <a:ext cx="1536361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500" kern="1200" dirty="0"/>
            <a:t>Importaciones</a:t>
          </a:r>
          <a:endParaRPr lang="en-US" sz="1500" kern="1200" dirty="0"/>
        </a:p>
      </dsp:txBody>
      <dsp:txXfrm>
        <a:off x="4860661" y="3214421"/>
        <a:ext cx="1536361" cy="5632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9A945-9B0B-4CA1-81DE-DF83FD62C98C}">
      <dsp:nvSpPr>
        <dsp:cNvPr id="0" name=""/>
        <dsp:cNvSpPr/>
      </dsp:nvSpPr>
      <dsp:spPr>
        <a:xfrm>
          <a:off x="779451" y="0"/>
          <a:ext cx="8833779" cy="4060365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tint val="4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90CD069-6552-4FC5-8B28-D66DD4D76F1F}">
      <dsp:nvSpPr>
        <dsp:cNvPr id="0" name=""/>
        <dsp:cNvSpPr/>
      </dsp:nvSpPr>
      <dsp:spPr>
        <a:xfrm>
          <a:off x="2854" y="1218109"/>
          <a:ext cx="1661915" cy="16241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Personal genera una OP/OS</a:t>
          </a:r>
          <a:endParaRPr lang="es-AR" sz="1900" kern="1200" dirty="0"/>
        </a:p>
      </dsp:txBody>
      <dsp:txXfrm>
        <a:off x="82138" y="1297393"/>
        <a:ext cx="1503347" cy="1465578"/>
      </dsp:txXfrm>
    </dsp:sp>
    <dsp:sp modelId="{26EFE284-E6C1-461F-A82C-07B81EC3E434}">
      <dsp:nvSpPr>
        <dsp:cNvPr id="0" name=""/>
        <dsp:cNvSpPr/>
      </dsp:nvSpPr>
      <dsp:spPr>
        <a:xfrm>
          <a:off x="1747865" y="1218109"/>
          <a:ext cx="1661915" cy="1624146"/>
        </a:xfrm>
        <a:prstGeom prst="roundRect">
          <a:avLst/>
        </a:prstGeom>
        <a:gradFill rotWithShape="0">
          <a:gsLst>
            <a:gs pos="0">
              <a:schemeClr val="accent2">
                <a:hueOff val="-678595"/>
                <a:satOff val="2237"/>
                <a:lumOff val="2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678595"/>
                <a:satOff val="2237"/>
                <a:lumOff val="2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678595"/>
                <a:satOff val="2237"/>
                <a:lumOff val="2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Cotización a proveedores</a:t>
          </a:r>
          <a:endParaRPr lang="es-AR" sz="1900" kern="1200" dirty="0"/>
        </a:p>
      </dsp:txBody>
      <dsp:txXfrm>
        <a:off x="1827149" y="1297393"/>
        <a:ext cx="1503347" cy="1465578"/>
      </dsp:txXfrm>
    </dsp:sp>
    <dsp:sp modelId="{B449B830-5200-4584-8637-5EA63E8CCFFA}">
      <dsp:nvSpPr>
        <dsp:cNvPr id="0" name=""/>
        <dsp:cNvSpPr/>
      </dsp:nvSpPr>
      <dsp:spPr>
        <a:xfrm>
          <a:off x="3492877" y="1218109"/>
          <a:ext cx="1661915" cy="1624146"/>
        </a:xfrm>
        <a:prstGeom prst="roundRect">
          <a:avLst/>
        </a:prstGeom>
        <a:gradFill rotWithShape="0">
          <a:gsLst>
            <a:gs pos="0">
              <a:schemeClr val="accent2">
                <a:hueOff val="-1357190"/>
                <a:satOff val="4474"/>
                <a:lumOff val="47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357190"/>
                <a:satOff val="4474"/>
                <a:lumOff val="478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357190"/>
                <a:satOff val="4474"/>
                <a:lumOff val="478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Introducir la orden en el sistema</a:t>
          </a:r>
          <a:endParaRPr lang="es-AR" sz="1900" kern="1200" dirty="0"/>
        </a:p>
      </dsp:txBody>
      <dsp:txXfrm>
        <a:off x="3572161" y="1297393"/>
        <a:ext cx="1503347" cy="1465578"/>
      </dsp:txXfrm>
    </dsp:sp>
    <dsp:sp modelId="{66FB9D6A-87AD-46AD-A5B1-6C1C8FB966F6}">
      <dsp:nvSpPr>
        <dsp:cNvPr id="0" name=""/>
        <dsp:cNvSpPr/>
      </dsp:nvSpPr>
      <dsp:spPr>
        <a:xfrm>
          <a:off x="5237888" y="1218109"/>
          <a:ext cx="1661915" cy="1624146"/>
        </a:xfrm>
        <a:prstGeom prst="roundRect">
          <a:avLst/>
        </a:prstGeom>
        <a:gradFill rotWithShape="0">
          <a:gsLst>
            <a:gs pos="0">
              <a:schemeClr val="accent2">
                <a:hueOff val="-2035785"/>
                <a:satOff val="6711"/>
                <a:lumOff val="717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035785"/>
                <a:satOff val="6711"/>
                <a:lumOff val="717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035785"/>
                <a:satOff val="6711"/>
                <a:lumOff val="717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Liberar la orden</a:t>
          </a:r>
          <a:endParaRPr lang="es-AR" sz="1900" kern="1200" dirty="0"/>
        </a:p>
      </dsp:txBody>
      <dsp:txXfrm>
        <a:off x="5317172" y="1297393"/>
        <a:ext cx="1503347" cy="1465578"/>
      </dsp:txXfrm>
    </dsp:sp>
    <dsp:sp modelId="{847C8D5F-DE36-4501-B7E6-A6F1B8C08CCD}">
      <dsp:nvSpPr>
        <dsp:cNvPr id="0" name=""/>
        <dsp:cNvSpPr/>
      </dsp:nvSpPr>
      <dsp:spPr>
        <a:xfrm>
          <a:off x="6982900" y="1218109"/>
          <a:ext cx="1661915" cy="1624146"/>
        </a:xfrm>
        <a:prstGeom prst="roundRect">
          <a:avLst/>
        </a:prstGeom>
        <a:gradFill rotWithShape="0">
          <a:gsLst>
            <a:gs pos="0">
              <a:schemeClr val="accent2">
                <a:hueOff val="-2714380"/>
                <a:satOff val="8948"/>
                <a:lumOff val="9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714380"/>
                <a:satOff val="8948"/>
                <a:lumOff val="9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714380"/>
                <a:satOff val="8948"/>
                <a:lumOff val="9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Aprobación de cierto comprador  según el monto</a:t>
          </a:r>
          <a:endParaRPr lang="es-AR" sz="1900" kern="1200" dirty="0"/>
        </a:p>
      </dsp:txBody>
      <dsp:txXfrm>
        <a:off x="7062184" y="1297393"/>
        <a:ext cx="1503347" cy="1465578"/>
      </dsp:txXfrm>
    </dsp:sp>
    <dsp:sp modelId="{E9990632-A061-4472-BD71-538F5DD58469}">
      <dsp:nvSpPr>
        <dsp:cNvPr id="0" name=""/>
        <dsp:cNvSpPr/>
      </dsp:nvSpPr>
      <dsp:spPr>
        <a:xfrm>
          <a:off x="8727911" y="1218109"/>
          <a:ext cx="1661915" cy="1624146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Impresión de OC a proveedor</a:t>
          </a:r>
          <a:endParaRPr lang="es-AR" sz="1900" kern="1200" dirty="0"/>
        </a:p>
      </dsp:txBody>
      <dsp:txXfrm>
        <a:off x="8807195" y="1297393"/>
        <a:ext cx="1503347" cy="1465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D3974-4765-4E48-A285-372CE8AFEBCB}">
      <dsp:nvSpPr>
        <dsp:cNvPr id="0" name=""/>
        <dsp:cNvSpPr/>
      </dsp:nvSpPr>
      <dsp:spPr>
        <a:xfrm>
          <a:off x="1292187" y="18851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68034-368D-43B2-89C4-DE719C000E68}">
      <dsp:nvSpPr>
        <dsp:cNvPr id="0" name=""/>
        <dsp:cNvSpPr/>
      </dsp:nvSpPr>
      <dsp:spPr>
        <a:xfrm>
          <a:off x="104187" y="2634713"/>
          <a:ext cx="432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Proveedor de mecanizado “Juan </a:t>
          </a:r>
          <a:r>
            <a:rPr lang="es-AR" sz="2000" kern="1200" dirty="0" err="1"/>
            <a:t>Ciaponi</a:t>
          </a:r>
          <a:r>
            <a:rPr lang="es-AR" sz="2000" kern="1200" dirty="0"/>
            <a:t>” implica grandes gastos anuales para Cabot.</a:t>
          </a:r>
          <a:endParaRPr lang="en-US" sz="2000" kern="1200" dirty="0"/>
        </a:p>
      </dsp:txBody>
      <dsp:txXfrm>
        <a:off x="104187" y="2634713"/>
        <a:ext cx="4320000" cy="900000"/>
      </dsp:txXfrm>
    </dsp:sp>
    <dsp:sp modelId="{65D48AB6-C4EB-433A-9386-0B6D3DD67D30}">
      <dsp:nvSpPr>
        <dsp:cNvPr id="0" name=""/>
        <dsp:cNvSpPr/>
      </dsp:nvSpPr>
      <dsp:spPr>
        <a:xfrm>
          <a:off x="6368187" y="18851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1687E-C653-4ADA-875B-663EE7B182D3}">
      <dsp:nvSpPr>
        <dsp:cNvPr id="0" name=""/>
        <dsp:cNvSpPr/>
      </dsp:nvSpPr>
      <dsp:spPr>
        <a:xfrm>
          <a:off x="5180187" y="2634713"/>
          <a:ext cx="432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Cabot realiza compras de productos importados que son retenidos por Aduana por Barrera de importaciones.</a:t>
          </a:r>
          <a:endParaRPr lang="en-US" sz="2000" kern="1200" dirty="0"/>
        </a:p>
      </dsp:txBody>
      <dsp:txXfrm>
        <a:off x="5180187" y="2634713"/>
        <a:ext cx="4320000" cy="90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5EAD1-9BA5-4415-95D0-AE86565C1B36}">
      <dsp:nvSpPr>
        <dsp:cNvPr id="0" name=""/>
        <dsp:cNvSpPr/>
      </dsp:nvSpPr>
      <dsp:spPr>
        <a:xfrm>
          <a:off x="0" y="431616"/>
          <a:ext cx="49164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631ED-CF83-4C64-A2EE-9252178DC88E}">
      <dsp:nvSpPr>
        <dsp:cNvPr id="0" name=""/>
        <dsp:cNvSpPr/>
      </dsp:nvSpPr>
      <dsp:spPr>
        <a:xfrm>
          <a:off x="245824" y="33096"/>
          <a:ext cx="3441540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082" tIns="0" rIns="13008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Generar ahorros </a:t>
          </a:r>
          <a:endParaRPr lang="en-US" sz="2800" kern="1200" dirty="0"/>
        </a:p>
      </dsp:txBody>
      <dsp:txXfrm>
        <a:off x="284732" y="72004"/>
        <a:ext cx="3363724" cy="719224"/>
      </dsp:txXfrm>
    </dsp:sp>
    <dsp:sp modelId="{BAC74D01-D213-497E-88BB-C3DB327A5FE3}">
      <dsp:nvSpPr>
        <dsp:cNvPr id="0" name=""/>
        <dsp:cNvSpPr/>
      </dsp:nvSpPr>
      <dsp:spPr>
        <a:xfrm>
          <a:off x="0" y="1656336"/>
          <a:ext cx="49164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696488"/>
              <a:satOff val="5592"/>
              <a:lumOff val="598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EF9D8A-9033-45B0-B3E1-D6EB982E4F60}">
      <dsp:nvSpPr>
        <dsp:cNvPr id="0" name=""/>
        <dsp:cNvSpPr/>
      </dsp:nvSpPr>
      <dsp:spPr>
        <a:xfrm>
          <a:off x="245824" y="1257816"/>
          <a:ext cx="3441540" cy="79704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082" tIns="0" rIns="13008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Obtener piezas de mejor calidad</a:t>
          </a:r>
          <a:endParaRPr lang="en-US" sz="2800" kern="1200" dirty="0"/>
        </a:p>
      </dsp:txBody>
      <dsp:txXfrm>
        <a:off x="284732" y="1296724"/>
        <a:ext cx="3363724" cy="719224"/>
      </dsp:txXfrm>
    </dsp:sp>
    <dsp:sp modelId="{E3666C99-A42C-4BD4-93AC-93A5A4827303}">
      <dsp:nvSpPr>
        <dsp:cNvPr id="0" name=""/>
        <dsp:cNvSpPr/>
      </dsp:nvSpPr>
      <dsp:spPr>
        <a:xfrm>
          <a:off x="0" y="2881057"/>
          <a:ext cx="49164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C683B7-0D50-4945-8FCF-3A3ABE137B04}">
      <dsp:nvSpPr>
        <dsp:cNvPr id="0" name=""/>
        <dsp:cNvSpPr/>
      </dsp:nvSpPr>
      <dsp:spPr>
        <a:xfrm>
          <a:off x="245824" y="2482537"/>
          <a:ext cx="3441540" cy="79704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082" tIns="0" rIns="13008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kern="1200" dirty="0"/>
            <a:t>Evitar importar algunos productos</a:t>
          </a:r>
          <a:endParaRPr lang="en-US" sz="2800" kern="1200" dirty="0"/>
        </a:p>
      </dsp:txBody>
      <dsp:txXfrm>
        <a:off x="284732" y="2521445"/>
        <a:ext cx="3363724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50D5D-0729-48A9-AB89-A9D686B23E83}">
      <dsp:nvSpPr>
        <dsp:cNvPr id="0" name=""/>
        <dsp:cNvSpPr/>
      </dsp:nvSpPr>
      <dsp:spPr>
        <a:xfrm>
          <a:off x="3020201" y="686133"/>
          <a:ext cx="530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2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1319" y="729048"/>
        <a:ext cx="28044" cy="5608"/>
      </dsp:txXfrm>
    </dsp:sp>
    <dsp:sp modelId="{9FEA32E2-D8F1-48CA-A11D-1DCF22605846}">
      <dsp:nvSpPr>
        <dsp:cNvPr id="0" name=""/>
        <dsp:cNvSpPr/>
      </dsp:nvSpPr>
      <dsp:spPr>
        <a:xfrm>
          <a:off x="583390" y="269"/>
          <a:ext cx="2438610" cy="146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494" tIns="125430" rIns="119494" bIns="12543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Estudio de gastos anuales en Dto. de Compras.</a:t>
          </a:r>
          <a:endParaRPr lang="en-US" sz="1500" kern="1200" dirty="0"/>
        </a:p>
      </dsp:txBody>
      <dsp:txXfrm>
        <a:off x="583390" y="269"/>
        <a:ext cx="2438610" cy="1463166"/>
      </dsp:txXfrm>
    </dsp:sp>
    <dsp:sp modelId="{95CC32FD-D1AB-4784-910A-02716CE15E95}">
      <dsp:nvSpPr>
        <dsp:cNvPr id="0" name=""/>
        <dsp:cNvSpPr/>
      </dsp:nvSpPr>
      <dsp:spPr>
        <a:xfrm>
          <a:off x="6019692" y="686133"/>
          <a:ext cx="530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2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70811" y="729048"/>
        <a:ext cx="28044" cy="5608"/>
      </dsp:txXfrm>
    </dsp:sp>
    <dsp:sp modelId="{CD741E8F-0E8C-44F0-8CA1-227651547259}">
      <dsp:nvSpPr>
        <dsp:cNvPr id="0" name=""/>
        <dsp:cNvSpPr/>
      </dsp:nvSpPr>
      <dsp:spPr>
        <a:xfrm>
          <a:off x="3582882" y="269"/>
          <a:ext cx="2438610" cy="146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494" tIns="125430" rIns="119494" bIns="12543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Debate con Dto. de Mantenimiento e Ingeniería: ventajas de contar con nuevo proveedor y solucionar problemas.</a:t>
          </a:r>
          <a:endParaRPr lang="en-US" sz="1500" kern="1200" dirty="0"/>
        </a:p>
      </dsp:txBody>
      <dsp:txXfrm>
        <a:off x="3582882" y="269"/>
        <a:ext cx="2438610" cy="1463166"/>
      </dsp:txXfrm>
    </dsp:sp>
    <dsp:sp modelId="{A9FEF3DA-6435-4507-906D-D650332009BE}">
      <dsp:nvSpPr>
        <dsp:cNvPr id="0" name=""/>
        <dsp:cNvSpPr/>
      </dsp:nvSpPr>
      <dsp:spPr>
        <a:xfrm>
          <a:off x="1802696" y="1461636"/>
          <a:ext cx="5998982" cy="530280"/>
        </a:xfrm>
        <a:custGeom>
          <a:avLst/>
          <a:gdLst/>
          <a:ahLst/>
          <a:cxnLst/>
          <a:rect l="0" t="0" r="0" b="0"/>
          <a:pathLst>
            <a:path>
              <a:moveTo>
                <a:pt x="5998982" y="0"/>
              </a:moveTo>
              <a:lnTo>
                <a:pt x="5998982" y="282240"/>
              </a:lnTo>
              <a:lnTo>
                <a:pt x="0" y="282240"/>
              </a:lnTo>
              <a:lnTo>
                <a:pt x="0" y="53028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51558" y="1723972"/>
        <a:ext cx="301257" cy="5608"/>
      </dsp:txXfrm>
    </dsp:sp>
    <dsp:sp modelId="{2A96F5C7-A783-4FFE-831C-730B24255C95}">
      <dsp:nvSpPr>
        <dsp:cNvPr id="0" name=""/>
        <dsp:cNvSpPr/>
      </dsp:nvSpPr>
      <dsp:spPr>
        <a:xfrm>
          <a:off x="6582373" y="269"/>
          <a:ext cx="2438610" cy="146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494" tIns="125430" rIns="119494" bIns="12543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Investigación de productos utilizados con regularidad y sus respectivas composiciones químicas. Observación de planos 2D de cada componente.</a:t>
          </a:r>
          <a:endParaRPr lang="en-US" sz="1500" kern="1200" dirty="0"/>
        </a:p>
      </dsp:txBody>
      <dsp:txXfrm>
        <a:off x="6582373" y="269"/>
        <a:ext cx="2438610" cy="1463166"/>
      </dsp:txXfrm>
    </dsp:sp>
    <dsp:sp modelId="{FBBBF469-AAC9-4270-A10F-9D4EC7EDA205}">
      <dsp:nvSpPr>
        <dsp:cNvPr id="0" name=""/>
        <dsp:cNvSpPr/>
      </dsp:nvSpPr>
      <dsp:spPr>
        <a:xfrm>
          <a:off x="3020201" y="2710180"/>
          <a:ext cx="530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2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1319" y="2753095"/>
        <a:ext cx="28044" cy="5608"/>
      </dsp:txXfrm>
    </dsp:sp>
    <dsp:sp modelId="{20583F59-9674-45E6-8DE8-B6234E7ACA95}">
      <dsp:nvSpPr>
        <dsp:cNvPr id="0" name=""/>
        <dsp:cNvSpPr/>
      </dsp:nvSpPr>
      <dsp:spPr>
        <a:xfrm>
          <a:off x="583390" y="2024316"/>
          <a:ext cx="2438610" cy="146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494" tIns="125430" rIns="119494" bIns="12543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Búsqueda de proveedores que sean auditados y certificados por normas ISO.</a:t>
          </a:r>
          <a:endParaRPr lang="en-US" sz="1500" kern="1200" dirty="0"/>
        </a:p>
      </dsp:txBody>
      <dsp:txXfrm>
        <a:off x="583390" y="2024316"/>
        <a:ext cx="2438610" cy="1463166"/>
      </dsp:txXfrm>
    </dsp:sp>
    <dsp:sp modelId="{37C5DE98-3A35-46CC-8B63-1FD36D0BBCAE}">
      <dsp:nvSpPr>
        <dsp:cNvPr id="0" name=""/>
        <dsp:cNvSpPr/>
      </dsp:nvSpPr>
      <dsp:spPr>
        <a:xfrm>
          <a:off x="6019692" y="2710180"/>
          <a:ext cx="530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2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70811" y="2753095"/>
        <a:ext cx="28044" cy="5608"/>
      </dsp:txXfrm>
    </dsp:sp>
    <dsp:sp modelId="{91A2FC3A-6606-4332-ADB4-B6F72360E77C}">
      <dsp:nvSpPr>
        <dsp:cNvPr id="0" name=""/>
        <dsp:cNvSpPr/>
      </dsp:nvSpPr>
      <dsp:spPr>
        <a:xfrm>
          <a:off x="3582882" y="2024316"/>
          <a:ext cx="2438610" cy="146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494" tIns="125430" rIns="119494" bIns="12543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Reunión informativa con proveedores sobre las características del servicio a brindar.</a:t>
          </a:r>
          <a:endParaRPr lang="en-US" sz="1500" kern="1200" dirty="0"/>
        </a:p>
      </dsp:txBody>
      <dsp:txXfrm>
        <a:off x="3582882" y="2024316"/>
        <a:ext cx="2438610" cy="1463166"/>
      </dsp:txXfrm>
    </dsp:sp>
    <dsp:sp modelId="{C33DEC7D-F869-49E3-AA78-77003D1B5169}">
      <dsp:nvSpPr>
        <dsp:cNvPr id="0" name=""/>
        <dsp:cNvSpPr/>
      </dsp:nvSpPr>
      <dsp:spPr>
        <a:xfrm>
          <a:off x="1802696" y="3485683"/>
          <a:ext cx="5998982" cy="530280"/>
        </a:xfrm>
        <a:custGeom>
          <a:avLst/>
          <a:gdLst/>
          <a:ahLst/>
          <a:cxnLst/>
          <a:rect l="0" t="0" r="0" b="0"/>
          <a:pathLst>
            <a:path>
              <a:moveTo>
                <a:pt x="5998982" y="0"/>
              </a:moveTo>
              <a:lnTo>
                <a:pt x="5998982" y="282240"/>
              </a:lnTo>
              <a:lnTo>
                <a:pt x="0" y="282240"/>
              </a:lnTo>
              <a:lnTo>
                <a:pt x="0" y="53028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51558" y="3748019"/>
        <a:ext cx="301257" cy="5608"/>
      </dsp:txXfrm>
    </dsp:sp>
    <dsp:sp modelId="{E7EB9E35-5777-4825-9FAB-E4974CF8526C}">
      <dsp:nvSpPr>
        <dsp:cNvPr id="0" name=""/>
        <dsp:cNvSpPr/>
      </dsp:nvSpPr>
      <dsp:spPr>
        <a:xfrm>
          <a:off x="6582373" y="2024316"/>
          <a:ext cx="2438610" cy="146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494" tIns="125430" rIns="119494" bIns="12543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Concurso</a:t>
          </a:r>
          <a:r>
            <a:rPr lang="en-US" sz="1500" kern="1200" dirty="0"/>
            <a:t> de </a:t>
          </a:r>
          <a:r>
            <a:rPr lang="en-US" sz="1500" kern="1200" dirty="0" err="1"/>
            <a:t>precios</a:t>
          </a:r>
          <a:endParaRPr lang="en-US" sz="1500" kern="1200" dirty="0"/>
        </a:p>
      </dsp:txBody>
      <dsp:txXfrm>
        <a:off x="6582373" y="2024316"/>
        <a:ext cx="2438610" cy="1463166"/>
      </dsp:txXfrm>
    </dsp:sp>
    <dsp:sp modelId="{376AC12A-2986-4787-9870-D8104D83703E}">
      <dsp:nvSpPr>
        <dsp:cNvPr id="0" name=""/>
        <dsp:cNvSpPr/>
      </dsp:nvSpPr>
      <dsp:spPr>
        <a:xfrm>
          <a:off x="3020201" y="4734226"/>
          <a:ext cx="530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2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1319" y="4777142"/>
        <a:ext cx="28044" cy="5608"/>
      </dsp:txXfrm>
    </dsp:sp>
    <dsp:sp modelId="{CB2B9BB9-5580-4EDE-953E-813E6A9A739C}">
      <dsp:nvSpPr>
        <dsp:cNvPr id="0" name=""/>
        <dsp:cNvSpPr/>
      </dsp:nvSpPr>
      <dsp:spPr>
        <a:xfrm>
          <a:off x="583390" y="4048363"/>
          <a:ext cx="2438610" cy="146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494" tIns="125430" rIns="119494" bIns="12543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Negociación de precios de Producto y Servicios con el proveedor seleccionado.</a:t>
          </a:r>
          <a:endParaRPr lang="en-US" sz="1500" kern="1200" dirty="0"/>
        </a:p>
      </dsp:txBody>
      <dsp:txXfrm>
        <a:off x="583390" y="4048363"/>
        <a:ext cx="2438610" cy="1463166"/>
      </dsp:txXfrm>
    </dsp:sp>
    <dsp:sp modelId="{68CC0DD3-CC6A-47F3-A2B4-7336E538FF7A}">
      <dsp:nvSpPr>
        <dsp:cNvPr id="0" name=""/>
        <dsp:cNvSpPr/>
      </dsp:nvSpPr>
      <dsp:spPr>
        <a:xfrm>
          <a:off x="6019692" y="4734226"/>
          <a:ext cx="530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2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70811" y="4777142"/>
        <a:ext cx="28044" cy="5608"/>
      </dsp:txXfrm>
    </dsp:sp>
    <dsp:sp modelId="{740AE790-FB3F-44AC-924E-126EB2E25B40}">
      <dsp:nvSpPr>
        <dsp:cNvPr id="0" name=""/>
        <dsp:cNvSpPr/>
      </dsp:nvSpPr>
      <dsp:spPr>
        <a:xfrm>
          <a:off x="3582882" y="4048363"/>
          <a:ext cx="2438610" cy="146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494" tIns="125430" rIns="119494" bIns="12543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Dado de alta del proveedor en nuestro sistema.</a:t>
          </a:r>
          <a:endParaRPr lang="en-US" sz="1500" kern="1200" dirty="0"/>
        </a:p>
      </dsp:txBody>
      <dsp:txXfrm>
        <a:off x="3582882" y="4048363"/>
        <a:ext cx="2438610" cy="1463166"/>
      </dsp:txXfrm>
    </dsp:sp>
    <dsp:sp modelId="{A03E839B-FFA1-491D-BE46-19D22594CA32}">
      <dsp:nvSpPr>
        <dsp:cNvPr id="0" name=""/>
        <dsp:cNvSpPr/>
      </dsp:nvSpPr>
      <dsp:spPr>
        <a:xfrm>
          <a:off x="6582373" y="4048363"/>
          <a:ext cx="2438610" cy="146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494" tIns="125430" rIns="119494" bIns="12543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1ra </a:t>
          </a:r>
          <a:r>
            <a:rPr lang="en-US" sz="1500" kern="1200" dirty="0" err="1"/>
            <a:t>compra</a:t>
          </a:r>
          <a:endParaRPr lang="en-US" sz="1500" kern="1200" dirty="0"/>
        </a:p>
      </dsp:txBody>
      <dsp:txXfrm>
        <a:off x="6582373" y="4048363"/>
        <a:ext cx="2438610" cy="1463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45291-7823-4C45-891E-17629A92C76A}">
      <dsp:nvSpPr>
        <dsp:cNvPr id="0" name=""/>
        <dsp:cNvSpPr/>
      </dsp:nvSpPr>
      <dsp:spPr>
        <a:xfrm>
          <a:off x="0" y="424821"/>
          <a:ext cx="2407143" cy="907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Aceros Brinell</a:t>
          </a:r>
          <a:endParaRPr lang="es-AR" sz="2400" kern="1200" dirty="0"/>
        </a:p>
      </dsp:txBody>
      <dsp:txXfrm>
        <a:off x="26571" y="451392"/>
        <a:ext cx="2354001" cy="854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FAE0B-B207-4E58-BC6C-C95FCABAAB2A}">
      <dsp:nvSpPr>
        <dsp:cNvPr id="0" name=""/>
        <dsp:cNvSpPr/>
      </dsp:nvSpPr>
      <dsp:spPr>
        <a:xfrm>
          <a:off x="0" y="692776"/>
          <a:ext cx="2550160" cy="82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Cabot</a:t>
          </a:r>
          <a:endParaRPr lang="es-AR" sz="2400" kern="1200" dirty="0"/>
        </a:p>
      </dsp:txBody>
      <dsp:txXfrm>
        <a:off x="24210" y="716986"/>
        <a:ext cx="2501740" cy="7781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BC92F-1E87-4DC3-84DE-37D410FC0390}">
      <dsp:nvSpPr>
        <dsp:cNvPr id="0" name=""/>
        <dsp:cNvSpPr/>
      </dsp:nvSpPr>
      <dsp:spPr>
        <a:xfrm>
          <a:off x="177720" y="393"/>
          <a:ext cx="1866297" cy="9331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Norma ISO 9001</a:t>
          </a:r>
          <a:endParaRPr lang="es-AR" sz="2000" kern="1200" dirty="0"/>
        </a:p>
      </dsp:txBody>
      <dsp:txXfrm>
        <a:off x="205051" y="27724"/>
        <a:ext cx="1811635" cy="878486"/>
      </dsp:txXfrm>
    </dsp:sp>
    <dsp:sp modelId="{2080774C-99CA-45DE-8426-CEF5F7DCAF8F}">
      <dsp:nvSpPr>
        <dsp:cNvPr id="0" name=""/>
        <dsp:cNvSpPr/>
      </dsp:nvSpPr>
      <dsp:spPr>
        <a:xfrm>
          <a:off x="364349" y="933541"/>
          <a:ext cx="186629" cy="611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576"/>
              </a:lnTo>
              <a:lnTo>
                <a:pt x="186629" y="6115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469A9-D1EA-4446-9B94-2753C591762A}">
      <dsp:nvSpPr>
        <dsp:cNvPr id="0" name=""/>
        <dsp:cNvSpPr/>
      </dsp:nvSpPr>
      <dsp:spPr>
        <a:xfrm>
          <a:off x="550979" y="1166829"/>
          <a:ext cx="2600723" cy="756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</a:t>
          </a:r>
          <a:r>
            <a:rPr lang="es-AR" sz="1600" kern="1200" dirty="0" err="1"/>
            <a:t>ejora</a:t>
          </a:r>
          <a:r>
            <a:rPr lang="es-AR" sz="1600" kern="1200" dirty="0"/>
            <a:t> de calidad de productos/servicios</a:t>
          </a:r>
        </a:p>
      </dsp:txBody>
      <dsp:txXfrm>
        <a:off x="573138" y="1188988"/>
        <a:ext cx="2556405" cy="712260"/>
      </dsp:txXfrm>
    </dsp:sp>
    <dsp:sp modelId="{B847A351-BBE1-4365-8315-45F8E43D69D0}">
      <dsp:nvSpPr>
        <dsp:cNvPr id="0" name=""/>
        <dsp:cNvSpPr/>
      </dsp:nvSpPr>
      <dsp:spPr>
        <a:xfrm>
          <a:off x="364349" y="933541"/>
          <a:ext cx="186629" cy="159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25"/>
              </a:lnTo>
              <a:lnTo>
                <a:pt x="186629" y="15902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BAE9A-56E5-4EE8-9833-D21D751D3273}">
      <dsp:nvSpPr>
        <dsp:cNvPr id="0" name=""/>
        <dsp:cNvSpPr/>
      </dsp:nvSpPr>
      <dsp:spPr>
        <a:xfrm>
          <a:off x="550979" y="2156694"/>
          <a:ext cx="2470500" cy="73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Optimizar procesos/mejora continua</a:t>
          </a:r>
        </a:p>
      </dsp:txBody>
      <dsp:txXfrm>
        <a:off x="572481" y="2178196"/>
        <a:ext cx="2427496" cy="691141"/>
      </dsp:txXfrm>
    </dsp:sp>
    <dsp:sp modelId="{4498832D-15F2-491C-B00B-A14CC774FECD}">
      <dsp:nvSpPr>
        <dsp:cNvPr id="0" name=""/>
        <dsp:cNvSpPr/>
      </dsp:nvSpPr>
      <dsp:spPr>
        <a:xfrm>
          <a:off x="364349" y="933541"/>
          <a:ext cx="186629" cy="247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783"/>
              </a:lnTo>
              <a:lnTo>
                <a:pt x="186629" y="24757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C605E-EA8E-4378-9446-7CF7BA6618C8}">
      <dsp:nvSpPr>
        <dsp:cNvPr id="0" name=""/>
        <dsp:cNvSpPr/>
      </dsp:nvSpPr>
      <dsp:spPr>
        <a:xfrm>
          <a:off x="550979" y="3124127"/>
          <a:ext cx="2237735" cy="57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Reducir riesgos</a:t>
          </a:r>
          <a:endParaRPr lang="es-AR" sz="1600" kern="1200" dirty="0"/>
        </a:p>
      </dsp:txBody>
      <dsp:txXfrm>
        <a:off x="567685" y="3140833"/>
        <a:ext cx="2204323" cy="536984"/>
      </dsp:txXfrm>
    </dsp:sp>
    <dsp:sp modelId="{714987EC-1AD2-4832-9CED-06C388682949}">
      <dsp:nvSpPr>
        <dsp:cNvPr id="0" name=""/>
        <dsp:cNvSpPr/>
      </dsp:nvSpPr>
      <dsp:spPr>
        <a:xfrm>
          <a:off x="364349" y="933541"/>
          <a:ext cx="186629" cy="333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2619"/>
              </a:lnTo>
              <a:lnTo>
                <a:pt x="186629" y="33326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EEDEC-B7E9-45A7-85BF-1F5DFD01A348}">
      <dsp:nvSpPr>
        <dsp:cNvPr id="0" name=""/>
        <dsp:cNvSpPr/>
      </dsp:nvSpPr>
      <dsp:spPr>
        <a:xfrm>
          <a:off x="550979" y="3927811"/>
          <a:ext cx="2483206" cy="67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Competitividad en el mercado</a:t>
          </a:r>
        </a:p>
      </dsp:txBody>
      <dsp:txXfrm>
        <a:off x="570799" y="3947631"/>
        <a:ext cx="2443566" cy="637060"/>
      </dsp:txXfrm>
    </dsp:sp>
    <dsp:sp modelId="{29BB95D9-1C22-4837-B90B-5086BAA1766A}">
      <dsp:nvSpPr>
        <dsp:cNvPr id="0" name=""/>
        <dsp:cNvSpPr/>
      </dsp:nvSpPr>
      <dsp:spPr>
        <a:xfrm>
          <a:off x="364349" y="933541"/>
          <a:ext cx="186629" cy="419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4494"/>
              </a:lnTo>
              <a:lnTo>
                <a:pt x="186629" y="41944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B7419-F2D1-4B2F-BD62-BB6DC3DCA1F3}">
      <dsp:nvSpPr>
        <dsp:cNvPr id="0" name=""/>
        <dsp:cNvSpPr/>
      </dsp:nvSpPr>
      <dsp:spPr>
        <a:xfrm>
          <a:off x="550979" y="4837799"/>
          <a:ext cx="2237735" cy="580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/>
            <a:t>Satisfacer al cliente</a:t>
          </a:r>
        </a:p>
      </dsp:txBody>
      <dsp:txXfrm>
        <a:off x="567981" y="4854801"/>
        <a:ext cx="2203731" cy="546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BC92F-1E87-4DC3-84DE-37D410FC0390}">
      <dsp:nvSpPr>
        <dsp:cNvPr id="0" name=""/>
        <dsp:cNvSpPr/>
      </dsp:nvSpPr>
      <dsp:spPr>
        <a:xfrm>
          <a:off x="177720" y="393"/>
          <a:ext cx="1866297" cy="9331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Norma ISO 14001</a:t>
          </a:r>
          <a:endParaRPr lang="es-AR" sz="2000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205051" y="27724"/>
        <a:ext cx="1811635" cy="878486"/>
      </dsp:txXfrm>
    </dsp:sp>
    <dsp:sp modelId="{2080774C-99CA-45DE-8426-CEF5F7DCAF8F}">
      <dsp:nvSpPr>
        <dsp:cNvPr id="0" name=""/>
        <dsp:cNvSpPr/>
      </dsp:nvSpPr>
      <dsp:spPr>
        <a:xfrm>
          <a:off x="364349" y="933541"/>
          <a:ext cx="186629" cy="611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576"/>
              </a:lnTo>
              <a:lnTo>
                <a:pt x="186629" y="6115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469A9-D1EA-4446-9B94-2753C591762A}">
      <dsp:nvSpPr>
        <dsp:cNvPr id="0" name=""/>
        <dsp:cNvSpPr/>
      </dsp:nvSpPr>
      <dsp:spPr>
        <a:xfrm>
          <a:off x="550979" y="1166829"/>
          <a:ext cx="2600723" cy="756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Regulaciones ambientales</a:t>
          </a:r>
          <a:endParaRPr lang="es-AR" sz="1600" kern="1200" dirty="0"/>
        </a:p>
      </dsp:txBody>
      <dsp:txXfrm>
        <a:off x="573138" y="1188988"/>
        <a:ext cx="2556405" cy="712260"/>
      </dsp:txXfrm>
    </dsp:sp>
    <dsp:sp modelId="{B847A351-BBE1-4365-8315-45F8E43D69D0}">
      <dsp:nvSpPr>
        <dsp:cNvPr id="0" name=""/>
        <dsp:cNvSpPr/>
      </dsp:nvSpPr>
      <dsp:spPr>
        <a:xfrm>
          <a:off x="364349" y="933541"/>
          <a:ext cx="186629" cy="159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25"/>
              </a:lnTo>
              <a:lnTo>
                <a:pt x="186629" y="15902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BAE9A-56E5-4EE8-9833-D21D751D3273}">
      <dsp:nvSpPr>
        <dsp:cNvPr id="0" name=""/>
        <dsp:cNvSpPr/>
      </dsp:nvSpPr>
      <dsp:spPr>
        <a:xfrm>
          <a:off x="550979" y="2156694"/>
          <a:ext cx="2470500" cy="73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Mejora continua</a:t>
          </a:r>
          <a:endParaRPr lang="es-AR" sz="1600" kern="1200" dirty="0"/>
        </a:p>
      </dsp:txBody>
      <dsp:txXfrm>
        <a:off x="572481" y="2178196"/>
        <a:ext cx="2427496" cy="691141"/>
      </dsp:txXfrm>
    </dsp:sp>
    <dsp:sp modelId="{4498832D-15F2-491C-B00B-A14CC774FECD}">
      <dsp:nvSpPr>
        <dsp:cNvPr id="0" name=""/>
        <dsp:cNvSpPr/>
      </dsp:nvSpPr>
      <dsp:spPr>
        <a:xfrm>
          <a:off x="364349" y="933541"/>
          <a:ext cx="186629" cy="247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783"/>
              </a:lnTo>
              <a:lnTo>
                <a:pt x="186629" y="24757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C605E-EA8E-4378-9446-7CF7BA6618C8}">
      <dsp:nvSpPr>
        <dsp:cNvPr id="0" name=""/>
        <dsp:cNvSpPr/>
      </dsp:nvSpPr>
      <dsp:spPr>
        <a:xfrm>
          <a:off x="550979" y="3124127"/>
          <a:ext cx="2237735" cy="57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Monitoreo y medición</a:t>
          </a:r>
          <a:endParaRPr lang="es-AR" sz="1600" kern="1200" dirty="0"/>
        </a:p>
      </dsp:txBody>
      <dsp:txXfrm>
        <a:off x="567685" y="3140833"/>
        <a:ext cx="2204323" cy="536984"/>
      </dsp:txXfrm>
    </dsp:sp>
    <dsp:sp modelId="{714987EC-1AD2-4832-9CED-06C388682949}">
      <dsp:nvSpPr>
        <dsp:cNvPr id="0" name=""/>
        <dsp:cNvSpPr/>
      </dsp:nvSpPr>
      <dsp:spPr>
        <a:xfrm>
          <a:off x="364349" y="933541"/>
          <a:ext cx="186629" cy="333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2619"/>
              </a:lnTo>
              <a:lnTo>
                <a:pt x="186629" y="33326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EEDEC-B7E9-45A7-85BF-1F5DFD01A348}">
      <dsp:nvSpPr>
        <dsp:cNvPr id="0" name=""/>
        <dsp:cNvSpPr/>
      </dsp:nvSpPr>
      <dsp:spPr>
        <a:xfrm>
          <a:off x="550979" y="3927811"/>
          <a:ext cx="2483206" cy="67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Gestión de forma responsable</a:t>
          </a:r>
          <a:endParaRPr lang="es-AR" sz="1600" kern="1200" dirty="0"/>
        </a:p>
      </dsp:txBody>
      <dsp:txXfrm>
        <a:off x="570799" y="3947631"/>
        <a:ext cx="2443566" cy="637060"/>
      </dsp:txXfrm>
    </dsp:sp>
    <dsp:sp modelId="{29BB95D9-1C22-4837-B90B-5086BAA1766A}">
      <dsp:nvSpPr>
        <dsp:cNvPr id="0" name=""/>
        <dsp:cNvSpPr/>
      </dsp:nvSpPr>
      <dsp:spPr>
        <a:xfrm>
          <a:off x="364349" y="933541"/>
          <a:ext cx="186629" cy="419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4494"/>
              </a:lnTo>
              <a:lnTo>
                <a:pt x="186629" y="41944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B7419-F2D1-4B2F-BD62-BB6DC3DCA1F3}">
      <dsp:nvSpPr>
        <dsp:cNvPr id="0" name=""/>
        <dsp:cNvSpPr/>
      </dsp:nvSpPr>
      <dsp:spPr>
        <a:xfrm>
          <a:off x="550979" y="4837799"/>
          <a:ext cx="2237735" cy="580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Reducir impacto ambiental</a:t>
          </a:r>
          <a:endParaRPr lang="es-AR" sz="1600" kern="1200" dirty="0"/>
        </a:p>
      </dsp:txBody>
      <dsp:txXfrm>
        <a:off x="567981" y="4854801"/>
        <a:ext cx="2203731" cy="5464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BC92F-1E87-4DC3-84DE-37D410FC0390}">
      <dsp:nvSpPr>
        <dsp:cNvPr id="0" name=""/>
        <dsp:cNvSpPr/>
      </dsp:nvSpPr>
      <dsp:spPr>
        <a:xfrm>
          <a:off x="0" y="47495"/>
          <a:ext cx="2220737" cy="1015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Norma IRAM</a:t>
          </a:r>
          <a:endParaRPr lang="es-AR" sz="2000" kern="1200" dirty="0"/>
        </a:p>
      </dsp:txBody>
      <dsp:txXfrm>
        <a:off x="29739" y="77234"/>
        <a:ext cx="2161259" cy="955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214C7-AFDD-4FB7-8893-CAA824D4F8BD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6D95-F987-4C6E-B84C-07379B4161D6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259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26D95-F987-4C6E-B84C-07379B4161D6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145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2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8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2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7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49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6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506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40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45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6442-D939-46D8-B8AD-4EAB8B307618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DA9B26-7D51-4CAC-9BB3-DCA81A988FE8}" type="slidenum">
              <a:rPr lang="es-AR" smtClean="0"/>
              <a:t>‹#›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0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26" Type="http://schemas.openxmlformats.org/officeDocument/2006/relationships/diagramQuickStyle" Target="../diagrams/quickStyle9.xml"/><Relationship Id="rId3" Type="http://schemas.openxmlformats.org/officeDocument/2006/relationships/diagramLayout" Target="../diagrams/layout5.xml"/><Relationship Id="rId21" Type="http://schemas.openxmlformats.org/officeDocument/2006/relationships/diagramQuickStyle" Target="../diagrams/quickStyle8.xml"/><Relationship Id="rId7" Type="http://schemas.openxmlformats.org/officeDocument/2006/relationships/image" Target="../media/image13.emf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5" Type="http://schemas.openxmlformats.org/officeDocument/2006/relationships/diagramLayout" Target="../diagrams/layout9.xml"/><Relationship Id="rId2" Type="http://schemas.openxmlformats.org/officeDocument/2006/relationships/diagramData" Target="../diagrams/data5.xml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24" Type="http://schemas.openxmlformats.org/officeDocument/2006/relationships/diagramData" Target="../diagrams/data9.xml"/><Relationship Id="rId5" Type="http://schemas.openxmlformats.org/officeDocument/2006/relationships/diagramColors" Target="../diagrams/colors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28" Type="http://schemas.microsoft.com/office/2007/relationships/diagramDrawing" Target="../diagrams/drawing9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Relationship Id="rId27" Type="http://schemas.openxmlformats.org/officeDocument/2006/relationships/diagramColors" Target="../diagrams/colors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6EF61-B8ED-176F-984D-1466C1A61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922" y="1042219"/>
            <a:ext cx="7728155" cy="1858297"/>
          </a:xfrm>
        </p:spPr>
        <p:txBody>
          <a:bodyPr>
            <a:normAutofit/>
          </a:bodyPr>
          <a:lstStyle/>
          <a:p>
            <a:r>
              <a:rPr lang="es-MX" dirty="0"/>
              <a:t>PRÁCTICA SUPERVISADA 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C1963-3712-E2F4-2FDB-013E92753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956" y="5385783"/>
            <a:ext cx="3979580" cy="1246129"/>
          </a:xfrm>
        </p:spPr>
        <p:txBody>
          <a:bodyPr>
            <a:normAutofit/>
          </a:bodyPr>
          <a:lstStyle/>
          <a:p>
            <a:pPr algn="l"/>
            <a:r>
              <a:rPr lang="es-MX" sz="3000" dirty="0"/>
              <a:t>RAMIRO MUSANTE</a:t>
            </a:r>
          </a:p>
          <a:p>
            <a:pPr algn="l"/>
            <a:endParaRPr lang="es-MX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8DB6512-4E4E-161B-7304-13AE85A4E9A3}"/>
              </a:ext>
            </a:extLst>
          </p:cNvPr>
          <p:cNvSpPr txBox="1">
            <a:spLocks/>
          </p:cNvSpPr>
          <p:nvPr/>
        </p:nvSpPr>
        <p:spPr>
          <a:xfrm>
            <a:off x="324464" y="4639854"/>
            <a:ext cx="481780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100" dirty="0"/>
              <a:t>INGENIERIA MECÁNICA</a:t>
            </a:r>
          </a:p>
          <a:p>
            <a:pPr algn="l"/>
            <a:r>
              <a:rPr lang="es-MX" sz="2100" dirty="0"/>
              <a:t>FACULTAD REGIONAL DELTA </a:t>
            </a:r>
          </a:p>
          <a:p>
            <a:pPr algn="l"/>
            <a:r>
              <a:rPr lang="es-AR" sz="2100" dirty="0"/>
              <a:t>OCTUBRE 2023</a:t>
            </a:r>
          </a:p>
        </p:txBody>
      </p:sp>
    </p:spTree>
    <p:extLst>
      <p:ext uri="{BB962C8B-B14F-4D97-AF65-F5344CB8AC3E}">
        <p14:creationId xmlns:p14="http://schemas.microsoft.com/office/powerpoint/2010/main" val="378524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EADE53-A7F5-4CD7-8D22-5EA8A368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420"/>
            <a:ext cx="9603275" cy="1049235"/>
          </a:xfrm>
        </p:spPr>
        <p:txBody>
          <a:bodyPr/>
          <a:lstStyle/>
          <a:p>
            <a:pPr algn="ctr"/>
            <a:r>
              <a:rPr lang="es-MX" dirty="0"/>
              <a:t>Análisis de categorías de compras</a:t>
            </a:r>
            <a:endParaRPr lang="es-A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95A0FBC-D929-F9F2-0448-315C5EA8E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714764"/>
              </p:ext>
            </p:extLst>
          </p:nvPr>
        </p:nvGraphicFramePr>
        <p:xfrm>
          <a:off x="1039770" y="1037230"/>
          <a:ext cx="10260576" cy="566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CF42E51-A4A8-BBE1-47C5-47A1AB238DE5}"/>
              </a:ext>
            </a:extLst>
          </p:cNvPr>
          <p:cNvSpPr/>
          <p:nvPr/>
        </p:nvSpPr>
        <p:spPr>
          <a:xfrm>
            <a:off x="3209924" y="2876550"/>
            <a:ext cx="1228725" cy="55245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MRO &amp; </a:t>
            </a:r>
            <a:r>
              <a:rPr lang="es-AR" sz="1400" dirty="0" err="1"/>
              <a:t>Equipment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268091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D95946B-E8FA-01FF-909E-A466C093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48" y="72953"/>
            <a:ext cx="4284438" cy="66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2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erramientas en un fondo rojo">
            <a:extLst>
              <a:ext uri="{FF2B5EF4-FFF2-40B4-BE49-F238E27FC236}">
                <a16:creationId xmlns:a16="http://schemas.microsoft.com/office/drawing/2014/main" id="{1F1AAFD9-CC52-29AC-7956-60B7F998B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2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9CF497-451A-FE42-248F-10BF0A1B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s-MX"/>
              <a:t>Historial de compras</a:t>
            </a:r>
            <a:endParaRPr lang="es-AR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6ACC411B-CD8F-E1B9-EE1E-DBDE3DFA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s-AR" sz="1900" b="0" i="0" u="none" strike="noStrike" baseline="0" dirty="0">
                <a:latin typeface="Calibri" panose="020F0502020204030204" pitchFamily="34" charset="0"/>
              </a:rPr>
              <a:t>Atomizador de spray. </a:t>
            </a:r>
          </a:p>
          <a:p>
            <a:pPr>
              <a:lnSpc>
                <a:spcPct val="110000"/>
              </a:lnSpc>
            </a:pPr>
            <a:r>
              <a:rPr lang="es-MX" sz="1900" b="0" i="0" u="none" strike="noStrike" baseline="0" dirty="0">
                <a:latin typeface="Calibri" panose="020F0502020204030204" pitchFamily="34" charset="0"/>
              </a:rPr>
              <a:t>Sellos mecánicos: anillos y resortes. </a:t>
            </a:r>
          </a:p>
          <a:p>
            <a:pPr>
              <a:lnSpc>
                <a:spcPct val="110000"/>
              </a:lnSpc>
            </a:pPr>
            <a:r>
              <a:rPr lang="es-AR" sz="1900" b="0" i="0" u="none" strike="noStrike" baseline="0" dirty="0">
                <a:latin typeface="Calibri" panose="020F0502020204030204" pitchFamily="34" charset="0"/>
              </a:rPr>
              <a:t>Bridas. </a:t>
            </a:r>
          </a:p>
          <a:p>
            <a:pPr>
              <a:lnSpc>
                <a:spcPct val="110000"/>
              </a:lnSpc>
            </a:pPr>
            <a:r>
              <a:rPr lang="es-AR" sz="1900" b="0" i="0" u="none" strike="noStrike" baseline="0" dirty="0">
                <a:latin typeface="Calibri" panose="020F0502020204030204" pitchFamily="34" charset="0"/>
              </a:rPr>
              <a:t>Tapas. </a:t>
            </a:r>
          </a:p>
          <a:p>
            <a:pPr>
              <a:lnSpc>
                <a:spcPct val="110000"/>
              </a:lnSpc>
            </a:pPr>
            <a:r>
              <a:rPr lang="es-AR" sz="1900" b="0" i="0" u="none" strike="noStrike" baseline="0" dirty="0">
                <a:latin typeface="Calibri" panose="020F0502020204030204" pitchFamily="34" charset="0"/>
              </a:rPr>
              <a:t>Tubo orificio. </a:t>
            </a:r>
          </a:p>
          <a:p>
            <a:pPr>
              <a:lnSpc>
                <a:spcPct val="110000"/>
              </a:lnSpc>
            </a:pPr>
            <a:r>
              <a:rPr lang="es-AR" sz="1900" b="0" i="0" u="none" strike="noStrike" baseline="0" dirty="0">
                <a:latin typeface="Calibri" panose="020F0502020204030204" pitchFamily="34" charset="0"/>
              </a:rPr>
              <a:t>Ejes. </a:t>
            </a:r>
          </a:p>
          <a:p>
            <a:pPr>
              <a:lnSpc>
                <a:spcPct val="110000"/>
              </a:lnSpc>
            </a:pPr>
            <a:r>
              <a:rPr lang="es-AR" sz="1900" b="0" i="0" u="none" strike="noStrike" baseline="0" dirty="0">
                <a:latin typeface="Calibri" panose="020F0502020204030204" pitchFamily="34" charset="0"/>
              </a:rPr>
              <a:t>Juntas de aluminio. </a:t>
            </a:r>
          </a:p>
          <a:p>
            <a:pPr>
              <a:lnSpc>
                <a:spcPct val="110000"/>
              </a:lnSpc>
            </a:pPr>
            <a:r>
              <a:rPr lang="es-AR" sz="1900" b="0" i="0" u="none" strike="noStrike" baseline="0" dirty="0">
                <a:latin typeface="Calibri" panose="020F0502020204030204" pitchFamily="34" charset="0"/>
              </a:rPr>
              <a:t>Cajera. </a:t>
            </a:r>
          </a:p>
          <a:p>
            <a:pPr>
              <a:lnSpc>
                <a:spcPct val="110000"/>
              </a:lnSpc>
            </a:pPr>
            <a:r>
              <a:rPr lang="es-AR" sz="1900" b="0" i="0" u="none" strike="noStrike" baseline="0" dirty="0">
                <a:latin typeface="Calibri" panose="020F0502020204030204" pitchFamily="34" charset="0"/>
              </a:rPr>
              <a:t>Cojinetes. </a:t>
            </a:r>
          </a:p>
          <a:p>
            <a:pPr>
              <a:lnSpc>
                <a:spcPct val="110000"/>
              </a:lnSpc>
            </a:pPr>
            <a:r>
              <a:rPr lang="es-AR" sz="1900" b="0" i="0" u="none" strike="noStrike" baseline="0" dirty="0">
                <a:latin typeface="Calibri" panose="020F0502020204030204" pitchFamily="34" charset="0"/>
              </a:rPr>
              <a:t>Soportes. </a:t>
            </a:r>
            <a:r>
              <a:rPr lang="es-MX" sz="19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lvl="1">
              <a:lnSpc>
                <a:spcPct val="110000"/>
              </a:lnSpc>
            </a:pPr>
            <a:endParaRPr lang="es-AR" sz="1500" dirty="0"/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22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Refinería petrolífera frente al cielo azul">
            <a:extLst>
              <a:ext uri="{FF2B5EF4-FFF2-40B4-BE49-F238E27FC236}">
                <a16:creationId xmlns:a16="http://schemas.microsoft.com/office/drawing/2014/main" id="{B723069E-A885-C4C8-7875-9BBA551AE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22F01E-E75C-CC14-6CDE-C0BE1C78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pPr algn="ctr"/>
            <a:r>
              <a:rPr lang="es-MX" dirty="0"/>
              <a:t>Materiales más utilizados</a:t>
            </a:r>
            <a:endParaRPr lang="es-AR" dirty="0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FB2C6-B2C5-08FB-4C5F-A7E69F147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s-AR" b="0" i="0" u="none" strike="noStrike" baseline="0" dirty="0">
                <a:latin typeface="Calibri" panose="020F0502020204030204" pitchFamily="34" charset="0"/>
              </a:rPr>
              <a:t>Acero inoxidable AISI 316 </a:t>
            </a:r>
          </a:p>
          <a:p>
            <a:r>
              <a:rPr lang="es-MX" b="0" i="0" u="none" strike="noStrike" baseline="0" dirty="0">
                <a:latin typeface="Calibri" panose="020F0502020204030204" pitchFamily="34" charset="0"/>
              </a:rPr>
              <a:t>SAE 1010, 1020 y 1045. </a:t>
            </a:r>
          </a:p>
          <a:p>
            <a:r>
              <a:rPr lang="es-AR" b="0" i="0" u="none" strike="noStrike" baseline="0" dirty="0">
                <a:latin typeface="Calibri" panose="020F0502020204030204" pitchFamily="34" charset="0"/>
              </a:rPr>
              <a:t>Aluminio 2030 y 2040. </a:t>
            </a:r>
          </a:p>
          <a:p>
            <a:r>
              <a:rPr lang="es-AR" b="0" i="0" u="none" strike="noStrike" baseline="0" dirty="0" err="1">
                <a:latin typeface="Calibri" panose="020F0502020204030204" pitchFamily="34" charset="0"/>
              </a:rPr>
              <a:t>Camplo</a:t>
            </a:r>
            <a:r>
              <a:rPr lang="es-AR" b="0" i="0" u="none" strike="noStrike" baseline="0" dirty="0">
                <a:latin typeface="Calibri" panose="020F0502020204030204" pitchFamily="34" charset="0"/>
              </a:rPr>
              <a:t> 2005 (aluminio). </a:t>
            </a:r>
          </a:p>
          <a:p>
            <a:r>
              <a:rPr lang="es-AR" b="0" i="0" u="none" strike="noStrike" baseline="0" dirty="0">
                <a:latin typeface="Calibri" panose="020F0502020204030204" pitchFamily="34" charset="0"/>
              </a:rPr>
              <a:t>Viton (elastómero). </a:t>
            </a:r>
          </a:p>
          <a:p>
            <a:r>
              <a:rPr lang="es-AR" b="0" i="0" u="none" strike="noStrike" baseline="0" dirty="0">
                <a:latin typeface="Calibri" panose="020F0502020204030204" pitchFamily="34" charset="0"/>
              </a:rPr>
              <a:t>Teflón vidriado (30% vidrio). </a:t>
            </a:r>
          </a:p>
          <a:p>
            <a:r>
              <a:rPr lang="es-MX" b="0" i="0" u="none" strike="noStrike" baseline="0" dirty="0">
                <a:latin typeface="Calibri" panose="020F0502020204030204" pitchFamily="34" charset="0"/>
              </a:rPr>
              <a:t>Teflón con 15% de carga de vidrio y 5% de sulfuro de molibdeno. </a:t>
            </a:r>
          </a:p>
          <a:p>
            <a:endParaRPr lang="es-AR" dirty="0"/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1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51D53-B424-04B7-3781-ED777A4593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1579" y="363944"/>
            <a:ext cx="9604375" cy="1049338"/>
          </a:xfrm>
        </p:spPr>
        <p:txBody>
          <a:bodyPr/>
          <a:lstStyle/>
          <a:p>
            <a:pPr algn="ctr"/>
            <a:r>
              <a:rPr lang="es-MX" dirty="0"/>
              <a:t>Aceros Brinell </a:t>
            </a:r>
            <a:endParaRPr lang="es-AR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EFCDE90-283C-33DF-3EDD-3295B8161751}"/>
              </a:ext>
            </a:extLst>
          </p:cNvPr>
          <p:cNvGrpSpPr/>
          <p:nvPr/>
        </p:nvGrpSpPr>
        <p:grpSpPr>
          <a:xfrm>
            <a:off x="1451579" y="1335700"/>
            <a:ext cx="9684912" cy="5356138"/>
            <a:chOff x="1947360" y="1445616"/>
            <a:chExt cx="9684912" cy="5356138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207F1D2C-AA07-07E5-4AA6-B72DE50E5D52}"/>
                </a:ext>
              </a:extLst>
            </p:cNvPr>
            <p:cNvSpPr/>
            <p:nvPr/>
          </p:nvSpPr>
          <p:spPr>
            <a:xfrm>
              <a:off x="1947360" y="1451845"/>
              <a:ext cx="2925997" cy="797663"/>
            </a:xfrm>
            <a:custGeom>
              <a:avLst/>
              <a:gdLst>
                <a:gd name="connsiteX0" fmla="*/ 0 w 2925997"/>
                <a:gd name="connsiteY0" fmla="*/ 0 h 805375"/>
                <a:gd name="connsiteX1" fmla="*/ 2925997 w 2925997"/>
                <a:gd name="connsiteY1" fmla="*/ 0 h 805375"/>
                <a:gd name="connsiteX2" fmla="*/ 2925997 w 2925997"/>
                <a:gd name="connsiteY2" fmla="*/ 805375 h 805375"/>
                <a:gd name="connsiteX3" fmla="*/ 0 w 2925997"/>
                <a:gd name="connsiteY3" fmla="*/ 805375 h 805375"/>
                <a:gd name="connsiteX4" fmla="*/ 0 w 2925997"/>
                <a:gd name="connsiteY4" fmla="*/ 0 h 80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997" h="805375">
                  <a:moveTo>
                    <a:pt x="0" y="0"/>
                  </a:moveTo>
                  <a:lnTo>
                    <a:pt x="2925997" y="0"/>
                  </a:lnTo>
                  <a:lnTo>
                    <a:pt x="2925997" y="805375"/>
                  </a:lnTo>
                  <a:lnTo>
                    <a:pt x="0" y="8053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kern="1200" dirty="0"/>
                <a:t>Productos</a:t>
              </a:r>
              <a:endParaRPr lang="es-AR" sz="2800" kern="1200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D435F1A-A829-9975-7DFF-35FCF5FA6EA0}"/>
                </a:ext>
              </a:extLst>
            </p:cNvPr>
            <p:cNvSpPr/>
            <p:nvPr/>
          </p:nvSpPr>
          <p:spPr>
            <a:xfrm>
              <a:off x="1947360" y="2727167"/>
              <a:ext cx="2925997" cy="2614877"/>
            </a:xfrm>
            <a:custGeom>
              <a:avLst/>
              <a:gdLst>
                <a:gd name="connsiteX0" fmla="*/ 0 w 2925997"/>
                <a:gd name="connsiteY0" fmla="*/ 0 h 2614877"/>
                <a:gd name="connsiteX1" fmla="*/ 2925997 w 2925997"/>
                <a:gd name="connsiteY1" fmla="*/ 0 h 2614877"/>
                <a:gd name="connsiteX2" fmla="*/ 2925997 w 2925997"/>
                <a:gd name="connsiteY2" fmla="*/ 2614877 h 2614877"/>
                <a:gd name="connsiteX3" fmla="*/ 0 w 2925997"/>
                <a:gd name="connsiteY3" fmla="*/ 2614877 h 2614877"/>
                <a:gd name="connsiteX4" fmla="*/ 0 w 2925997"/>
                <a:gd name="connsiteY4" fmla="*/ 0 h 261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997" h="2614877">
                  <a:moveTo>
                    <a:pt x="0" y="0"/>
                  </a:moveTo>
                  <a:lnTo>
                    <a:pt x="2925997" y="0"/>
                  </a:lnTo>
                  <a:lnTo>
                    <a:pt x="2925997" y="2614877"/>
                  </a:lnTo>
                  <a:lnTo>
                    <a:pt x="0" y="26148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Rubro petrolero: carreteles, </a:t>
              </a:r>
              <a:r>
                <a:rPr lang="es-MX" sz="2200" kern="1200" dirty="0" err="1"/>
                <a:t>tees</a:t>
              </a:r>
              <a:r>
                <a:rPr lang="es-MX" sz="2200" kern="1200" dirty="0"/>
                <a:t>, cuerpos de válvulas.</a:t>
              </a:r>
              <a:endParaRPr lang="es-A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Maquinaria ferroviaria y vial</a:t>
              </a:r>
              <a:endParaRPr lang="es-A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Minería</a:t>
              </a:r>
              <a:endParaRPr lang="es-A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Industria en general</a:t>
              </a:r>
              <a:endParaRPr lang="es-AR" sz="2200" kern="12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5A8496EF-F2F5-67B3-8D54-7E49A26D5B86}"/>
                </a:ext>
              </a:extLst>
            </p:cNvPr>
            <p:cNvSpPr/>
            <p:nvPr/>
          </p:nvSpPr>
          <p:spPr>
            <a:xfrm>
              <a:off x="5369137" y="1445616"/>
              <a:ext cx="2925997" cy="803892"/>
            </a:xfrm>
            <a:custGeom>
              <a:avLst/>
              <a:gdLst>
                <a:gd name="connsiteX0" fmla="*/ 0 w 2925997"/>
                <a:gd name="connsiteY0" fmla="*/ 0 h 970881"/>
                <a:gd name="connsiteX1" fmla="*/ 2925997 w 2925997"/>
                <a:gd name="connsiteY1" fmla="*/ 0 h 970881"/>
                <a:gd name="connsiteX2" fmla="*/ 2925997 w 2925997"/>
                <a:gd name="connsiteY2" fmla="*/ 970881 h 970881"/>
                <a:gd name="connsiteX3" fmla="*/ 0 w 2925997"/>
                <a:gd name="connsiteY3" fmla="*/ 970881 h 970881"/>
                <a:gd name="connsiteX4" fmla="*/ 0 w 2925997"/>
                <a:gd name="connsiteY4" fmla="*/ 0 h 97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997" h="970881">
                  <a:moveTo>
                    <a:pt x="0" y="0"/>
                  </a:moveTo>
                  <a:lnTo>
                    <a:pt x="2925997" y="0"/>
                  </a:lnTo>
                  <a:lnTo>
                    <a:pt x="2925997" y="970881"/>
                  </a:lnTo>
                  <a:lnTo>
                    <a:pt x="0" y="97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1E42"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rgbClr val="B71E4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kern="1200" dirty="0">
                  <a:solidFill>
                    <a:prstClr val="white"/>
                  </a:solidFill>
                  <a:latin typeface="Gill Sans MT" panose="020B0502020104020203"/>
                  <a:ea typeface="+mn-ea"/>
                  <a:cs typeface="+mn-cs"/>
                </a:rPr>
                <a:t>Materiales</a:t>
              </a:r>
              <a:endParaRPr lang="es-AR" sz="2800" kern="1200" dirty="0">
                <a:solidFill>
                  <a:prstClr val="white"/>
                </a:solidFill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DF241BB2-D5F4-8E8E-4617-CF808DF69EED}"/>
                </a:ext>
              </a:extLst>
            </p:cNvPr>
            <p:cNvSpPr/>
            <p:nvPr/>
          </p:nvSpPr>
          <p:spPr>
            <a:xfrm>
              <a:off x="5326817" y="2727167"/>
              <a:ext cx="2925997" cy="2109382"/>
            </a:xfrm>
            <a:custGeom>
              <a:avLst/>
              <a:gdLst>
                <a:gd name="connsiteX0" fmla="*/ 0 w 2925997"/>
                <a:gd name="connsiteY0" fmla="*/ 0 h 2109382"/>
                <a:gd name="connsiteX1" fmla="*/ 2925997 w 2925997"/>
                <a:gd name="connsiteY1" fmla="*/ 0 h 2109382"/>
                <a:gd name="connsiteX2" fmla="*/ 2925997 w 2925997"/>
                <a:gd name="connsiteY2" fmla="*/ 2109382 h 2109382"/>
                <a:gd name="connsiteX3" fmla="*/ 0 w 2925997"/>
                <a:gd name="connsiteY3" fmla="*/ 2109382 h 2109382"/>
                <a:gd name="connsiteX4" fmla="*/ 0 w 2925997"/>
                <a:gd name="connsiteY4" fmla="*/ 0 h 210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997" h="2109382">
                  <a:moveTo>
                    <a:pt x="0" y="0"/>
                  </a:moveTo>
                  <a:lnTo>
                    <a:pt x="2925997" y="0"/>
                  </a:lnTo>
                  <a:lnTo>
                    <a:pt x="2925997" y="2109382"/>
                  </a:lnTo>
                  <a:lnTo>
                    <a:pt x="0" y="21093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Aceros al C de baja y mediana aleación</a:t>
              </a:r>
              <a:endParaRPr lang="es-A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Aceros </a:t>
              </a:r>
              <a:r>
                <a:rPr lang="es-MX" sz="2200" kern="1200" dirty="0" err="1"/>
                <a:t>inox</a:t>
              </a:r>
              <a:r>
                <a:rPr lang="es-MX" sz="2200" kern="1200" dirty="0"/>
                <a:t>.: austeníticos, martensíticos y dúplex</a:t>
              </a:r>
              <a:endParaRPr lang="es-AR" sz="2200" kern="1200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99F8EEB5-1C09-026C-F96F-157E3E7BBFE0}"/>
                </a:ext>
              </a:extLst>
            </p:cNvPr>
            <p:cNvSpPr/>
            <p:nvPr/>
          </p:nvSpPr>
          <p:spPr>
            <a:xfrm>
              <a:off x="8706275" y="1449233"/>
              <a:ext cx="2925997" cy="800275"/>
            </a:xfrm>
            <a:custGeom>
              <a:avLst/>
              <a:gdLst>
                <a:gd name="connsiteX0" fmla="*/ 0 w 2925997"/>
                <a:gd name="connsiteY0" fmla="*/ 0 h 970881"/>
                <a:gd name="connsiteX1" fmla="*/ 2925997 w 2925997"/>
                <a:gd name="connsiteY1" fmla="*/ 0 h 970881"/>
                <a:gd name="connsiteX2" fmla="*/ 2925997 w 2925997"/>
                <a:gd name="connsiteY2" fmla="*/ 970881 h 970881"/>
                <a:gd name="connsiteX3" fmla="*/ 0 w 2925997"/>
                <a:gd name="connsiteY3" fmla="*/ 970881 h 970881"/>
                <a:gd name="connsiteX4" fmla="*/ 0 w 2925997"/>
                <a:gd name="connsiteY4" fmla="*/ 0 h 97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997" h="970881">
                  <a:moveTo>
                    <a:pt x="0" y="0"/>
                  </a:moveTo>
                  <a:lnTo>
                    <a:pt x="2925997" y="0"/>
                  </a:lnTo>
                  <a:lnTo>
                    <a:pt x="2925997" y="970881"/>
                  </a:lnTo>
                  <a:lnTo>
                    <a:pt x="0" y="970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kern="1200" dirty="0"/>
                <a:t>Servicios</a:t>
              </a:r>
              <a:endParaRPr lang="es-AR" sz="2800" kern="1200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FA4469A-B678-58FE-C6B6-2671591265F2}"/>
                </a:ext>
              </a:extLst>
            </p:cNvPr>
            <p:cNvSpPr/>
            <p:nvPr/>
          </p:nvSpPr>
          <p:spPr>
            <a:xfrm>
              <a:off x="8706275" y="2727167"/>
              <a:ext cx="2925997" cy="4074587"/>
            </a:xfrm>
            <a:custGeom>
              <a:avLst/>
              <a:gdLst>
                <a:gd name="connsiteX0" fmla="*/ 0 w 2925997"/>
                <a:gd name="connsiteY0" fmla="*/ 0 h 4216320"/>
                <a:gd name="connsiteX1" fmla="*/ 2925997 w 2925997"/>
                <a:gd name="connsiteY1" fmla="*/ 0 h 4216320"/>
                <a:gd name="connsiteX2" fmla="*/ 2925997 w 2925997"/>
                <a:gd name="connsiteY2" fmla="*/ 4216320 h 4216320"/>
                <a:gd name="connsiteX3" fmla="*/ 0 w 2925997"/>
                <a:gd name="connsiteY3" fmla="*/ 4216320 h 4216320"/>
                <a:gd name="connsiteX4" fmla="*/ 0 w 2925997"/>
                <a:gd name="connsiteY4" fmla="*/ 0 h 421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997" h="4216320">
                  <a:moveTo>
                    <a:pt x="0" y="0"/>
                  </a:moveTo>
                  <a:lnTo>
                    <a:pt x="2925997" y="0"/>
                  </a:lnTo>
                  <a:lnTo>
                    <a:pt x="2925997" y="4216320"/>
                  </a:lnTo>
                  <a:lnTo>
                    <a:pt x="0" y="4216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Tratamientos térmicos</a:t>
              </a:r>
              <a:endParaRPr lang="es-A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Fabricación de modelos</a:t>
              </a:r>
              <a:endParaRPr lang="es-A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Mecanizado de piezas </a:t>
              </a:r>
              <a:endParaRPr lang="es-A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Ensayos no destructivos (</a:t>
              </a:r>
              <a:r>
                <a:rPr lang="es-MX" sz="2200" kern="1200" dirty="0" err="1"/>
                <a:t>Rx</a:t>
              </a:r>
              <a:r>
                <a:rPr lang="es-MX" sz="2200" kern="1200" dirty="0"/>
                <a:t>, partículas magnéticas, </a:t>
              </a:r>
              <a:r>
                <a:rPr lang="es-MX" sz="2200" kern="1200" dirty="0" err="1"/>
                <a:t>etc</a:t>
              </a:r>
              <a:r>
                <a:rPr lang="es-MX" sz="2200" kern="1200" dirty="0"/>
                <a:t>)</a:t>
              </a:r>
              <a:endParaRPr lang="es-AR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200" kern="1200" dirty="0"/>
                <a:t>Ensayos destructivos (Tracción y Charpy)</a:t>
              </a:r>
              <a:endParaRPr lang="es-AR" sz="22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AR" sz="1300" kern="1200" dirty="0"/>
            </a:p>
          </p:txBody>
        </p:sp>
      </p:grp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3F79324-C7C2-EDEF-1457-FF1C38CA1738}"/>
              </a:ext>
            </a:extLst>
          </p:cNvPr>
          <p:cNvCxnSpPr/>
          <p:nvPr/>
        </p:nvCxnSpPr>
        <p:spPr>
          <a:xfrm>
            <a:off x="2975429" y="2116731"/>
            <a:ext cx="0" cy="4776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C7BA663-D75C-3C0E-619C-A25535FE9935}"/>
              </a:ext>
            </a:extLst>
          </p:cNvPr>
          <p:cNvCxnSpPr/>
          <p:nvPr/>
        </p:nvCxnSpPr>
        <p:spPr>
          <a:xfrm>
            <a:off x="6467929" y="2109019"/>
            <a:ext cx="0" cy="4776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69F96A0-C33F-12E8-B0B7-82EF7AD0CB0C}"/>
              </a:ext>
            </a:extLst>
          </p:cNvPr>
          <p:cNvCxnSpPr/>
          <p:nvPr/>
        </p:nvCxnSpPr>
        <p:spPr>
          <a:xfrm>
            <a:off x="9846129" y="2116731"/>
            <a:ext cx="0" cy="4776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8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6FA79-47DD-FDC1-9C60-4FC3573C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9" y="92990"/>
            <a:ext cx="5108878" cy="671944"/>
          </a:xfrm>
        </p:spPr>
        <p:txBody>
          <a:bodyPr/>
          <a:lstStyle/>
          <a:p>
            <a:pPr algn="ctr"/>
            <a:r>
              <a:rPr lang="es-MX" dirty="0"/>
              <a:t>Concurso de precios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BC829-C176-1B9F-0626-EA0C132A1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4F240A-4BEF-B475-AAE7-9497632EC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20" y="834368"/>
            <a:ext cx="10348160" cy="588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35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5174-8820-BA3B-D0EE-581ED44583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11130" y="279088"/>
            <a:ext cx="9604375" cy="1049337"/>
          </a:xfrm>
        </p:spPr>
        <p:txBody>
          <a:bodyPr/>
          <a:lstStyle/>
          <a:p>
            <a:pPr algn="ctr"/>
            <a:r>
              <a:rPr lang="es-AR" dirty="0"/>
              <a:t>Normas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8C24DC-114E-BF4C-043C-6EB2B069C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105012"/>
              </p:ext>
            </p:extLst>
          </p:nvPr>
        </p:nvGraphicFramePr>
        <p:xfrm>
          <a:off x="1333888" y="826358"/>
          <a:ext cx="2407144" cy="205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4">
            <a:extLst>
              <a:ext uri="{FF2B5EF4-FFF2-40B4-BE49-F238E27FC236}">
                <a16:creationId xmlns:a16="http://schemas.microsoft.com/office/drawing/2014/main" id="{2D744408-C04F-B5B3-C9A7-C5E128392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958" y="3535681"/>
            <a:ext cx="2155896" cy="3043231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id="{5F0E84CA-8940-6141-B3AF-5733D1490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664" y="3535680"/>
            <a:ext cx="2220736" cy="304323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ADAC4A3-4A1F-5829-C190-42D995632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177623"/>
              </p:ext>
            </p:extLst>
          </p:nvPr>
        </p:nvGraphicFramePr>
        <p:xfrm>
          <a:off x="7027803" y="-324784"/>
          <a:ext cx="2550160" cy="165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E17BC84-089B-550B-EF69-701DE962C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535924"/>
              </p:ext>
            </p:extLst>
          </p:nvPr>
        </p:nvGraphicFramePr>
        <p:xfrm>
          <a:off x="5675890" y="1346207"/>
          <a:ext cx="33294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F9A735E-CFBC-6693-09CE-1C31F6DCA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453017"/>
              </p:ext>
            </p:extLst>
          </p:nvPr>
        </p:nvGraphicFramePr>
        <p:xfrm>
          <a:off x="8826759" y="1328424"/>
          <a:ext cx="33294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AEBA168-77C0-D6C2-9E6D-3B07EE2A0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30100"/>
              </p:ext>
            </p:extLst>
          </p:nvPr>
        </p:nvGraphicFramePr>
        <p:xfrm>
          <a:off x="1486550" y="2283465"/>
          <a:ext cx="2220737" cy="136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77668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A square box with white text and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CF381C75-A691-6A46-4432-DF4FE3CC9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0" y="261257"/>
            <a:ext cx="7421883" cy="5645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47B642-EB35-6A20-95F9-864E8EBB38B7}"/>
              </a:ext>
            </a:extLst>
          </p:cNvPr>
          <p:cNvSpPr txBox="1">
            <a:spLocks/>
          </p:cNvSpPr>
          <p:nvPr/>
        </p:nvSpPr>
        <p:spPr>
          <a:xfrm>
            <a:off x="7787065" y="1530541"/>
            <a:ext cx="5098510" cy="3450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A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247A7-43EE-B3D2-0230-6ABCF9AB0DC3}"/>
              </a:ext>
            </a:extLst>
          </p:cNvPr>
          <p:cNvSpPr/>
          <p:nvPr/>
        </p:nvSpPr>
        <p:spPr>
          <a:xfrm>
            <a:off x="6345936" y="1371600"/>
            <a:ext cx="1310640" cy="15148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4966C-9CEB-7F59-CF8C-1BC47BB320EB}"/>
              </a:ext>
            </a:extLst>
          </p:cNvPr>
          <p:cNvSpPr/>
          <p:nvPr/>
        </p:nvSpPr>
        <p:spPr>
          <a:xfrm>
            <a:off x="102870" y="2932176"/>
            <a:ext cx="1211580" cy="15148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34242-FCE5-5B85-0AC6-FCBA27F48A06}"/>
              </a:ext>
            </a:extLst>
          </p:cNvPr>
          <p:cNvSpPr/>
          <p:nvPr/>
        </p:nvSpPr>
        <p:spPr>
          <a:xfrm>
            <a:off x="6345936" y="2937330"/>
            <a:ext cx="1310640" cy="15148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3365F1-22AF-2E60-E3C3-DD4F3731EAE2}"/>
              </a:ext>
            </a:extLst>
          </p:cNvPr>
          <p:cNvSpPr txBox="1">
            <a:spLocks/>
          </p:cNvSpPr>
          <p:nvPr/>
        </p:nvSpPr>
        <p:spPr>
          <a:xfrm>
            <a:off x="7972939" y="1273940"/>
            <a:ext cx="3863461" cy="4310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Son objetivos a cumplir hasta 2030.</a:t>
            </a:r>
          </a:p>
          <a:p>
            <a:r>
              <a:rPr lang="es-MX" sz="1800" dirty="0">
                <a:solidFill>
                  <a:srgbClr val="000000"/>
                </a:solidFill>
                <a:latin typeface="Calibri" panose="020F0502020204030204" pitchFamily="34" charset="0"/>
              </a:rPr>
              <a:t>Abarcan desde la erradicación de la pobreza y el hambre, hasta la acción climática y la igualdad de género.</a:t>
            </a:r>
            <a:endParaRPr lang="es-MX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MX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MX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ISO 14001 puede ayudar a una empresa a cumplir algunos de los objetivos como los que están enmarcados.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6743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37CFB-A074-4B8E-7C49-475C16DDDC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353" y="400278"/>
            <a:ext cx="9604375" cy="1049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Dado de </a:t>
            </a:r>
            <a:r>
              <a:rPr lang="en-US" dirty="0" err="1"/>
              <a:t>alta</a:t>
            </a:r>
            <a:r>
              <a:rPr lang="en-US" dirty="0"/>
              <a:t> de </a:t>
            </a:r>
            <a:r>
              <a:rPr lang="en-US" dirty="0" err="1"/>
              <a:t>proveedor</a:t>
            </a:r>
            <a:endParaRPr lang="en-U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7F22569-09EA-3DD4-9A9B-A20007342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159782"/>
              </p:ext>
            </p:extLst>
          </p:nvPr>
        </p:nvGraphicFramePr>
        <p:xfrm>
          <a:off x="1044525" y="924946"/>
          <a:ext cx="10349139" cy="433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26DA094-EAE6-7A70-646C-923A3428F4B2}"/>
              </a:ext>
            </a:extLst>
          </p:cNvPr>
          <p:cNvSpPr txBox="1">
            <a:spLocks/>
          </p:cNvSpPr>
          <p:nvPr/>
        </p:nvSpPr>
        <p:spPr>
          <a:xfrm>
            <a:off x="798336" y="4114800"/>
            <a:ext cx="4167363" cy="2120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MX" dirty="0">
              <a:latin typeface="Calibri" panose="020F050202020403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781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17E462B-4774-7C7D-7449-7E2C82CE8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116891"/>
              </p:ext>
            </p:extLst>
          </p:nvPr>
        </p:nvGraphicFramePr>
        <p:xfrm>
          <a:off x="809624" y="1100666"/>
          <a:ext cx="10572750" cy="465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737B6434-917E-DD24-FA62-8B9097305BCC}"/>
              </a:ext>
            </a:extLst>
          </p:cNvPr>
          <p:cNvSpPr txBox="1">
            <a:spLocks/>
          </p:cNvSpPr>
          <p:nvPr/>
        </p:nvSpPr>
        <p:spPr>
          <a:xfrm>
            <a:off x="-42329" y="291096"/>
            <a:ext cx="12276657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Algunos</a:t>
            </a:r>
            <a:r>
              <a:rPr lang="en-US" dirty="0"/>
              <a:t> de los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solicitados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petición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2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E1B16A0-BE44-C7F4-8C0F-CA0B6FF17F80}"/>
              </a:ext>
            </a:extLst>
          </p:cNvPr>
          <p:cNvSpPr txBox="1">
            <a:spLocks/>
          </p:cNvSpPr>
          <p:nvPr/>
        </p:nvSpPr>
        <p:spPr>
          <a:xfrm>
            <a:off x="496530" y="1240076"/>
            <a:ext cx="3212444" cy="4584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Cabot Corporation </a:t>
            </a:r>
          </a:p>
        </p:txBody>
      </p:sp>
      <p:pic>
        <p:nvPicPr>
          <p:cNvPr id="15" name="Imagen 14" descr="Una torre de un edificio">
            <a:extLst>
              <a:ext uri="{FF2B5EF4-FFF2-40B4-BE49-F238E27FC236}">
                <a16:creationId xmlns:a16="http://schemas.microsoft.com/office/drawing/2014/main" id="{BB6EF49D-E0FC-015F-C45E-4E84A14D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07" y="1451646"/>
            <a:ext cx="6009739" cy="3605843"/>
          </a:xfrm>
          <a:prstGeom prst="rect">
            <a:avLst/>
          </a:prstGeom>
        </p:spPr>
      </p:pic>
      <p:pic>
        <p:nvPicPr>
          <p:cNvPr id="19" name="Imagen 1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8BBF71F-A3D9-B779-093A-C5828DEBE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95" y="4672929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C2AB-3DCC-B1FB-ABD6-6FAE7A66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Quiénes pueden comprar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D29F0F-501E-034C-0D7D-C9C515BF8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276126"/>
              </p:ext>
            </p:extLst>
          </p:nvPr>
        </p:nvGraphicFramePr>
        <p:xfrm>
          <a:off x="1451579" y="2015732"/>
          <a:ext cx="9603275" cy="377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81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4C55-7DE0-6F82-FFED-9160C96345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8132" y="392492"/>
            <a:ext cx="9602787" cy="1049338"/>
          </a:xfrm>
        </p:spPr>
        <p:txBody>
          <a:bodyPr/>
          <a:lstStyle/>
          <a:p>
            <a:pPr algn="ctr"/>
            <a:r>
              <a:rPr lang="es-AR" dirty="0"/>
              <a:t>Distintos Sistemas para la compra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E87C054-2025-44CE-56DC-0010C2E61D5F}"/>
              </a:ext>
            </a:extLst>
          </p:cNvPr>
          <p:cNvSpPr/>
          <p:nvPr/>
        </p:nvSpPr>
        <p:spPr>
          <a:xfrm>
            <a:off x="2176818" y="1471426"/>
            <a:ext cx="1555845" cy="58685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Free Issues</a:t>
            </a:r>
          </a:p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(J)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1812C19-47B0-C601-B1FA-01AD7EF0639F}"/>
              </a:ext>
            </a:extLst>
          </p:cNvPr>
          <p:cNvSpPr/>
          <p:nvPr/>
        </p:nvSpPr>
        <p:spPr>
          <a:xfrm>
            <a:off x="8306937" y="1471426"/>
            <a:ext cx="1555845" cy="58685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Inventariado</a:t>
            </a:r>
          </a:p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(S)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C33CFA5-8F62-2DE0-F4D7-F5F7E72F51AE}"/>
              </a:ext>
            </a:extLst>
          </p:cNvPr>
          <p:cNvSpPr/>
          <p:nvPr/>
        </p:nvSpPr>
        <p:spPr>
          <a:xfrm>
            <a:off x="2138149" y="2688351"/>
            <a:ext cx="1555845" cy="5868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solidFill>
                  <a:sysClr val="windowText" lastClr="000000"/>
                </a:solidFill>
              </a:rPr>
              <a:t>Coupa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63E37BA-7603-2FAA-A800-687AF8EC5F14}"/>
              </a:ext>
            </a:extLst>
          </p:cNvPr>
          <p:cNvSpPr/>
          <p:nvPr/>
        </p:nvSpPr>
        <p:spPr>
          <a:xfrm>
            <a:off x="8306936" y="2688351"/>
            <a:ext cx="1555845" cy="5868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solidFill>
                  <a:sysClr val="windowText" lastClr="000000"/>
                </a:solidFill>
              </a:rPr>
              <a:t>JDEdwards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F34755C-2460-FA18-D106-090400E85AD2}"/>
              </a:ext>
            </a:extLst>
          </p:cNvPr>
          <p:cNvSpPr/>
          <p:nvPr/>
        </p:nvSpPr>
        <p:spPr>
          <a:xfrm>
            <a:off x="1056566" y="4104307"/>
            <a:ext cx="1555845" cy="586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Catálogos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8900C50-8104-37D7-5747-24F7CBEBCA6A}"/>
              </a:ext>
            </a:extLst>
          </p:cNvPr>
          <p:cNvSpPr/>
          <p:nvPr/>
        </p:nvSpPr>
        <p:spPr>
          <a:xfrm>
            <a:off x="3855494" y="4096345"/>
            <a:ext cx="1555845" cy="586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Requisiciones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0A56195-3A9E-A93C-8B1A-F1BBAAF714B2}"/>
              </a:ext>
            </a:extLst>
          </p:cNvPr>
          <p:cNvSpPr/>
          <p:nvPr/>
        </p:nvSpPr>
        <p:spPr>
          <a:xfrm>
            <a:off x="10042997" y="4138846"/>
            <a:ext cx="1555845" cy="8052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Ordenes de compras asignadas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8111451-9765-FE8C-323E-329B58A89756}"/>
              </a:ext>
            </a:extLst>
          </p:cNvPr>
          <p:cNvSpPr/>
          <p:nvPr/>
        </p:nvSpPr>
        <p:spPr>
          <a:xfrm>
            <a:off x="7119579" y="4134537"/>
            <a:ext cx="1555845" cy="586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Catálogos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6E29866-E12C-8554-D68B-BF599C8D5805}"/>
              </a:ext>
            </a:extLst>
          </p:cNvPr>
          <p:cNvSpPr/>
          <p:nvPr/>
        </p:nvSpPr>
        <p:spPr>
          <a:xfrm>
            <a:off x="7119579" y="5310519"/>
            <a:ext cx="1555845" cy="7710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Pallets</a:t>
            </a:r>
          </a:p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</a:t>
            </a:r>
            <a:r>
              <a:rPr lang="es-MX" dirty="0" err="1">
                <a:solidFill>
                  <a:sysClr val="windowText" lastClr="000000"/>
                </a:solidFill>
              </a:rPr>
              <a:t>Packaging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A4342C5-400E-1F82-9825-FA13300D1431}"/>
              </a:ext>
            </a:extLst>
          </p:cNvPr>
          <p:cNvSpPr/>
          <p:nvPr/>
        </p:nvSpPr>
        <p:spPr>
          <a:xfrm>
            <a:off x="10042997" y="5464719"/>
            <a:ext cx="1717345" cy="1276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Bombas</a:t>
            </a:r>
          </a:p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Válvulas</a:t>
            </a:r>
          </a:p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Termocuplas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1FE1ABC-1174-A0CC-45F4-F7742E754167}"/>
              </a:ext>
            </a:extLst>
          </p:cNvPr>
          <p:cNvSpPr/>
          <p:nvPr/>
        </p:nvSpPr>
        <p:spPr>
          <a:xfrm>
            <a:off x="3804121" y="5259531"/>
            <a:ext cx="1717345" cy="11145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Grasa</a:t>
            </a:r>
          </a:p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Crema limpia manos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06975AE-0DBE-8A9B-0D32-DA30CDF8FEB9}"/>
              </a:ext>
            </a:extLst>
          </p:cNvPr>
          <p:cNvSpPr/>
          <p:nvPr/>
        </p:nvSpPr>
        <p:spPr>
          <a:xfrm>
            <a:off x="853929" y="5259531"/>
            <a:ext cx="1717345" cy="1276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</a:t>
            </a:r>
            <a:r>
              <a:rPr lang="es-MX" dirty="0" err="1">
                <a:solidFill>
                  <a:sysClr val="windowText" lastClr="000000"/>
                </a:solidFill>
              </a:rPr>
              <a:t>Bulonería</a:t>
            </a:r>
            <a:r>
              <a:rPr lang="es-MX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</a:t>
            </a:r>
            <a:r>
              <a:rPr lang="es-MX" dirty="0" err="1">
                <a:solidFill>
                  <a:sysClr val="windowText" lastClr="000000"/>
                </a:solidFill>
              </a:rPr>
              <a:t>Pintureria</a:t>
            </a:r>
            <a:endParaRPr lang="es-MX" dirty="0">
              <a:solidFill>
                <a:sysClr val="windowText" lastClr="000000"/>
              </a:solidFill>
            </a:endParaRPr>
          </a:p>
          <a:p>
            <a:pPr algn="ctr"/>
            <a:r>
              <a:rPr lang="es-MX" dirty="0">
                <a:solidFill>
                  <a:sysClr val="windowText" lastClr="000000"/>
                </a:solidFill>
              </a:rPr>
              <a:t>- Librería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C4D826B-F404-7ABF-5F2D-D811C7F2EA81}"/>
              </a:ext>
            </a:extLst>
          </p:cNvPr>
          <p:cNvCxnSpPr/>
          <p:nvPr/>
        </p:nvCxnSpPr>
        <p:spPr>
          <a:xfrm>
            <a:off x="2916071" y="2194757"/>
            <a:ext cx="0" cy="395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28D462C-2F96-2ED8-78FD-EE47F56FBC75}"/>
              </a:ext>
            </a:extLst>
          </p:cNvPr>
          <p:cNvCxnSpPr/>
          <p:nvPr/>
        </p:nvCxnSpPr>
        <p:spPr>
          <a:xfrm>
            <a:off x="9118029" y="2194757"/>
            <a:ext cx="0" cy="395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BDAD9F5-9FE3-7128-2C28-B89DF9FC4B85}"/>
              </a:ext>
            </a:extLst>
          </p:cNvPr>
          <p:cNvCxnSpPr>
            <a:cxnSpLocks/>
          </p:cNvCxnSpPr>
          <p:nvPr/>
        </p:nvCxnSpPr>
        <p:spPr>
          <a:xfrm>
            <a:off x="7897502" y="3822915"/>
            <a:ext cx="0" cy="197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9AEC6C2-68A4-1521-B0A4-D6B77F74A9EE}"/>
              </a:ext>
            </a:extLst>
          </p:cNvPr>
          <p:cNvCxnSpPr/>
          <p:nvPr/>
        </p:nvCxnSpPr>
        <p:spPr>
          <a:xfrm>
            <a:off x="9118029" y="3350931"/>
            <a:ext cx="0" cy="471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50D4182-7987-6F06-1332-6247A29961C9}"/>
              </a:ext>
            </a:extLst>
          </p:cNvPr>
          <p:cNvCxnSpPr>
            <a:cxnSpLocks/>
          </p:cNvCxnSpPr>
          <p:nvPr/>
        </p:nvCxnSpPr>
        <p:spPr>
          <a:xfrm>
            <a:off x="10847694" y="3822915"/>
            <a:ext cx="0" cy="197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6D186C9-8D9D-A138-EEE6-69E633F0572D}"/>
              </a:ext>
            </a:extLst>
          </p:cNvPr>
          <p:cNvCxnSpPr>
            <a:cxnSpLocks/>
          </p:cNvCxnSpPr>
          <p:nvPr/>
        </p:nvCxnSpPr>
        <p:spPr>
          <a:xfrm flipH="1">
            <a:off x="7897502" y="3822915"/>
            <a:ext cx="29501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0BAE425-6C10-BECA-D76D-B2FC84AB6253}"/>
              </a:ext>
            </a:extLst>
          </p:cNvPr>
          <p:cNvCxnSpPr>
            <a:cxnSpLocks/>
          </p:cNvCxnSpPr>
          <p:nvPr/>
        </p:nvCxnSpPr>
        <p:spPr>
          <a:xfrm>
            <a:off x="1712602" y="3822915"/>
            <a:ext cx="0" cy="197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91C4A50-8F7A-AB08-F1EF-8B3029E2C1D4}"/>
              </a:ext>
            </a:extLst>
          </p:cNvPr>
          <p:cNvCxnSpPr/>
          <p:nvPr/>
        </p:nvCxnSpPr>
        <p:spPr>
          <a:xfrm>
            <a:off x="2933129" y="3350931"/>
            <a:ext cx="0" cy="471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99303500-6187-06F7-E04E-4A6F4B701361}"/>
              </a:ext>
            </a:extLst>
          </p:cNvPr>
          <p:cNvCxnSpPr>
            <a:cxnSpLocks/>
          </p:cNvCxnSpPr>
          <p:nvPr/>
        </p:nvCxnSpPr>
        <p:spPr>
          <a:xfrm>
            <a:off x="4662794" y="3822915"/>
            <a:ext cx="0" cy="197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0C08256-8E8D-A540-9868-228E0A2A5A81}"/>
              </a:ext>
            </a:extLst>
          </p:cNvPr>
          <p:cNvCxnSpPr>
            <a:cxnSpLocks/>
          </p:cNvCxnSpPr>
          <p:nvPr/>
        </p:nvCxnSpPr>
        <p:spPr>
          <a:xfrm flipH="1">
            <a:off x="1712602" y="3822915"/>
            <a:ext cx="29501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9EEAB531-4801-46F7-5090-D05F3A789518}"/>
              </a:ext>
            </a:extLst>
          </p:cNvPr>
          <p:cNvCxnSpPr/>
          <p:nvPr/>
        </p:nvCxnSpPr>
        <p:spPr>
          <a:xfrm>
            <a:off x="1712601" y="4769444"/>
            <a:ext cx="0" cy="395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AD90077-F5EF-CBBD-98FD-CECC442110E3}"/>
              </a:ext>
            </a:extLst>
          </p:cNvPr>
          <p:cNvCxnSpPr/>
          <p:nvPr/>
        </p:nvCxnSpPr>
        <p:spPr>
          <a:xfrm>
            <a:off x="4686295" y="4769443"/>
            <a:ext cx="0" cy="395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618071CB-0AC2-74B0-36A4-F6099541E345}"/>
              </a:ext>
            </a:extLst>
          </p:cNvPr>
          <p:cNvCxnSpPr/>
          <p:nvPr/>
        </p:nvCxnSpPr>
        <p:spPr>
          <a:xfrm>
            <a:off x="7927976" y="4807635"/>
            <a:ext cx="0" cy="395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677DC7C5-05B7-800B-5FC3-7C0FC8C5D701}"/>
              </a:ext>
            </a:extLst>
          </p:cNvPr>
          <p:cNvCxnSpPr/>
          <p:nvPr/>
        </p:nvCxnSpPr>
        <p:spPr>
          <a:xfrm>
            <a:off x="10820919" y="5009836"/>
            <a:ext cx="0" cy="395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B8B5-7964-4E68-F7EF-FE3DA9C1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s-AR" dirty="0"/>
              <a:t>Procedimiento de la compra en “</a:t>
            </a:r>
            <a:r>
              <a:rPr lang="es-AR" dirty="0" err="1"/>
              <a:t>jdedWards</a:t>
            </a:r>
            <a:r>
              <a:rPr lang="es-AR" dirty="0"/>
              <a:t>”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6068D3-DCA2-3012-9A24-E45276547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163725"/>
              </p:ext>
            </p:extLst>
          </p:nvPr>
        </p:nvGraphicFramePr>
        <p:xfrm>
          <a:off x="899659" y="2296892"/>
          <a:ext cx="10392682" cy="406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247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0AB17F6-592B-45CB-96F6-705C9825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BD041B-3D99-2765-7A77-A5C723CAAD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9068" y="802298"/>
            <a:ext cx="6015784" cy="511698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6600" dirty="0"/>
              <a:t>¡</a:t>
            </a:r>
            <a:r>
              <a:rPr lang="en-US" sz="6600" dirty="0" err="1"/>
              <a:t>Muchas</a:t>
            </a:r>
            <a:r>
              <a:rPr lang="en-US" sz="6600" dirty="0"/>
              <a:t> gracias!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A9284E7-0823-472D-9963-18D89DFEB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60590"/>
            <a:ext cx="0" cy="3200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26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D5DAEDB-CB3B-1214-601E-C9CD7B92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s-MX" dirty="0"/>
              <a:t>Ubicación </a:t>
            </a:r>
            <a:endParaRPr lang="es-A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E57489-34FF-2AC1-EAAF-7615C938A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7" y="1998869"/>
            <a:ext cx="4960442" cy="3450613"/>
          </a:xfrm>
        </p:spPr>
        <p:txBody>
          <a:bodyPr>
            <a:normAutofit/>
          </a:bodyPr>
          <a:lstStyle/>
          <a:p>
            <a:r>
              <a:rPr lang="es-AR" dirty="0"/>
              <a:t>Sede Campana: Cabot Argentina S.A.I.C. (única en Argentina)</a:t>
            </a:r>
          </a:p>
          <a:p>
            <a:endParaRPr lang="es-AR" dirty="0"/>
          </a:p>
          <a:p>
            <a:r>
              <a:rPr lang="es-AR" dirty="0"/>
              <a:t>Ubicada cercana a las orillas del Rio Paraná, sobre Av. Coronel A, de Valle Larrabure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285783-E78F-2CBC-C291-B6DAB47E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33" y="793039"/>
            <a:ext cx="4960442" cy="45636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83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A4B353-D066-05C1-51C2-1ECDC0F2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s-AR" dirty="0"/>
              <a:t>Sedes alrededor del mundo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09D25D8-1051-BD8D-A6FD-6422B4F61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731206"/>
              </p:ext>
            </p:extLst>
          </p:nvPr>
        </p:nvGraphicFramePr>
        <p:xfrm>
          <a:off x="839854" y="2336896"/>
          <a:ext cx="10214999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22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0575ED6-E2B0-1CFD-5B78-7B0826F0F087}"/>
              </a:ext>
            </a:extLst>
          </p:cNvPr>
          <p:cNvGrpSpPr/>
          <p:nvPr/>
        </p:nvGrpSpPr>
        <p:grpSpPr>
          <a:xfrm>
            <a:off x="857256" y="409227"/>
            <a:ext cx="10166344" cy="2952384"/>
            <a:chOff x="857258" y="2017326"/>
            <a:chExt cx="10166344" cy="2952384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72A9E194-7BCC-5F90-5668-7744F79872DD}"/>
                </a:ext>
              </a:extLst>
            </p:cNvPr>
            <p:cNvSpPr/>
            <p:nvPr/>
          </p:nvSpPr>
          <p:spPr>
            <a:xfrm>
              <a:off x="6129356" y="3299356"/>
              <a:ext cx="3322021" cy="7407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1587"/>
                  </a:lnTo>
                  <a:lnTo>
                    <a:pt x="3322021" y="441587"/>
                  </a:lnTo>
                  <a:lnTo>
                    <a:pt x="3322021" y="7407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79FDFA30-2B0E-9AFD-3B38-6CB34517E855}"/>
                </a:ext>
              </a:extLst>
            </p:cNvPr>
            <p:cNvSpPr/>
            <p:nvPr/>
          </p:nvSpPr>
          <p:spPr>
            <a:xfrm>
              <a:off x="6083636" y="3299356"/>
              <a:ext cx="91440" cy="7407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7407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EFCB2303-B9B7-4786-5686-37A67D2ACAF6}"/>
                </a:ext>
              </a:extLst>
            </p:cNvPr>
            <p:cNvSpPr/>
            <p:nvPr/>
          </p:nvSpPr>
          <p:spPr>
            <a:xfrm>
              <a:off x="2807335" y="3299356"/>
              <a:ext cx="3322021" cy="7407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22021" y="0"/>
                  </a:moveTo>
                  <a:lnTo>
                    <a:pt x="3322021" y="441587"/>
                  </a:lnTo>
                  <a:lnTo>
                    <a:pt x="0" y="441587"/>
                  </a:lnTo>
                  <a:lnTo>
                    <a:pt x="0" y="7407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F1F39F1A-C67F-A3F0-2F43-D941525905DA}"/>
                </a:ext>
              </a:extLst>
            </p:cNvPr>
            <p:cNvSpPr/>
            <p:nvPr/>
          </p:nvSpPr>
          <p:spPr>
            <a:xfrm>
              <a:off x="4891292" y="2017326"/>
              <a:ext cx="2476127" cy="1282029"/>
            </a:xfrm>
            <a:custGeom>
              <a:avLst/>
              <a:gdLst>
                <a:gd name="connsiteX0" fmla="*/ 0 w 2476127"/>
                <a:gd name="connsiteY0" fmla="*/ 0 h 1282029"/>
                <a:gd name="connsiteX1" fmla="*/ 2476127 w 2476127"/>
                <a:gd name="connsiteY1" fmla="*/ 0 h 1282029"/>
                <a:gd name="connsiteX2" fmla="*/ 2476127 w 2476127"/>
                <a:gd name="connsiteY2" fmla="*/ 1282029 h 1282029"/>
                <a:gd name="connsiteX3" fmla="*/ 0 w 2476127"/>
                <a:gd name="connsiteY3" fmla="*/ 1282029 h 1282029"/>
                <a:gd name="connsiteX4" fmla="*/ 0 w 2476127"/>
                <a:gd name="connsiteY4" fmla="*/ 0 h 128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127" h="1282029">
                  <a:moveTo>
                    <a:pt x="0" y="0"/>
                  </a:moveTo>
                  <a:lnTo>
                    <a:pt x="2476127" y="0"/>
                  </a:lnTo>
                  <a:lnTo>
                    <a:pt x="2476127" y="1282029"/>
                  </a:lnTo>
                  <a:lnTo>
                    <a:pt x="0" y="12820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80909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kern="1200" dirty="0"/>
                <a:t>Carbones especiales</a:t>
              </a:r>
              <a:endParaRPr lang="es-AR" sz="2500" kern="1200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240DC1CF-B137-F57F-FC5E-B86C17D72BF3}"/>
                </a:ext>
              </a:extLst>
            </p:cNvPr>
            <p:cNvSpPr/>
            <p:nvPr/>
          </p:nvSpPr>
          <p:spPr>
            <a:xfrm>
              <a:off x="857258" y="4040082"/>
              <a:ext cx="2365472" cy="929628"/>
            </a:xfrm>
            <a:custGeom>
              <a:avLst/>
              <a:gdLst>
                <a:gd name="connsiteX0" fmla="*/ 0 w 2476127"/>
                <a:gd name="connsiteY0" fmla="*/ 0 h 1282029"/>
                <a:gd name="connsiteX1" fmla="*/ 2476127 w 2476127"/>
                <a:gd name="connsiteY1" fmla="*/ 0 h 1282029"/>
                <a:gd name="connsiteX2" fmla="*/ 2476127 w 2476127"/>
                <a:gd name="connsiteY2" fmla="*/ 1282029 h 1282029"/>
                <a:gd name="connsiteX3" fmla="*/ 0 w 2476127"/>
                <a:gd name="connsiteY3" fmla="*/ 1282029 h 1282029"/>
                <a:gd name="connsiteX4" fmla="*/ 0 w 2476127"/>
                <a:gd name="connsiteY4" fmla="*/ 0 h 128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127" h="1282029">
                  <a:moveTo>
                    <a:pt x="0" y="0"/>
                  </a:moveTo>
                  <a:lnTo>
                    <a:pt x="2476127" y="0"/>
                  </a:lnTo>
                  <a:lnTo>
                    <a:pt x="2476127" y="1282029"/>
                  </a:lnTo>
                  <a:lnTo>
                    <a:pt x="0" y="1282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80909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kern="1200" dirty="0"/>
                <a:t>Recubrimientos</a:t>
              </a:r>
              <a:endParaRPr lang="es-AR" sz="2500" kern="1200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EB3BCB29-9466-EFA6-B9B6-25E580530E4E}"/>
                </a:ext>
              </a:extLst>
            </p:cNvPr>
            <p:cNvSpPr/>
            <p:nvPr/>
          </p:nvSpPr>
          <p:spPr>
            <a:xfrm>
              <a:off x="4991569" y="4048047"/>
              <a:ext cx="1902816" cy="828530"/>
            </a:xfrm>
            <a:custGeom>
              <a:avLst/>
              <a:gdLst>
                <a:gd name="connsiteX0" fmla="*/ 0 w 2476127"/>
                <a:gd name="connsiteY0" fmla="*/ 0 h 1282029"/>
                <a:gd name="connsiteX1" fmla="*/ 2476127 w 2476127"/>
                <a:gd name="connsiteY1" fmla="*/ 0 h 1282029"/>
                <a:gd name="connsiteX2" fmla="*/ 2476127 w 2476127"/>
                <a:gd name="connsiteY2" fmla="*/ 1282029 h 1282029"/>
                <a:gd name="connsiteX3" fmla="*/ 0 w 2476127"/>
                <a:gd name="connsiteY3" fmla="*/ 1282029 h 1282029"/>
                <a:gd name="connsiteX4" fmla="*/ 0 w 2476127"/>
                <a:gd name="connsiteY4" fmla="*/ 0 h 128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127" h="1282029">
                  <a:moveTo>
                    <a:pt x="0" y="0"/>
                  </a:moveTo>
                  <a:lnTo>
                    <a:pt x="2476127" y="0"/>
                  </a:lnTo>
                  <a:lnTo>
                    <a:pt x="2476127" y="1282029"/>
                  </a:lnTo>
                  <a:lnTo>
                    <a:pt x="0" y="1282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80909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dirty="0"/>
                <a:t>Plástica</a:t>
              </a:r>
              <a:endParaRPr lang="es-AR" sz="2500" dirty="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999D5F4-5890-AA75-12F0-08CFD551AF4B}"/>
                </a:ext>
              </a:extLst>
            </p:cNvPr>
            <p:cNvSpPr/>
            <p:nvPr/>
          </p:nvSpPr>
          <p:spPr>
            <a:xfrm>
              <a:off x="8759004" y="4040082"/>
              <a:ext cx="2264598" cy="929626"/>
            </a:xfrm>
            <a:custGeom>
              <a:avLst/>
              <a:gdLst>
                <a:gd name="connsiteX0" fmla="*/ 0 w 2476127"/>
                <a:gd name="connsiteY0" fmla="*/ 0 h 1282029"/>
                <a:gd name="connsiteX1" fmla="*/ 2476127 w 2476127"/>
                <a:gd name="connsiteY1" fmla="*/ 0 h 1282029"/>
                <a:gd name="connsiteX2" fmla="*/ 2476127 w 2476127"/>
                <a:gd name="connsiteY2" fmla="*/ 1282029 h 1282029"/>
                <a:gd name="connsiteX3" fmla="*/ 0 w 2476127"/>
                <a:gd name="connsiteY3" fmla="*/ 1282029 h 1282029"/>
                <a:gd name="connsiteX4" fmla="*/ 0 w 2476127"/>
                <a:gd name="connsiteY4" fmla="*/ 0 h 128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127" h="1282029">
                  <a:moveTo>
                    <a:pt x="0" y="0"/>
                  </a:moveTo>
                  <a:lnTo>
                    <a:pt x="2476127" y="0"/>
                  </a:lnTo>
                  <a:lnTo>
                    <a:pt x="2476127" y="1282029"/>
                  </a:lnTo>
                  <a:lnTo>
                    <a:pt x="0" y="1282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80909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dirty="0"/>
                <a:t>Impresión y embalaje</a:t>
              </a:r>
              <a:endParaRPr lang="es-AR" sz="2500" dirty="0"/>
            </a:p>
          </p:txBody>
        </p:sp>
      </p:grp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211ECD1-99D9-263A-55DB-7357384C4C2C}"/>
              </a:ext>
            </a:extLst>
          </p:cNvPr>
          <p:cNvSpPr/>
          <p:nvPr/>
        </p:nvSpPr>
        <p:spPr>
          <a:xfrm>
            <a:off x="1315571" y="3541420"/>
            <a:ext cx="2476127" cy="598280"/>
          </a:xfrm>
          <a:custGeom>
            <a:avLst/>
            <a:gdLst>
              <a:gd name="connsiteX0" fmla="*/ 0 w 2476127"/>
              <a:gd name="connsiteY0" fmla="*/ 0 h 1282029"/>
              <a:gd name="connsiteX1" fmla="*/ 2476127 w 2476127"/>
              <a:gd name="connsiteY1" fmla="*/ 0 h 1282029"/>
              <a:gd name="connsiteX2" fmla="*/ 2476127 w 2476127"/>
              <a:gd name="connsiteY2" fmla="*/ 1282029 h 1282029"/>
              <a:gd name="connsiteX3" fmla="*/ 0 w 2476127"/>
              <a:gd name="connsiteY3" fmla="*/ 1282029 h 1282029"/>
              <a:gd name="connsiteX4" fmla="*/ 0 w 2476127"/>
              <a:gd name="connsiteY4" fmla="*/ 0 h 12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27" h="1282029">
                <a:moveTo>
                  <a:pt x="0" y="0"/>
                </a:moveTo>
                <a:lnTo>
                  <a:pt x="2476127" y="0"/>
                </a:lnTo>
                <a:lnTo>
                  <a:pt x="2476127" y="1282029"/>
                </a:lnTo>
                <a:lnTo>
                  <a:pt x="0" y="1282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19050" rIns="19050" bIns="180909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200" dirty="0"/>
              <a:t>Pigmentación</a:t>
            </a:r>
            <a:endParaRPr lang="es-AR" sz="2200" kern="1200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72D46D3C-852D-DE19-1A25-695754B32921}"/>
              </a:ext>
            </a:extLst>
          </p:cNvPr>
          <p:cNvSpPr/>
          <p:nvPr/>
        </p:nvSpPr>
        <p:spPr>
          <a:xfrm>
            <a:off x="1315570" y="4258634"/>
            <a:ext cx="2476127" cy="598280"/>
          </a:xfrm>
          <a:custGeom>
            <a:avLst/>
            <a:gdLst>
              <a:gd name="connsiteX0" fmla="*/ 0 w 2476127"/>
              <a:gd name="connsiteY0" fmla="*/ 0 h 1282029"/>
              <a:gd name="connsiteX1" fmla="*/ 2476127 w 2476127"/>
              <a:gd name="connsiteY1" fmla="*/ 0 h 1282029"/>
              <a:gd name="connsiteX2" fmla="*/ 2476127 w 2476127"/>
              <a:gd name="connsiteY2" fmla="*/ 1282029 h 1282029"/>
              <a:gd name="connsiteX3" fmla="*/ 0 w 2476127"/>
              <a:gd name="connsiteY3" fmla="*/ 1282029 h 1282029"/>
              <a:gd name="connsiteX4" fmla="*/ 0 w 2476127"/>
              <a:gd name="connsiteY4" fmla="*/ 0 h 12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27" h="1282029">
                <a:moveTo>
                  <a:pt x="0" y="0"/>
                </a:moveTo>
                <a:lnTo>
                  <a:pt x="2476127" y="0"/>
                </a:lnTo>
                <a:lnTo>
                  <a:pt x="2476127" y="1282029"/>
                </a:lnTo>
                <a:lnTo>
                  <a:pt x="0" y="1282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19050" rIns="19050" bIns="180909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200" dirty="0"/>
              <a:t>Conductividad</a:t>
            </a:r>
            <a:endParaRPr lang="es-AR" sz="2200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A0B01078-FBEC-A337-D9A0-A9643144789B}"/>
              </a:ext>
            </a:extLst>
          </p:cNvPr>
          <p:cNvSpPr/>
          <p:nvPr/>
        </p:nvSpPr>
        <p:spPr>
          <a:xfrm>
            <a:off x="1315571" y="4975848"/>
            <a:ext cx="2476127" cy="873409"/>
          </a:xfrm>
          <a:custGeom>
            <a:avLst/>
            <a:gdLst>
              <a:gd name="connsiteX0" fmla="*/ 0 w 2476127"/>
              <a:gd name="connsiteY0" fmla="*/ 0 h 1282029"/>
              <a:gd name="connsiteX1" fmla="*/ 2476127 w 2476127"/>
              <a:gd name="connsiteY1" fmla="*/ 0 h 1282029"/>
              <a:gd name="connsiteX2" fmla="*/ 2476127 w 2476127"/>
              <a:gd name="connsiteY2" fmla="*/ 1282029 h 1282029"/>
              <a:gd name="connsiteX3" fmla="*/ 0 w 2476127"/>
              <a:gd name="connsiteY3" fmla="*/ 1282029 h 1282029"/>
              <a:gd name="connsiteX4" fmla="*/ 0 w 2476127"/>
              <a:gd name="connsiteY4" fmla="*/ 0 h 12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27" h="1282029">
                <a:moveTo>
                  <a:pt x="0" y="0"/>
                </a:moveTo>
                <a:lnTo>
                  <a:pt x="2476127" y="0"/>
                </a:lnTo>
                <a:lnTo>
                  <a:pt x="2476127" y="1282029"/>
                </a:lnTo>
                <a:lnTo>
                  <a:pt x="0" y="1282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19050" rIns="19050" bIns="180909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200" dirty="0"/>
              <a:t>Protección ultravioleta</a:t>
            </a:r>
            <a:endParaRPr lang="es-AR" sz="22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B85FBF06-E28E-7312-C2B7-120C1357FE62}"/>
              </a:ext>
            </a:extLst>
          </p:cNvPr>
          <p:cNvSpPr/>
          <p:nvPr/>
        </p:nvSpPr>
        <p:spPr>
          <a:xfrm>
            <a:off x="5369168" y="3496391"/>
            <a:ext cx="2476126" cy="929625"/>
          </a:xfrm>
          <a:custGeom>
            <a:avLst/>
            <a:gdLst>
              <a:gd name="connsiteX0" fmla="*/ 0 w 2476127"/>
              <a:gd name="connsiteY0" fmla="*/ 0 h 1282029"/>
              <a:gd name="connsiteX1" fmla="*/ 2476127 w 2476127"/>
              <a:gd name="connsiteY1" fmla="*/ 0 h 1282029"/>
              <a:gd name="connsiteX2" fmla="*/ 2476127 w 2476127"/>
              <a:gd name="connsiteY2" fmla="*/ 1282029 h 1282029"/>
              <a:gd name="connsiteX3" fmla="*/ 0 w 2476127"/>
              <a:gd name="connsiteY3" fmla="*/ 1282029 h 1282029"/>
              <a:gd name="connsiteX4" fmla="*/ 0 w 2476127"/>
              <a:gd name="connsiteY4" fmla="*/ 0 h 12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27" h="1282029">
                <a:moveTo>
                  <a:pt x="0" y="0"/>
                </a:moveTo>
                <a:lnTo>
                  <a:pt x="2476127" y="0"/>
                </a:lnTo>
                <a:lnTo>
                  <a:pt x="2476127" y="1282029"/>
                </a:lnTo>
                <a:lnTo>
                  <a:pt x="0" y="1282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19050" rIns="19050" bIns="180909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200" dirty="0"/>
              <a:t>Empaques</a:t>
            </a:r>
            <a:r>
              <a:rPr lang="es-MX" sz="2500" dirty="0"/>
              <a:t> </a:t>
            </a:r>
            <a:r>
              <a:rPr lang="es-MX" sz="2200" dirty="0"/>
              <a:t>conductores</a:t>
            </a:r>
            <a:endParaRPr lang="es-AR" sz="220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45E9EA3F-CE35-D05E-20D4-89951D4A8266}"/>
              </a:ext>
            </a:extLst>
          </p:cNvPr>
          <p:cNvSpPr/>
          <p:nvPr/>
        </p:nvSpPr>
        <p:spPr>
          <a:xfrm>
            <a:off x="5351283" y="4513524"/>
            <a:ext cx="2476127" cy="598280"/>
          </a:xfrm>
          <a:custGeom>
            <a:avLst/>
            <a:gdLst>
              <a:gd name="connsiteX0" fmla="*/ 0 w 2476127"/>
              <a:gd name="connsiteY0" fmla="*/ 0 h 1282029"/>
              <a:gd name="connsiteX1" fmla="*/ 2476127 w 2476127"/>
              <a:gd name="connsiteY1" fmla="*/ 0 h 1282029"/>
              <a:gd name="connsiteX2" fmla="*/ 2476127 w 2476127"/>
              <a:gd name="connsiteY2" fmla="*/ 1282029 h 1282029"/>
              <a:gd name="connsiteX3" fmla="*/ 0 w 2476127"/>
              <a:gd name="connsiteY3" fmla="*/ 1282029 h 1282029"/>
              <a:gd name="connsiteX4" fmla="*/ 0 w 2476127"/>
              <a:gd name="connsiteY4" fmla="*/ 0 h 12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27" h="1282029">
                <a:moveTo>
                  <a:pt x="0" y="0"/>
                </a:moveTo>
                <a:lnTo>
                  <a:pt x="2476127" y="0"/>
                </a:lnTo>
                <a:lnTo>
                  <a:pt x="2476127" y="1282029"/>
                </a:lnTo>
                <a:lnTo>
                  <a:pt x="0" y="1282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19050" rIns="19050" bIns="180909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200" dirty="0"/>
              <a:t>Tuberías</a:t>
            </a:r>
            <a:endParaRPr lang="es-AR" sz="2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251AE0E8-1223-9CE4-BEEC-95CE3C52B2BE}"/>
              </a:ext>
            </a:extLst>
          </p:cNvPr>
          <p:cNvSpPr/>
          <p:nvPr/>
        </p:nvSpPr>
        <p:spPr>
          <a:xfrm>
            <a:off x="5369168" y="5192202"/>
            <a:ext cx="2476127" cy="762807"/>
          </a:xfrm>
          <a:custGeom>
            <a:avLst/>
            <a:gdLst>
              <a:gd name="connsiteX0" fmla="*/ 0 w 2476127"/>
              <a:gd name="connsiteY0" fmla="*/ 0 h 1282029"/>
              <a:gd name="connsiteX1" fmla="*/ 2476127 w 2476127"/>
              <a:gd name="connsiteY1" fmla="*/ 0 h 1282029"/>
              <a:gd name="connsiteX2" fmla="*/ 2476127 w 2476127"/>
              <a:gd name="connsiteY2" fmla="*/ 1282029 h 1282029"/>
              <a:gd name="connsiteX3" fmla="*/ 0 w 2476127"/>
              <a:gd name="connsiteY3" fmla="*/ 1282029 h 1282029"/>
              <a:gd name="connsiteX4" fmla="*/ 0 w 2476127"/>
              <a:gd name="connsiteY4" fmla="*/ 0 h 12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27" h="1282029">
                <a:moveTo>
                  <a:pt x="0" y="0"/>
                </a:moveTo>
                <a:lnTo>
                  <a:pt x="2476127" y="0"/>
                </a:lnTo>
                <a:lnTo>
                  <a:pt x="2476127" y="1282029"/>
                </a:lnTo>
                <a:lnTo>
                  <a:pt x="0" y="1282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19050" rIns="19050" bIns="180909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200" dirty="0"/>
              <a:t>Cables semiconductores</a:t>
            </a:r>
            <a:endParaRPr lang="es-AR" sz="2200" dirty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10FF0249-F73E-E326-D759-94074FD7F9AF}"/>
              </a:ext>
            </a:extLst>
          </p:cNvPr>
          <p:cNvSpPr/>
          <p:nvPr/>
        </p:nvSpPr>
        <p:spPr>
          <a:xfrm>
            <a:off x="9233758" y="3541420"/>
            <a:ext cx="2476127" cy="1399647"/>
          </a:xfrm>
          <a:custGeom>
            <a:avLst/>
            <a:gdLst>
              <a:gd name="connsiteX0" fmla="*/ 0 w 2476127"/>
              <a:gd name="connsiteY0" fmla="*/ 0 h 1282029"/>
              <a:gd name="connsiteX1" fmla="*/ 2476127 w 2476127"/>
              <a:gd name="connsiteY1" fmla="*/ 0 h 1282029"/>
              <a:gd name="connsiteX2" fmla="*/ 2476127 w 2476127"/>
              <a:gd name="connsiteY2" fmla="*/ 1282029 h 1282029"/>
              <a:gd name="connsiteX3" fmla="*/ 0 w 2476127"/>
              <a:gd name="connsiteY3" fmla="*/ 1282029 h 1282029"/>
              <a:gd name="connsiteX4" fmla="*/ 0 w 2476127"/>
              <a:gd name="connsiteY4" fmla="*/ 0 h 12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27" h="1282029">
                <a:moveTo>
                  <a:pt x="0" y="0"/>
                </a:moveTo>
                <a:lnTo>
                  <a:pt x="2476127" y="0"/>
                </a:lnTo>
                <a:lnTo>
                  <a:pt x="2476127" y="1282029"/>
                </a:lnTo>
                <a:lnTo>
                  <a:pt x="0" y="1282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19050" rIns="19050" bIns="180909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200" dirty="0"/>
              <a:t>Pigmentación para tóneres y tintas de impresión</a:t>
            </a:r>
            <a:endParaRPr lang="es-AR" sz="22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D3A1E0A-3DB8-016A-DF27-810473A32F8F}"/>
              </a:ext>
            </a:extLst>
          </p:cNvPr>
          <p:cNvCxnSpPr>
            <a:cxnSpLocks/>
          </p:cNvCxnSpPr>
          <p:nvPr/>
        </p:nvCxnSpPr>
        <p:spPr>
          <a:xfrm>
            <a:off x="928914" y="3361609"/>
            <a:ext cx="0" cy="2135246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6065B81-9289-C6CD-7F32-5993F356F296}"/>
              </a:ext>
            </a:extLst>
          </p:cNvPr>
          <p:cNvCxnSpPr>
            <a:cxnSpLocks/>
          </p:cNvCxnSpPr>
          <p:nvPr/>
        </p:nvCxnSpPr>
        <p:spPr>
          <a:xfrm>
            <a:off x="5029762" y="3261399"/>
            <a:ext cx="0" cy="2353031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4C7AFF0-9A1E-412E-4621-953C9479F2A3}"/>
              </a:ext>
            </a:extLst>
          </p:cNvPr>
          <p:cNvCxnSpPr>
            <a:cxnSpLocks/>
          </p:cNvCxnSpPr>
          <p:nvPr/>
        </p:nvCxnSpPr>
        <p:spPr>
          <a:xfrm>
            <a:off x="8894354" y="3361609"/>
            <a:ext cx="0" cy="1191085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9E2426A-6935-D43C-875C-5BD105AB4031}"/>
              </a:ext>
            </a:extLst>
          </p:cNvPr>
          <p:cNvCxnSpPr>
            <a:cxnSpLocks/>
          </p:cNvCxnSpPr>
          <p:nvPr/>
        </p:nvCxnSpPr>
        <p:spPr>
          <a:xfrm flipH="1">
            <a:off x="8894354" y="4552694"/>
            <a:ext cx="321848" cy="0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5676E58-75E4-3E22-FBDD-6CBADC6DF28A}"/>
              </a:ext>
            </a:extLst>
          </p:cNvPr>
          <p:cNvCxnSpPr>
            <a:cxnSpLocks/>
          </p:cNvCxnSpPr>
          <p:nvPr/>
        </p:nvCxnSpPr>
        <p:spPr>
          <a:xfrm flipH="1">
            <a:off x="5029762" y="3976130"/>
            <a:ext cx="339405" cy="0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EED154D-2978-E73C-96D4-F277B5F351D6}"/>
              </a:ext>
            </a:extLst>
          </p:cNvPr>
          <p:cNvCxnSpPr>
            <a:cxnSpLocks/>
          </p:cNvCxnSpPr>
          <p:nvPr/>
        </p:nvCxnSpPr>
        <p:spPr>
          <a:xfrm flipH="1">
            <a:off x="5029762" y="4857872"/>
            <a:ext cx="339405" cy="0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0CFC9F37-ED6C-4E0C-0C60-69514BB32AD4}"/>
              </a:ext>
            </a:extLst>
          </p:cNvPr>
          <p:cNvCxnSpPr>
            <a:cxnSpLocks/>
          </p:cNvCxnSpPr>
          <p:nvPr/>
        </p:nvCxnSpPr>
        <p:spPr>
          <a:xfrm flipH="1">
            <a:off x="5029762" y="5614430"/>
            <a:ext cx="339405" cy="0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F9BED9D-12C6-3991-50F2-9E5F081E7391}"/>
              </a:ext>
            </a:extLst>
          </p:cNvPr>
          <p:cNvCxnSpPr>
            <a:cxnSpLocks/>
          </p:cNvCxnSpPr>
          <p:nvPr/>
        </p:nvCxnSpPr>
        <p:spPr>
          <a:xfrm flipH="1">
            <a:off x="928914" y="3895365"/>
            <a:ext cx="386656" cy="0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50217D47-66FA-9466-7EA7-2776DC9F901B}"/>
              </a:ext>
            </a:extLst>
          </p:cNvPr>
          <p:cNvCxnSpPr>
            <a:cxnSpLocks/>
          </p:cNvCxnSpPr>
          <p:nvPr/>
        </p:nvCxnSpPr>
        <p:spPr>
          <a:xfrm flipH="1">
            <a:off x="928914" y="4673909"/>
            <a:ext cx="386656" cy="0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5932B41-7B20-2FCC-B4F9-81A534754955}"/>
              </a:ext>
            </a:extLst>
          </p:cNvPr>
          <p:cNvCxnSpPr>
            <a:cxnSpLocks/>
          </p:cNvCxnSpPr>
          <p:nvPr/>
        </p:nvCxnSpPr>
        <p:spPr>
          <a:xfrm flipH="1">
            <a:off x="928914" y="5496855"/>
            <a:ext cx="386656" cy="0"/>
          </a:xfrm>
          <a:prstGeom prst="line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</p:spTree>
    <p:extLst>
      <p:ext uri="{BB962C8B-B14F-4D97-AF65-F5344CB8AC3E}">
        <p14:creationId xmlns:p14="http://schemas.microsoft.com/office/powerpoint/2010/main" val="296442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7FA18E-3A5E-C91C-5C48-FD28A9FA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PROBLEMA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5F36E96-F7E6-79F9-3D7E-111586958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433421"/>
              </p:ext>
            </p:extLst>
          </p:nvPr>
        </p:nvGraphicFramePr>
        <p:xfrm>
          <a:off x="1451579" y="2019475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70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3963D-2ACF-60A0-E63E-8D242368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pPr algn="ctr"/>
            <a:r>
              <a:rPr lang="es-AR" dirty="0"/>
              <a:t>objetivo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20622D-CA0E-1C69-105D-C5B7F62DD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795364"/>
              </p:ext>
            </p:extLst>
          </p:nvPr>
        </p:nvGraphicFramePr>
        <p:xfrm>
          <a:off x="6175249" y="872927"/>
          <a:ext cx="4916487" cy="359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044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963D-2ACF-60A0-E63E-8D242368BB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812" y="303440"/>
            <a:ext cx="9604375" cy="1049337"/>
          </a:xfrm>
        </p:spPr>
        <p:txBody>
          <a:bodyPr/>
          <a:lstStyle/>
          <a:p>
            <a:pPr algn="ctr"/>
            <a:r>
              <a:rPr lang="es-MX" dirty="0"/>
              <a:t>T</a:t>
            </a:r>
            <a:r>
              <a:rPr lang="es-AR" dirty="0"/>
              <a:t>areas a realizar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870B22-09EF-8182-9AF5-F07A6E52CBF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991116"/>
              </p:ext>
            </p:extLst>
          </p:nvPr>
        </p:nvGraphicFramePr>
        <p:xfrm>
          <a:off x="1121682" y="1049337"/>
          <a:ext cx="9604375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61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9D07C9F-5353-3702-02A5-DF6937445B0D}"/>
              </a:ext>
            </a:extLst>
          </p:cNvPr>
          <p:cNvSpPr/>
          <p:nvPr/>
        </p:nvSpPr>
        <p:spPr>
          <a:xfrm>
            <a:off x="832540" y="2701498"/>
            <a:ext cx="1814733" cy="85812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Sectores en Compras</a:t>
            </a:r>
            <a:endParaRPr lang="es-AR" dirty="0">
              <a:solidFill>
                <a:schemeClr val="tx1"/>
              </a:solidFill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1A5C46D-4542-FA1C-7C02-E130FBF388DD}"/>
              </a:ext>
            </a:extLst>
          </p:cNvPr>
          <p:cNvGrpSpPr/>
          <p:nvPr/>
        </p:nvGrpSpPr>
        <p:grpSpPr>
          <a:xfrm rot="16200000">
            <a:off x="1109685" y="2222662"/>
            <a:ext cx="4980939" cy="1905763"/>
            <a:chOff x="1349608" y="1615587"/>
            <a:chExt cx="9741681" cy="1641963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3F4A9CC1-F5CB-1D6A-A832-564DC7C93E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9615" y="1615587"/>
              <a:ext cx="1" cy="997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AC56C57E-1247-1099-1B61-5A9CDA70C57D}"/>
                </a:ext>
              </a:extLst>
            </p:cNvPr>
            <p:cNvCxnSpPr>
              <a:cxnSpLocks/>
            </p:cNvCxnSpPr>
            <p:nvPr/>
          </p:nvCxnSpPr>
          <p:spPr>
            <a:xfrm>
              <a:off x="5648178" y="2628900"/>
              <a:ext cx="54431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ECCE1022-5748-FA98-3CF7-0C3CD2B16F8D}"/>
                </a:ext>
              </a:extLst>
            </p:cNvPr>
            <p:cNvCxnSpPr>
              <a:cxnSpLocks/>
            </p:cNvCxnSpPr>
            <p:nvPr/>
          </p:nvCxnSpPr>
          <p:spPr>
            <a:xfrm>
              <a:off x="1349608" y="2628900"/>
              <a:ext cx="42985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7CDBAC3A-A4EB-72B6-AC49-B01DF2A96931}"/>
                </a:ext>
              </a:extLst>
            </p:cNvPr>
            <p:cNvCxnSpPr>
              <a:cxnSpLocks/>
            </p:cNvCxnSpPr>
            <p:nvPr/>
          </p:nvCxnSpPr>
          <p:spPr>
            <a:xfrm>
              <a:off x="1349608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862FE7E9-DE87-2544-EC9B-5E050A08EB7F}"/>
                </a:ext>
              </a:extLst>
            </p:cNvPr>
            <p:cNvCxnSpPr>
              <a:cxnSpLocks/>
            </p:cNvCxnSpPr>
            <p:nvPr/>
          </p:nvCxnSpPr>
          <p:spPr>
            <a:xfrm>
              <a:off x="3284591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8ABE0EEC-4F1D-10E5-86FC-4B11CB2EEF77}"/>
                </a:ext>
              </a:extLst>
            </p:cNvPr>
            <p:cNvCxnSpPr>
              <a:cxnSpLocks/>
            </p:cNvCxnSpPr>
            <p:nvPr/>
          </p:nvCxnSpPr>
          <p:spPr>
            <a:xfrm>
              <a:off x="5252249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24C1A722-27F9-2382-A848-3C6E724623BC}"/>
                </a:ext>
              </a:extLst>
            </p:cNvPr>
            <p:cNvCxnSpPr>
              <a:cxnSpLocks/>
            </p:cNvCxnSpPr>
            <p:nvPr/>
          </p:nvCxnSpPr>
          <p:spPr>
            <a:xfrm>
              <a:off x="7271549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1A47F4DB-E6B8-CFEF-8538-DAD632A7D1D9}"/>
                </a:ext>
              </a:extLst>
            </p:cNvPr>
            <p:cNvCxnSpPr>
              <a:cxnSpLocks/>
            </p:cNvCxnSpPr>
            <p:nvPr/>
          </p:nvCxnSpPr>
          <p:spPr>
            <a:xfrm>
              <a:off x="9089300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3194A689-306D-AED5-B14F-7FC557E431C6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289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623EF008-9334-BB47-4161-E919840CD399}"/>
              </a:ext>
            </a:extLst>
          </p:cNvPr>
          <p:cNvSpPr/>
          <p:nvPr/>
        </p:nvSpPr>
        <p:spPr>
          <a:xfrm>
            <a:off x="4694699" y="242967"/>
            <a:ext cx="1643322" cy="7963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solidFill>
                  <a:schemeClr val="tx1"/>
                </a:solidFill>
              </a:rPr>
              <a:t>Transportation</a:t>
            </a:r>
            <a:r>
              <a:rPr lang="es-MX" dirty="0">
                <a:solidFill>
                  <a:schemeClr val="tx1"/>
                </a:solidFill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7BAFDF68-F667-6D39-5B5B-B1D3D977416A}"/>
              </a:ext>
            </a:extLst>
          </p:cNvPr>
          <p:cNvSpPr/>
          <p:nvPr/>
        </p:nvSpPr>
        <p:spPr>
          <a:xfrm>
            <a:off x="4719975" y="1298724"/>
            <a:ext cx="1647191" cy="746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solidFill>
                  <a:schemeClr val="tx1"/>
                </a:solidFill>
              </a:rPr>
              <a:t>Facility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Services</a:t>
            </a:r>
            <a:r>
              <a:rPr lang="es-MX" dirty="0">
                <a:solidFill>
                  <a:schemeClr val="tx1"/>
                </a:solidFill>
              </a:rPr>
              <a:t> 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876FC8D5-DE87-CC38-A991-C2EF44BB2F5C}"/>
              </a:ext>
            </a:extLst>
          </p:cNvPr>
          <p:cNvSpPr/>
          <p:nvPr/>
        </p:nvSpPr>
        <p:spPr>
          <a:xfrm>
            <a:off x="4719975" y="2264625"/>
            <a:ext cx="1618045" cy="746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MRO &amp; </a:t>
            </a:r>
            <a:r>
              <a:rPr lang="es-MX" dirty="0" err="1">
                <a:solidFill>
                  <a:schemeClr val="tx1"/>
                </a:solidFill>
              </a:rPr>
              <a:t>Equipment</a:t>
            </a:r>
            <a:r>
              <a:rPr lang="es-MX" dirty="0">
                <a:solidFill>
                  <a:schemeClr val="tx1"/>
                </a:solidFill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592E5332-02E1-4ADB-E09D-43768D794F44}"/>
              </a:ext>
            </a:extLst>
          </p:cNvPr>
          <p:cNvSpPr/>
          <p:nvPr/>
        </p:nvSpPr>
        <p:spPr>
          <a:xfrm>
            <a:off x="4690829" y="3206648"/>
            <a:ext cx="1618045" cy="7469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solidFill>
                  <a:schemeClr val="tx1"/>
                </a:solidFill>
              </a:rPr>
              <a:t>Packaging</a:t>
            </a:r>
            <a:r>
              <a:rPr lang="es-MX" dirty="0">
                <a:solidFill>
                  <a:schemeClr val="tx1"/>
                </a:solidFill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996C9385-37C9-E769-14E5-19D7B0035E2C}"/>
              </a:ext>
            </a:extLst>
          </p:cNvPr>
          <p:cNvSpPr/>
          <p:nvPr/>
        </p:nvSpPr>
        <p:spPr>
          <a:xfrm>
            <a:off x="4741311" y="4197072"/>
            <a:ext cx="1550097" cy="8104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solidFill>
                  <a:schemeClr val="tx1"/>
                </a:solidFill>
              </a:rPr>
              <a:t>Chemicals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B585566E-E456-0E38-BDB8-D54E9CB40AF6}"/>
              </a:ext>
            </a:extLst>
          </p:cNvPr>
          <p:cNvSpPr/>
          <p:nvPr/>
        </p:nvSpPr>
        <p:spPr>
          <a:xfrm>
            <a:off x="4741311" y="5166840"/>
            <a:ext cx="1571429" cy="746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Professional </a:t>
            </a:r>
            <a:r>
              <a:rPr lang="es-MX" dirty="0" err="1">
                <a:solidFill>
                  <a:schemeClr val="tx1"/>
                </a:solidFill>
              </a:rPr>
              <a:t>Services</a:t>
            </a:r>
            <a:r>
              <a:rPr lang="es-MX" dirty="0">
                <a:solidFill>
                  <a:schemeClr val="tx1"/>
                </a:solidFill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DD6930BF-0FAF-EC68-2A9D-A05C0A55CB8F}"/>
              </a:ext>
            </a:extLst>
          </p:cNvPr>
          <p:cNvSpPr/>
          <p:nvPr/>
        </p:nvSpPr>
        <p:spPr>
          <a:xfrm>
            <a:off x="8741995" y="707029"/>
            <a:ext cx="1639278" cy="521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Laboratorio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F1848C89-ADF4-54BF-D7D0-971D5896B6F6}"/>
              </a:ext>
            </a:extLst>
          </p:cNvPr>
          <p:cNvSpPr/>
          <p:nvPr/>
        </p:nvSpPr>
        <p:spPr>
          <a:xfrm>
            <a:off x="8738135" y="1356992"/>
            <a:ext cx="1643138" cy="4890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Mantenimiento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6ADDA86F-D415-F2B3-BB81-924F202E8496}"/>
              </a:ext>
            </a:extLst>
          </p:cNvPr>
          <p:cNvSpPr/>
          <p:nvPr/>
        </p:nvSpPr>
        <p:spPr>
          <a:xfrm>
            <a:off x="8724735" y="1990795"/>
            <a:ext cx="1656538" cy="4763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Oficinas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CC8A7256-F423-120C-6738-76C1BF7A8D7A}"/>
              </a:ext>
            </a:extLst>
          </p:cNvPr>
          <p:cNvSpPr/>
          <p:nvPr/>
        </p:nvSpPr>
        <p:spPr>
          <a:xfrm>
            <a:off x="8735374" y="2624596"/>
            <a:ext cx="1614063" cy="4890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Producción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5DF8082B-E3A7-0B80-E36D-ACF03F980157}"/>
              </a:ext>
            </a:extLst>
          </p:cNvPr>
          <p:cNvSpPr/>
          <p:nvPr/>
        </p:nvSpPr>
        <p:spPr>
          <a:xfrm>
            <a:off x="8735373" y="3251135"/>
            <a:ext cx="1614061" cy="4763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SH&amp;E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D26B9EF2-304C-4466-419E-FFF49E8F73E9}"/>
              </a:ext>
            </a:extLst>
          </p:cNvPr>
          <p:cNvSpPr/>
          <p:nvPr/>
        </p:nvSpPr>
        <p:spPr>
          <a:xfrm>
            <a:off x="8724734" y="3897670"/>
            <a:ext cx="1624700" cy="4890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Professional </a:t>
            </a:r>
            <a:r>
              <a:rPr lang="es-MX" dirty="0" err="1">
                <a:solidFill>
                  <a:schemeClr val="tx1"/>
                </a:solidFill>
              </a:rPr>
              <a:t>Services</a:t>
            </a:r>
            <a:r>
              <a:rPr lang="es-MX" dirty="0">
                <a:solidFill>
                  <a:schemeClr val="tx1"/>
                </a:solidFill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05765BBE-D5C0-987B-8D03-8B3DE240CA3B}"/>
              </a:ext>
            </a:extLst>
          </p:cNvPr>
          <p:cNvGrpSpPr/>
          <p:nvPr/>
        </p:nvGrpSpPr>
        <p:grpSpPr>
          <a:xfrm rot="16200000">
            <a:off x="5837966" y="1459239"/>
            <a:ext cx="3229356" cy="2246313"/>
            <a:chOff x="1349608" y="1615587"/>
            <a:chExt cx="9741681" cy="1641963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07D3BE9F-B38B-27F1-C0B7-9A176A928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9615" y="1615587"/>
              <a:ext cx="1" cy="997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7C04994E-7917-A43B-419E-E392E3DF4AC8}"/>
                </a:ext>
              </a:extLst>
            </p:cNvPr>
            <p:cNvCxnSpPr>
              <a:cxnSpLocks/>
            </p:cNvCxnSpPr>
            <p:nvPr/>
          </p:nvCxnSpPr>
          <p:spPr>
            <a:xfrm>
              <a:off x="5648178" y="2628900"/>
              <a:ext cx="54431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3E8CE72F-F9FD-5986-EF27-0825FF8F4F5B}"/>
                </a:ext>
              </a:extLst>
            </p:cNvPr>
            <p:cNvCxnSpPr>
              <a:cxnSpLocks/>
            </p:cNvCxnSpPr>
            <p:nvPr/>
          </p:nvCxnSpPr>
          <p:spPr>
            <a:xfrm>
              <a:off x="1349608" y="2628900"/>
              <a:ext cx="42985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77BE7256-4431-F465-1346-A87447DDE091}"/>
                </a:ext>
              </a:extLst>
            </p:cNvPr>
            <p:cNvCxnSpPr>
              <a:cxnSpLocks/>
            </p:cNvCxnSpPr>
            <p:nvPr/>
          </p:nvCxnSpPr>
          <p:spPr>
            <a:xfrm>
              <a:off x="1349608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>
              <a:extLst>
                <a:ext uri="{FF2B5EF4-FFF2-40B4-BE49-F238E27FC236}">
                  <a16:creationId xmlns:a16="http://schemas.microsoft.com/office/drawing/2014/main" id="{D6AA6938-7E53-435E-422E-A6875665DC09}"/>
                </a:ext>
              </a:extLst>
            </p:cNvPr>
            <p:cNvCxnSpPr>
              <a:cxnSpLocks/>
            </p:cNvCxnSpPr>
            <p:nvPr/>
          </p:nvCxnSpPr>
          <p:spPr>
            <a:xfrm>
              <a:off x="3284591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>
              <a:extLst>
                <a:ext uri="{FF2B5EF4-FFF2-40B4-BE49-F238E27FC236}">
                  <a16:creationId xmlns:a16="http://schemas.microsoft.com/office/drawing/2014/main" id="{116E434F-A250-B88A-B355-DCCDA76B36C9}"/>
                </a:ext>
              </a:extLst>
            </p:cNvPr>
            <p:cNvCxnSpPr>
              <a:cxnSpLocks/>
            </p:cNvCxnSpPr>
            <p:nvPr/>
          </p:nvCxnSpPr>
          <p:spPr>
            <a:xfrm>
              <a:off x="5252249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0CE1C883-0963-2599-96E2-4A0B34AFB40D}"/>
                </a:ext>
              </a:extLst>
            </p:cNvPr>
            <p:cNvCxnSpPr>
              <a:cxnSpLocks/>
            </p:cNvCxnSpPr>
            <p:nvPr/>
          </p:nvCxnSpPr>
          <p:spPr>
            <a:xfrm>
              <a:off x="7271549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>
              <a:extLst>
                <a:ext uri="{FF2B5EF4-FFF2-40B4-BE49-F238E27FC236}">
                  <a16:creationId xmlns:a16="http://schemas.microsoft.com/office/drawing/2014/main" id="{A3606C44-81EC-A656-6FB6-5523920EC6B2}"/>
                </a:ext>
              </a:extLst>
            </p:cNvPr>
            <p:cNvCxnSpPr>
              <a:cxnSpLocks/>
            </p:cNvCxnSpPr>
            <p:nvPr/>
          </p:nvCxnSpPr>
          <p:spPr>
            <a:xfrm>
              <a:off x="9089300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1CEB9A5D-4060-7AC0-2174-5C24006151A1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289" y="2628900"/>
              <a:ext cx="0" cy="628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622958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612FCA3DE9EBA4D9484211E611A042A" ma:contentTypeVersion="0" ma:contentTypeDescription="Crear nuevo documento." ma:contentTypeScope="" ma:versionID="a05fba79d155e6c7837edbaf4455a1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811a6767019e7426d133b4233021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27974-1845-4256-A4C5-7273003E1317}"/>
</file>

<file path=customXml/itemProps2.xml><?xml version="1.0" encoding="utf-8"?>
<ds:datastoreItem xmlns:ds="http://schemas.openxmlformats.org/officeDocument/2006/customXml" ds:itemID="{58F86C9C-B274-4550-A944-97F077B73F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735</Words>
  <Application>Microsoft Office PowerPoint</Application>
  <PresentationFormat>Widescreen</PresentationFormat>
  <Paragraphs>198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Galería</vt:lpstr>
      <vt:lpstr>PRÁCTICA SUPERVISADA </vt:lpstr>
      <vt:lpstr>PowerPoint Presentation</vt:lpstr>
      <vt:lpstr>Ubicación </vt:lpstr>
      <vt:lpstr>Sedes alrededor del mundo</vt:lpstr>
      <vt:lpstr>PowerPoint Presentation</vt:lpstr>
      <vt:lpstr>PROBLEMA</vt:lpstr>
      <vt:lpstr>objetivo</vt:lpstr>
      <vt:lpstr>Tareas a realizar</vt:lpstr>
      <vt:lpstr>PowerPoint Presentation</vt:lpstr>
      <vt:lpstr>Análisis de categorías de compras</vt:lpstr>
      <vt:lpstr>PowerPoint Presentation</vt:lpstr>
      <vt:lpstr>Historial de compras</vt:lpstr>
      <vt:lpstr>Materiales más utilizados</vt:lpstr>
      <vt:lpstr>Aceros Brinell </vt:lpstr>
      <vt:lpstr>Concurso de precios</vt:lpstr>
      <vt:lpstr>Normas </vt:lpstr>
      <vt:lpstr>PowerPoint Presentation</vt:lpstr>
      <vt:lpstr>Dado de alta de proveedor</vt:lpstr>
      <vt:lpstr>PowerPoint Presentation</vt:lpstr>
      <vt:lpstr>Quiénes pueden comprar</vt:lpstr>
      <vt:lpstr>Distintos Sistemas para la compra</vt:lpstr>
      <vt:lpstr>Procedimiento de la compra en “jdedWards”</vt:lpstr>
      <vt:lpstr>¡Muchas gracias!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supervisada profesional</dc:title>
  <dc:creator>Ramiro Musante</dc:creator>
  <cp:lastModifiedBy>Ramiro Musante</cp:lastModifiedBy>
  <cp:revision>49</cp:revision>
  <dcterms:created xsi:type="dcterms:W3CDTF">2023-08-01T02:35:43Z</dcterms:created>
  <dcterms:modified xsi:type="dcterms:W3CDTF">2023-10-25T23:20:51Z</dcterms:modified>
</cp:coreProperties>
</file>