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1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18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Layouts/slideLayout14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authors.xml" ContentType="application/vnd.ms-powerpoint.authors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Metadata/LabelInfo.xml" ContentType="application/vnd.ms-office.classificationlabel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microsoft.com/office/2020/02/relationships/classificationlabels" Target="docMetadata/LabelInfo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75" r:id="rId3"/>
    <p:sldId id="276" r:id="rId4"/>
    <p:sldId id="286" r:id="rId5"/>
    <p:sldId id="277" r:id="rId6"/>
    <p:sldId id="288" r:id="rId7"/>
    <p:sldId id="292" r:id="rId8"/>
    <p:sldId id="278" r:id="rId9"/>
    <p:sldId id="306" r:id="rId10"/>
    <p:sldId id="307" r:id="rId11"/>
    <p:sldId id="302" r:id="rId12"/>
    <p:sldId id="293" r:id="rId13"/>
    <p:sldId id="303" r:id="rId14"/>
    <p:sldId id="297" r:id="rId15"/>
    <p:sldId id="304" r:id="rId16"/>
    <p:sldId id="298" r:id="rId17"/>
    <p:sldId id="299" r:id="rId18"/>
    <p:sldId id="296" r:id="rId19"/>
    <p:sldId id="305" r:id="rId20"/>
    <p:sldId id="301" r:id="rId21"/>
    <p:sldId id="308" r:id="rId22"/>
    <p:sldId id="309" r:id="rId23"/>
    <p:sldId id="310" r:id="rId24"/>
    <p:sldId id="271" r:id="rId25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ho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D382"/>
    <a:srgbClr val="4A5EE6"/>
    <a:srgbClr val="132BDC"/>
    <a:srgbClr val="DCE0FC"/>
    <a:srgbClr val="FDF200"/>
    <a:srgbClr val="80FBE5"/>
    <a:srgbClr val="3CF3D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0" autoAdjust="0"/>
    <p:restoredTop sz="94626"/>
  </p:normalViewPr>
  <p:slideViewPr>
    <p:cSldViewPr snapToGrid="0">
      <p:cViewPr varScale="1">
        <p:scale>
          <a:sx n="114" d="100"/>
          <a:sy n="114" d="100"/>
        </p:scale>
        <p:origin x="30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17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6F14A1CB-5452-AC70-7D60-1A44C62C56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s-ES"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D16B759-0F79-F999-E975-D9DBEDB8A5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s-ES" sz="1200"/>
            </a:lvl1pPr>
          </a:lstStyle>
          <a:p>
            <a:pPr rtl="0"/>
            <a:fld id="{E58F214D-A545-4A2A-BBA5-C7A87B70DB5C}" type="datetime1">
              <a:rPr lang="es-ES" smtClean="0"/>
              <a:t>31/10/2023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89A7C7E-774B-6207-364F-BAC51DF08F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s-ES" sz="1200"/>
            </a:lvl1pPr>
          </a:lstStyle>
          <a:p>
            <a:pPr rtl="0"/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99ACE22-8537-7305-26E3-E0E0AF83D5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s-ES" sz="1200"/>
            </a:lvl1pPr>
          </a:lstStyle>
          <a:p>
            <a:pPr rtl="0"/>
            <a:fld id="{07B964BE-1CD1-1943-8CAA-B6D417321F1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54500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s-ES"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s-ES" sz="1200"/>
            </a:lvl1pPr>
          </a:lstStyle>
          <a:p>
            <a:fld id="{5A548BEE-DA2E-4288-BD9D-2D6087D88D61}" type="datetime1">
              <a:rPr lang="es-ES" noProof="0" smtClean="0"/>
              <a:pPr/>
              <a:t>31/10/2023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es-ES"/>
            </a:defPPr>
          </a:lstStyle>
          <a:p>
            <a:pPr rtl="0"/>
            <a:endParaRPr 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es-ES"/>
            </a:defPPr>
          </a:lstStyle>
          <a:p>
            <a:pPr lvl="0" rtl="0"/>
            <a:r>
              <a:rPr lang="es-ES" noProof="0" dirty="0"/>
              <a:t>Haga clic para modificar los estilos de texto del </a:t>
            </a:r>
            <a:r>
              <a:rPr lang="es-ES" noProof="0" dirty="0" err="1"/>
              <a:t>patróna</a:t>
            </a:r>
            <a:endParaRPr lang="es-ES" noProof="0" dirty="0"/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s-ES"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s-ES" sz="1200"/>
            </a:lvl1pPr>
          </a:lstStyle>
          <a:p>
            <a:pPr rtl="0"/>
            <a:fld id="{8D7D3E5B-4BED-B24C-9674-6B6454D04561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676233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 /><Relationship Id="rId1" Type="http://schemas.openxmlformats.org/officeDocument/2006/relationships/notesMaster" Target="../notesMasters/notesMaster1.xml" 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 /><Relationship Id="rId1" Type="http://schemas.openxmlformats.org/officeDocument/2006/relationships/notesMaster" Target="../notesMasters/notesMaster1.xml" 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es-ES" noProof="0" smtClean="0"/>
              <a:t>1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976216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es-ES" noProof="0" smtClean="0"/>
              <a:t>10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980454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es-ES" noProof="0" smtClean="0"/>
              <a:t>11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519645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es-ES" noProof="0" smtClean="0"/>
              <a:t>12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266635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es-ES" noProof="0" smtClean="0"/>
              <a:t>13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516069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es-ES" noProof="0" smtClean="0"/>
              <a:t>14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2073722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es-ES" noProof="0" smtClean="0"/>
              <a:t>15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5285244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es-ES" noProof="0" smtClean="0"/>
              <a:t>16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770088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es-ES" noProof="0" smtClean="0"/>
              <a:t>17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788175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es-ES" noProof="0" smtClean="0"/>
              <a:t>18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885538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es-ES" noProof="0" smtClean="0"/>
              <a:t>19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620489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8D7D3E5B-4BED-B24C-9674-6B6454D04561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806122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es-ES" noProof="0" smtClean="0"/>
              <a:t>20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623946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es-ES" noProof="0" smtClean="0"/>
              <a:t>21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8310748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es-ES" noProof="0" smtClean="0"/>
              <a:t>22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7549627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es-ES" noProof="0" smtClean="0"/>
              <a:t>23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5551611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8D7D3E5B-4BED-B24C-9674-6B6454D04561}" type="slidenum">
              <a:rPr lang="es-ES" smtClean="0"/>
              <a:t>24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1828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es-ES" noProof="0" smtClean="0"/>
              <a:t>3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528089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es-ES" noProof="0" smtClean="0"/>
              <a:t>4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694898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es-ES" noProof="0" smtClean="0"/>
              <a:t>5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329588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es-ES" noProof="0" smtClean="0"/>
              <a:t>6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255535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es-ES" noProof="0" smtClean="0"/>
              <a:t>7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649192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es-ES" noProof="0" smtClean="0"/>
              <a:t>8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093243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es-ES" noProof="0" smtClean="0"/>
              <a:t>9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870152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5.wdp" /><Relationship Id="rId2" Type="http://schemas.openxmlformats.org/officeDocument/2006/relationships/image" Target="../media/image5.png" /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 /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4.wdp" /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rma libre 15">
            <a:extLst>
              <a:ext uri="{FF2B5EF4-FFF2-40B4-BE49-F238E27FC236}">
                <a16:creationId xmlns:a16="http://schemas.microsoft.com/office/drawing/2014/main" id="{1EBC0340-3AAE-A39F-0BAF-0E7430611152}"/>
              </a:ext>
            </a:extLst>
          </p:cNvPr>
          <p:cNvSpPr/>
          <p:nvPr userDrawn="1"/>
        </p:nvSpPr>
        <p:spPr>
          <a:xfrm>
            <a:off x="3127386" y="1976768"/>
            <a:ext cx="6929120" cy="4877511"/>
          </a:xfrm>
          <a:custGeom>
            <a:avLst/>
            <a:gdLst>
              <a:gd name="connsiteX0" fmla="*/ 3464560 w 6929120"/>
              <a:gd name="connsiteY0" fmla="*/ 0 h 4877511"/>
              <a:gd name="connsiteX1" fmla="*/ 6929120 w 6929120"/>
              <a:gd name="connsiteY1" fmla="*/ 3464560 h 4877511"/>
              <a:gd name="connsiteX2" fmla="*/ 6656858 w 6929120"/>
              <a:gd name="connsiteY2" fmla="*/ 4813124 h 4877511"/>
              <a:gd name="connsiteX3" fmla="*/ 6625841 w 6929120"/>
              <a:gd name="connsiteY3" fmla="*/ 4877511 h 4877511"/>
              <a:gd name="connsiteX4" fmla="*/ 303280 w 6929120"/>
              <a:gd name="connsiteY4" fmla="*/ 4877511 h 4877511"/>
              <a:gd name="connsiteX5" fmla="*/ 272263 w 6929120"/>
              <a:gd name="connsiteY5" fmla="*/ 4813124 h 4877511"/>
              <a:gd name="connsiteX6" fmla="*/ 0 w 6929120"/>
              <a:gd name="connsiteY6" fmla="*/ 3464560 h 4877511"/>
              <a:gd name="connsiteX7" fmla="*/ 3464560 w 6929120"/>
              <a:gd name="connsiteY7" fmla="*/ 0 h 4877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29120" h="4877511">
                <a:moveTo>
                  <a:pt x="3464560" y="0"/>
                </a:moveTo>
                <a:cubicBezTo>
                  <a:pt x="5377984" y="0"/>
                  <a:pt x="6929120" y="1551136"/>
                  <a:pt x="6929120" y="3464560"/>
                </a:cubicBezTo>
                <a:cubicBezTo>
                  <a:pt x="6929120" y="3942916"/>
                  <a:pt x="6832174" y="4398629"/>
                  <a:pt x="6656858" y="4813124"/>
                </a:cubicBezTo>
                <a:lnTo>
                  <a:pt x="6625841" y="4877511"/>
                </a:lnTo>
                <a:lnTo>
                  <a:pt x="303280" y="4877511"/>
                </a:lnTo>
                <a:lnTo>
                  <a:pt x="272263" y="4813124"/>
                </a:lnTo>
                <a:cubicBezTo>
                  <a:pt x="96946" y="4398629"/>
                  <a:pt x="0" y="3942916"/>
                  <a:pt x="0" y="3464560"/>
                </a:cubicBezTo>
                <a:cubicBezTo>
                  <a:pt x="0" y="1551136"/>
                  <a:pt x="1551136" y="0"/>
                  <a:pt x="34645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s-ES"/>
            </a:defPPr>
          </a:lstStyle>
          <a:p>
            <a:pPr algn="ctr" rtl="0"/>
            <a:endParaRPr lang="es-ES" dirty="0">
              <a:solidFill>
                <a:schemeClr val="accent1"/>
              </a:solidFill>
            </a:endParaRPr>
          </a:p>
        </p:txBody>
      </p:sp>
      <p:pic>
        <p:nvPicPr>
          <p:cNvPr id="10" name="Imagen 9" descr="Separación entre dos edificios sobre un cielo azul">
            <a:extLst>
              <a:ext uri="{FF2B5EF4-FFF2-40B4-BE49-F238E27FC236}">
                <a16:creationId xmlns:a16="http://schemas.microsoft.com/office/drawing/2014/main" id="{C40F96A3-9DAF-4D22-64AD-CEC023D28D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546"/>
                    </a14:imgEffect>
                    <a14:imgEffect>
                      <a14:saturation sat="0"/>
                    </a14:imgEffect>
                    <a14:imgEffect>
                      <a14:brightnessContrast bright="-34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550" b="8386"/>
          <a:stretch/>
        </p:blipFill>
        <p:spPr>
          <a:xfrm>
            <a:off x="760411" y="0"/>
            <a:ext cx="1143158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6768" y="633753"/>
            <a:ext cx="7414940" cy="578325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lang="es-ES" sz="2400" cap="all" spc="300" baseline="0"/>
            </a:lvl1pPr>
            <a:lvl2pPr marL="457200" indent="0" algn="ctr">
              <a:buNone/>
              <a:defRPr lang="es-ES" sz="2000"/>
            </a:lvl2pPr>
            <a:lvl3pPr marL="914400" indent="0" algn="ctr">
              <a:buNone/>
              <a:defRPr lang="es-ES" sz="1800"/>
            </a:lvl3pPr>
            <a:lvl4pPr marL="1371600" indent="0" algn="ctr">
              <a:buNone/>
              <a:defRPr lang="es-ES" sz="1600"/>
            </a:lvl4pPr>
            <a:lvl5pPr marL="1828800" indent="0" algn="ctr">
              <a:buNone/>
              <a:defRPr lang="es-ES" sz="1600"/>
            </a:lvl5pPr>
            <a:lvl6pPr marL="2286000" indent="0" algn="ctr">
              <a:buNone/>
              <a:defRPr lang="es-ES" sz="1600"/>
            </a:lvl6pPr>
            <a:lvl7pPr marL="2743200" indent="0" algn="ctr">
              <a:buNone/>
              <a:defRPr lang="es-ES" sz="1600"/>
            </a:lvl7pPr>
            <a:lvl8pPr marL="3200400" indent="0" algn="ctr">
              <a:buNone/>
              <a:defRPr lang="es-ES" sz="1600"/>
            </a:lvl8pPr>
            <a:lvl9pPr marL="3657600" indent="0" algn="ctr">
              <a:buNone/>
              <a:defRPr lang="es-ES" sz="1600"/>
            </a:lvl9pPr>
          </a:lstStyle>
          <a:p>
            <a:pPr rtl="0"/>
            <a:r>
              <a:rPr lang="es-ES" dirty="0"/>
              <a:t>HAGA CLIC PARA EDITAR EL ESTILO DE SUBTÍTULO DEL PATRÓN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6768" y="1313284"/>
            <a:ext cx="6226593" cy="3427502"/>
          </a:xfrm>
        </p:spPr>
        <p:txBody>
          <a:bodyPr lIns="0" tIns="0" rIns="0" bIns="0" rtlCol="0" anchor="t">
            <a:noAutofit/>
          </a:bodyPr>
          <a:lstStyle>
            <a:lvl1pPr algn="l">
              <a:defRPr lang="es-ES" sz="4500" cap="all" baseline="0"/>
            </a:lvl1pPr>
          </a:lstStyle>
          <a:p>
            <a:pPr rtl="0"/>
            <a:r>
              <a:rPr lang="es-ES" dirty="0"/>
              <a:t>HAGA CLIC PARA MODIFICAR EL ESTILO DEL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ítulo 1">
            <a:extLst>
              <a:ext uri="{FF2B5EF4-FFF2-40B4-BE49-F238E27FC236}">
                <a16:creationId xmlns:a16="http://schemas.microsoft.com/office/drawing/2014/main" id="{8D869122-E2BC-ED44-681B-43F70BEF8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rtlCol="0" anchor="ctr">
            <a:noAutofit/>
          </a:bodyPr>
          <a:lstStyle>
            <a:lvl1pPr algn="ctr">
              <a:defRPr lang="es-ES" sz="3600" baseline="0"/>
            </a:lvl1pPr>
          </a:lstStyle>
          <a:p>
            <a:pPr rtl="0"/>
            <a:r>
              <a:rPr lang="es-ES"/>
              <a:t>HAGA CLIC PARA MODIFICAR EL TÍTULO DEL PATRÓN</a:t>
            </a:r>
          </a:p>
        </p:txBody>
      </p:sp>
      <p:sp>
        <p:nvSpPr>
          <p:cNvPr id="8" name="Marcador de posición de imagen 23">
            <a:extLst>
              <a:ext uri="{FF2B5EF4-FFF2-40B4-BE49-F238E27FC236}">
                <a16:creationId xmlns:a16="http://schemas.microsoft.com/office/drawing/2014/main" id="{255CBD6C-C281-8722-27D4-3D2CC5788A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0665" y="1650517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es-ES"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34" name="Marcador de texto 33">
            <a:extLst>
              <a:ext uri="{FF2B5EF4-FFF2-40B4-BE49-F238E27FC236}">
                <a16:creationId xmlns:a16="http://schemas.microsoft.com/office/drawing/2014/main" id="{F1774C4E-7344-8232-3750-E424576E1D7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88136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s-ES"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s-ES"/>
              <a:t>Nombre</a:t>
            </a:r>
          </a:p>
        </p:txBody>
      </p:sp>
      <p:sp>
        <p:nvSpPr>
          <p:cNvPr id="30" name="Marcador de texto 28">
            <a:extLst>
              <a:ext uri="{FF2B5EF4-FFF2-40B4-BE49-F238E27FC236}">
                <a16:creationId xmlns:a16="http://schemas.microsoft.com/office/drawing/2014/main" id="{1CE5D490-4727-FFF1-4BFF-A3DED42ECA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85312" y="3587657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s-E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/>
              <a:t>Título</a:t>
            </a:r>
          </a:p>
        </p:txBody>
      </p:sp>
      <p:sp>
        <p:nvSpPr>
          <p:cNvPr id="18" name="Marcador de posición de imagen 23">
            <a:extLst>
              <a:ext uri="{FF2B5EF4-FFF2-40B4-BE49-F238E27FC236}">
                <a16:creationId xmlns:a16="http://schemas.microsoft.com/office/drawing/2014/main" id="{53802057-01C6-8655-30FA-091AC26925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38242" y="1656748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es-ES"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40" name="Marcador de texto 39">
            <a:extLst>
              <a:ext uri="{FF2B5EF4-FFF2-40B4-BE49-F238E27FC236}">
                <a16:creationId xmlns:a16="http://schemas.microsoft.com/office/drawing/2014/main" id="{69E47AF5-CB74-C3EB-76CA-1CA76678E2D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36236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s-ES"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s-ES"/>
              <a:t>Nombre</a:t>
            </a:r>
          </a:p>
        </p:txBody>
      </p:sp>
      <p:sp>
        <p:nvSpPr>
          <p:cNvPr id="36" name="Marcador de texto 28">
            <a:extLst>
              <a:ext uri="{FF2B5EF4-FFF2-40B4-BE49-F238E27FC236}">
                <a16:creationId xmlns:a16="http://schemas.microsoft.com/office/drawing/2014/main" id="{890DFA6A-3356-DE98-022D-0DA202FBFD7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34201" y="3589774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s-E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/>
              <a:t>Título</a:t>
            </a:r>
          </a:p>
        </p:txBody>
      </p:sp>
      <p:sp>
        <p:nvSpPr>
          <p:cNvPr id="19" name="Marcador de posición de imagen 23">
            <a:extLst>
              <a:ext uri="{FF2B5EF4-FFF2-40B4-BE49-F238E27FC236}">
                <a16:creationId xmlns:a16="http://schemas.microsoft.com/office/drawing/2014/main" id="{4EB02CDB-488A-8142-CAF9-8E37FFF7C0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5819" y="1662979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es-ES"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43" name="Marcador de texto 42">
            <a:extLst>
              <a:ext uri="{FF2B5EF4-FFF2-40B4-BE49-F238E27FC236}">
                <a16:creationId xmlns:a16="http://schemas.microsoft.com/office/drawing/2014/main" id="{4F3265D0-915B-E319-A154-B81C7A2C5B9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83813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s-ES"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s-ES"/>
              <a:t>Nombre</a:t>
            </a:r>
          </a:p>
        </p:txBody>
      </p:sp>
      <p:sp>
        <p:nvSpPr>
          <p:cNvPr id="39" name="Marcador de texto 28">
            <a:extLst>
              <a:ext uri="{FF2B5EF4-FFF2-40B4-BE49-F238E27FC236}">
                <a16:creationId xmlns:a16="http://schemas.microsoft.com/office/drawing/2014/main" id="{CC0A1957-087D-BAC8-2FD3-C7879A14D6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83090" y="3594007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s-E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/>
              <a:t>Título</a:t>
            </a:r>
          </a:p>
        </p:txBody>
      </p:sp>
      <p:sp>
        <p:nvSpPr>
          <p:cNvPr id="17" name="Marcador de posición de imagen 23">
            <a:extLst>
              <a:ext uri="{FF2B5EF4-FFF2-40B4-BE49-F238E27FC236}">
                <a16:creationId xmlns:a16="http://schemas.microsoft.com/office/drawing/2014/main" id="{C0FA0782-5A43-CA2A-3152-A02B9D5D74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33396" y="1669209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es-ES"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46" name="Marcador de texto 45">
            <a:extLst>
              <a:ext uri="{FF2B5EF4-FFF2-40B4-BE49-F238E27FC236}">
                <a16:creationId xmlns:a16="http://schemas.microsoft.com/office/drawing/2014/main" id="{D922E682-729B-97DE-1956-5B8FDDB7A7B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31390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s-ES"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s-ES"/>
              <a:t>Nombre</a:t>
            </a:r>
          </a:p>
        </p:txBody>
      </p:sp>
      <p:sp>
        <p:nvSpPr>
          <p:cNvPr id="42" name="Marcador de texto 28">
            <a:extLst>
              <a:ext uri="{FF2B5EF4-FFF2-40B4-BE49-F238E27FC236}">
                <a16:creationId xmlns:a16="http://schemas.microsoft.com/office/drawing/2014/main" id="{8A2E2333-661F-499A-4099-13003D5327D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31978" y="3591891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s-E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/>
              <a:t>Título</a:t>
            </a:r>
          </a:p>
        </p:txBody>
      </p:sp>
      <p:sp>
        <p:nvSpPr>
          <p:cNvPr id="24" name="Marcador de posición de imagen 23">
            <a:extLst>
              <a:ext uri="{FF2B5EF4-FFF2-40B4-BE49-F238E27FC236}">
                <a16:creationId xmlns:a16="http://schemas.microsoft.com/office/drawing/2014/main" id="{BC2B0E64-6036-C50A-4B09-3307E136D0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0665" y="4221285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es-ES"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49" name="Marcador de texto 48">
            <a:extLst>
              <a:ext uri="{FF2B5EF4-FFF2-40B4-BE49-F238E27FC236}">
                <a16:creationId xmlns:a16="http://schemas.microsoft.com/office/drawing/2014/main" id="{B1360129-7F80-B48D-D46B-A111F17E47B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88136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s-ES"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s-ES"/>
              <a:t>Nombre</a:t>
            </a:r>
          </a:p>
        </p:txBody>
      </p:sp>
      <p:sp>
        <p:nvSpPr>
          <p:cNvPr id="33" name="Marcador de texto 28">
            <a:extLst>
              <a:ext uri="{FF2B5EF4-FFF2-40B4-BE49-F238E27FC236}">
                <a16:creationId xmlns:a16="http://schemas.microsoft.com/office/drawing/2014/main" id="{34A00EE2-7DE2-BF48-E0C1-81C2158B410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85312" y="6150401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s-E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/>
              <a:t>Título</a:t>
            </a:r>
          </a:p>
        </p:txBody>
      </p:sp>
      <p:sp>
        <p:nvSpPr>
          <p:cNvPr id="26" name="Marcador de posición de imagen 23">
            <a:extLst>
              <a:ext uri="{FF2B5EF4-FFF2-40B4-BE49-F238E27FC236}">
                <a16:creationId xmlns:a16="http://schemas.microsoft.com/office/drawing/2014/main" id="{90EE9725-A8CC-5A72-59F1-663EECC9FDF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38242" y="4218973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es-ES"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52" name="Marcador de texto 51">
            <a:extLst>
              <a:ext uri="{FF2B5EF4-FFF2-40B4-BE49-F238E27FC236}">
                <a16:creationId xmlns:a16="http://schemas.microsoft.com/office/drawing/2014/main" id="{874C74F1-405C-C6EE-A607-2236B9B08E0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636236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s-ES"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s-ES"/>
              <a:t>Nombre</a:t>
            </a:r>
          </a:p>
        </p:txBody>
      </p:sp>
      <p:sp>
        <p:nvSpPr>
          <p:cNvPr id="45" name="Marcador de texto 28">
            <a:extLst>
              <a:ext uri="{FF2B5EF4-FFF2-40B4-BE49-F238E27FC236}">
                <a16:creationId xmlns:a16="http://schemas.microsoft.com/office/drawing/2014/main" id="{F3B25311-1AE4-31EC-9514-AD4642A2B4F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734201" y="6151618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s-E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/>
              <a:t>Título</a:t>
            </a:r>
          </a:p>
        </p:txBody>
      </p:sp>
      <p:sp>
        <p:nvSpPr>
          <p:cNvPr id="27" name="Marcador de posición de imagen 23">
            <a:extLst>
              <a:ext uri="{FF2B5EF4-FFF2-40B4-BE49-F238E27FC236}">
                <a16:creationId xmlns:a16="http://schemas.microsoft.com/office/drawing/2014/main" id="{EA14E23B-F3B1-C7A2-B03A-1CEABC2E4C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85819" y="4220129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es-ES"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53" name="Marcador de texto 52">
            <a:extLst>
              <a:ext uri="{FF2B5EF4-FFF2-40B4-BE49-F238E27FC236}">
                <a16:creationId xmlns:a16="http://schemas.microsoft.com/office/drawing/2014/main" id="{3914135F-F251-D319-FE2A-787B519F907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183813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s-ES"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s-ES"/>
              <a:t>Nombre</a:t>
            </a:r>
          </a:p>
        </p:txBody>
      </p:sp>
      <p:sp>
        <p:nvSpPr>
          <p:cNvPr id="48" name="Marcador de texto 28">
            <a:extLst>
              <a:ext uri="{FF2B5EF4-FFF2-40B4-BE49-F238E27FC236}">
                <a16:creationId xmlns:a16="http://schemas.microsoft.com/office/drawing/2014/main" id="{A39619BE-B308-86FC-D02B-5B8AE1C8BF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83090" y="6149184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s-E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/>
              <a:t>Título</a:t>
            </a:r>
          </a:p>
        </p:txBody>
      </p:sp>
      <p:sp>
        <p:nvSpPr>
          <p:cNvPr id="25" name="Marcador de posición de imagen 23">
            <a:extLst>
              <a:ext uri="{FF2B5EF4-FFF2-40B4-BE49-F238E27FC236}">
                <a16:creationId xmlns:a16="http://schemas.microsoft.com/office/drawing/2014/main" id="{D44FC776-875A-9EAD-435C-F5D0F3DF385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33396" y="4222440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es-ES"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54" name="Marcador de texto 53">
            <a:extLst>
              <a:ext uri="{FF2B5EF4-FFF2-40B4-BE49-F238E27FC236}">
                <a16:creationId xmlns:a16="http://schemas.microsoft.com/office/drawing/2014/main" id="{B9DED069-060F-0176-B4A9-26120A147B7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731390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s-ES"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s-ES"/>
              <a:t>Nombre</a:t>
            </a:r>
          </a:p>
        </p:txBody>
      </p:sp>
      <p:sp>
        <p:nvSpPr>
          <p:cNvPr id="51" name="Marcador de texto 28">
            <a:extLst>
              <a:ext uri="{FF2B5EF4-FFF2-40B4-BE49-F238E27FC236}">
                <a16:creationId xmlns:a16="http://schemas.microsoft.com/office/drawing/2014/main" id="{4AD10861-EBBA-146D-C4EC-C0252F808B5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831978" y="6152835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s-E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/>
              <a:t>Título</a:t>
            </a: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58B2A1B4-8B38-9645-3655-35A4232B984C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FD77F83-709B-A595-838B-A50CBBA8DB76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09A01C0A-2BB6-49E7-91A3-DCB9F9F59583}" type="slidenum">
              <a:rPr lang="es-ES" smtClean="0"/>
              <a:pPr rtl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21">
            <a:extLst>
              <a:ext uri="{FF2B5EF4-FFF2-40B4-BE49-F238E27FC236}">
                <a16:creationId xmlns:a16="http://schemas.microsoft.com/office/drawing/2014/main" id="{3995F526-330B-DAB7-25A1-EFA47C9C80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4" y="884982"/>
            <a:ext cx="5744335" cy="979204"/>
          </a:xfrm>
        </p:spPr>
        <p:txBody>
          <a:bodyPr lIns="0" tIns="0" rIns="0" bIns="0" rtlCol="0" anchor="t">
            <a:noAutofit/>
          </a:bodyPr>
          <a:lstStyle>
            <a:lvl1pPr>
              <a:defRPr lang="es-ES" sz="3600" cap="all" baseline="0"/>
            </a:lvl1pPr>
          </a:lstStyle>
          <a:p>
            <a:pPr rtl="0"/>
            <a:r>
              <a:rPr lang="es-ES"/>
              <a:t>HAGA CLIC PARA MODIFICAR EL TÍTULO DEL PATRÓN</a:t>
            </a:r>
          </a:p>
        </p:txBody>
      </p:sp>
      <p:sp>
        <p:nvSpPr>
          <p:cNvPr id="15" name="Marcador de texto 28">
            <a:extLst>
              <a:ext uri="{FF2B5EF4-FFF2-40B4-BE49-F238E27FC236}">
                <a16:creationId xmlns:a16="http://schemas.microsoft.com/office/drawing/2014/main" id="{93B8605C-A60E-DE47-5851-9BF04601C89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2790" y="1864186"/>
            <a:ext cx="5753520" cy="631867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s-ES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pPr rtl="0"/>
            <a:r>
              <a:rPr lang="es-ES"/>
              <a:t>HAGA CLIC PARA EDITAR EL ESTILO DE SUBTÍTULO DEL PATRÓN</a:t>
            </a:r>
          </a:p>
        </p:txBody>
      </p:sp>
      <p:sp>
        <p:nvSpPr>
          <p:cNvPr id="40" name="Marcador de texto 28">
            <a:extLst>
              <a:ext uri="{FF2B5EF4-FFF2-40B4-BE49-F238E27FC236}">
                <a16:creationId xmlns:a16="http://schemas.microsoft.com/office/drawing/2014/main" id="{7B436DCE-21AD-38E2-5C66-1BA09385112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1805" y="2553205"/>
            <a:ext cx="5257800" cy="131156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Char char="•"/>
              <a:defRPr lang="es-ES" sz="1400" spc="0" baseline="0" dirty="0"/>
            </a:lvl1pPr>
          </a:lstStyle>
          <a:p>
            <a:pPr marL="285750" lvl="0" indent="-285750" rtl="0">
              <a:lnSpc>
                <a:spcPct val="100000"/>
              </a:lnSpc>
              <a:spcBef>
                <a:spcPts val="0"/>
              </a:spcBef>
            </a:pPr>
            <a:r>
              <a:rPr lang="es-ES"/>
              <a:t>Segundo nivel</a:t>
            </a:r>
          </a:p>
          <a:p>
            <a:pPr marL="285750" lvl="0" indent="-285750" rtl="0">
              <a:lnSpc>
                <a:spcPct val="100000"/>
              </a:lnSpc>
              <a:spcBef>
                <a:spcPts val="0"/>
              </a:spcBef>
            </a:pPr>
            <a:endParaRPr lang="es-ES" dirty="0"/>
          </a:p>
        </p:txBody>
      </p:sp>
      <p:sp>
        <p:nvSpPr>
          <p:cNvPr id="20" name="Marcador de texto 28">
            <a:extLst>
              <a:ext uri="{FF2B5EF4-FFF2-40B4-BE49-F238E27FC236}">
                <a16:creationId xmlns:a16="http://schemas.microsoft.com/office/drawing/2014/main" id="{3A8FAFF0-E023-1B32-CC58-E8ABA8632D2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2790" y="4057317"/>
            <a:ext cx="5753520" cy="631867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s-ES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pPr rtl="0"/>
            <a:r>
              <a:rPr lang="es-ES"/>
              <a:t>HAGA CLIC PARA EDITAR EL ESTILO DE SUBTÍTULO DEL PATRÓN</a:t>
            </a:r>
          </a:p>
        </p:txBody>
      </p:sp>
      <p:sp>
        <p:nvSpPr>
          <p:cNvPr id="19" name="Marcador de texto 28">
            <a:extLst>
              <a:ext uri="{FF2B5EF4-FFF2-40B4-BE49-F238E27FC236}">
                <a16:creationId xmlns:a16="http://schemas.microsoft.com/office/drawing/2014/main" id="{B73215FA-B8EB-7DD7-837F-F76B74F8372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1805" y="4746336"/>
            <a:ext cx="5257800" cy="131156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Char char="•"/>
              <a:defRPr lang="es-ES" sz="1400" spc="0" baseline="0" dirty="0"/>
            </a:lvl1pPr>
          </a:lstStyle>
          <a:p>
            <a:pPr marL="285750" lvl="0" indent="-285750" rtl="0">
              <a:lnSpc>
                <a:spcPct val="100000"/>
              </a:lnSpc>
              <a:spcBef>
                <a:spcPts val="0"/>
              </a:spcBef>
            </a:pPr>
            <a:r>
              <a:rPr lang="es-ES"/>
              <a:t>Segundo nivel</a:t>
            </a:r>
          </a:p>
          <a:p>
            <a:pPr marL="285750" lvl="0" indent="-285750" rtl="0">
              <a:lnSpc>
                <a:spcPct val="100000"/>
              </a:lnSpc>
              <a:spcBef>
                <a:spcPts val="0"/>
              </a:spcBef>
            </a:pPr>
            <a:endParaRPr lang="es-ES" dirty="0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4AED9AA9-2FB1-B400-47C0-803090B07B01}"/>
              </a:ext>
            </a:extLst>
          </p:cNvPr>
          <p:cNvSpPr/>
          <p:nvPr userDrawn="1"/>
        </p:nvSpPr>
        <p:spPr>
          <a:xfrm>
            <a:off x="7793831" y="810843"/>
            <a:ext cx="3091172" cy="5597912"/>
          </a:xfrm>
          <a:prstGeom prst="rect">
            <a:avLst/>
          </a:prstGeom>
          <a:solidFill>
            <a:schemeClr val="accent1">
              <a:alpha val="9323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ES"/>
            </a:defPPr>
          </a:lstStyle>
          <a:p>
            <a:pPr algn="ctr" rtl="0"/>
            <a:endParaRPr lang="es-ES" dirty="0">
              <a:solidFill>
                <a:schemeClr val="accent1"/>
              </a:solidFill>
            </a:endParaRPr>
          </a:p>
        </p:txBody>
      </p:sp>
      <p:sp>
        <p:nvSpPr>
          <p:cNvPr id="18" name="Marcador de posición de imagen 17">
            <a:extLst>
              <a:ext uri="{FF2B5EF4-FFF2-40B4-BE49-F238E27FC236}">
                <a16:creationId xmlns:a16="http://schemas.microsoft.com/office/drawing/2014/main" id="{C39E8D03-897F-C49F-D816-03B8BD6301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14510" y="1066373"/>
            <a:ext cx="2243137" cy="4929188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algn="ctr">
              <a:defRPr lang="es-ES"/>
            </a:lvl1pPr>
          </a:lstStyle>
          <a:p>
            <a:pPr rtl="0"/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22" name="Marcador de posición de imagen 17">
            <a:extLst>
              <a:ext uri="{FF2B5EF4-FFF2-40B4-BE49-F238E27FC236}">
                <a16:creationId xmlns:a16="http://schemas.microsoft.com/office/drawing/2014/main" id="{DE571619-8CCB-E378-472D-84C8ED7F8A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91099" y="1066373"/>
            <a:ext cx="1672682" cy="2278993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algn="ctr">
              <a:defRPr lang="es-ES"/>
            </a:lvl1pPr>
          </a:lstStyle>
          <a:p>
            <a:pPr rtl="0"/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23" name="Marcador de posición de imagen 17">
            <a:extLst>
              <a:ext uri="{FF2B5EF4-FFF2-40B4-BE49-F238E27FC236}">
                <a16:creationId xmlns:a16="http://schemas.microsoft.com/office/drawing/2014/main" id="{4A772672-1696-B0AC-34A7-37560F101D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1099" y="3716568"/>
            <a:ext cx="1672682" cy="2278993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algn="ctr">
              <a:defRPr lang="es-ES"/>
            </a:lvl1pPr>
          </a:lstStyle>
          <a:p>
            <a:pPr rtl="0"/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5A615220-DA65-3A8D-609D-95B6D86B192A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AC2A57F-F2BF-F3B3-9D45-5DCD2608D80C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09A01C0A-2BB6-49E7-91A3-DCB9F9F59583}" type="slidenum">
              <a:rPr lang="es-ES" smtClean="0"/>
              <a:pPr rtl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:a16="http://schemas.microsoft.com/office/drawing/2014/main" id="{821385B8-472C-422F-2A52-C71336190A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rtlCol="0" anchor="ctr">
            <a:noAutofit/>
          </a:bodyPr>
          <a:lstStyle>
            <a:lvl1pPr algn="ctr">
              <a:defRPr lang="es-ES" sz="3600" baseline="0"/>
            </a:lvl1pPr>
          </a:lstStyle>
          <a:p>
            <a:pPr rtl="0"/>
            <a:r>
              <a:rPr lang="es-ES"/>
              <a:t>HAGA CLIC PARA MODIFICAR EL TÍTULO DEL PATRÓN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9DE7CA9C-8486-4EA1-8701-DB28FF478598}"/>
              </a:ext>
            </a:extLst>
          </p:cNvPr>
          <p:cNvSpPr/>
          <p:nvPr userDrawn="1"/>
        </p:nvSpPr>
        <p:spPr>
          <a:xfrm>
            <a:off x="2060160" y="2070777"/>
            <a:ext cx="956930" cy="956930"/>
          </a:xfrm>
          <a:prstGeom prst="ellipse">
            <a:avLst/>
          </a:prstGeom>
          <a:solidFill>
            <a:schemeClr val="accent1">
              <a:alpha val="74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ES"/>
            </a:defPPr>
          </a:lstStyle>
          <a:p>
            <a:pPr algn="ctr" rtl="0"/>
            <a:endParaRPr lang="es-ES" dirty="0">
              <a:solidFill>
                <a:schemeClr val="accent1"/>
              </a:solidFill>
            </a:endParaRPr>
          </a:p>
        </p:txBody>
      </p:sp>
      <p:sp>
        <p:nvSpPr>
          <p:cNvPr id="26" name="Marcador de posición de imagen 13">
            <a:extLst>
              <a:ext uri="{FF2B5EF4-FFF2-40B4-BE49-F238E27FC236}">
                <a16:creationId xmlns:a16="http://schemas.microsoft.com/office/drawing/2014/main" id="{5C378C59-971F-BF38-742D-D95B205A12C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540257" y="2001750"/>
            <a:ext cx="1159161" cy="1036101"/>
          </a:xfrm>
          <a:noFill/>
        </p:spPr>
        <p:txBody>
          <a:bodyPr rtlCol="0" anchor="ctr">
            <a:noAutofit/>
          </a:bodyPr>
          <a:lstStyle>
            <a:lvl1pPr algn="ctr">
              <a:defRPr lang="es-ES" sz="1600"/>
            </a:lvl1pPr>
          </a:lstStyle>
          <a:p>
            <a:pPr rtl="0"/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3BAF3E19-6FBE-8CBB-4079-33F65C860D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4257" y="3029583"/>
            <a:ext cx="2940863" cy="1002007"/>
          </a:xfr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lang="es-ES" sz="2000" b="1" i="0" cap="all" spc="300" baseline="0">
                <a:latin typeface="+mj-lt"/>
                <a:cs typeface="Arial Black" panose="020B0604020202020204" pitchFamily="34" charset="0"/>
              </a:defRPr>
            </a:lvl1pPr>
            <a:lvl2pPr marL="457200" indent="0" algn="ctr">
              <a:buNone/>
              <a:defRPr lang="es-ES" sz="2000"/>
            </a:lvl2pPr>
            <a:lvl3pPr marL="914400" indent="0" algn="ctr">
              <a:buNone/>
              <a:defRPr lang="es-ES" sz="1800"/>
            </a:lvl3pPr>
            <a:lvl4pPr marL="1371600" indent="0" algn="ctr">
              <a:buNone/>
              <a:defRPr lang="es-ES" sz="1600"/>
            </a:lvl4pPr>
            <a:lvl5pPr marL="1828800" indent="0" algn="ctr">
              <a:buNone/>
              <a:defRPr lang="es-ES" sz="1600"/>
            </a:lvl5pPr>
            <a:lvl6pPr marL="2286000" indent="0" algn="ctr">
              <a:buNone/>
              <a:defRPr lang="es-ES" sz="1600"/>
            </a:lvl6pPr>
            <a:lvl7pPr marL="2743200" indent="0" algn="ctr">
              <a:buNone/>
              <a:defRPr lang="es-ES" sz="1600"/>
            </a:lvl7pPr>
            <a:lvl8pPr marL="3200400" indent="0" algn="ctr">
              <a:buNone/>
              <a:defRPr lang="es-ES" sz="1600"/>
            </a:lvl8pPr>
            <a:lvl9pPr marL="3657600" indent="0" algn="ctr">
              <a:buNone/>
              <a:defRPr lang="es-ES" sz="1600"/>
            </a:lvl9pPr>
          </a:lstStyle>
          <a:p>
            <a:pPr rtl="0"/>
            <a:r>
              <a:rPr lang="es-ES"/>
              <a:t>HAGA CLIC PARA EDITAR EL ESTILO DE SUBTÍTULO DEL PATRÓN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16C42666-9F54-E92B-0327-85CCBAD21F0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4257" y="4053021"/>
            <a:ext cx="2944737" cy="2284667"/>
          </a:xfrm>
        </p:spPr>
        <p:txBody>
          <a:bodyPr lIns="0" tIns="0" rIns="0" bIns="0" rtlCol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es-ES" sz="1400" b="0" i="0">
                <a:latin typeface="+mn-lt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es-ES" sz="1400" b="0" i="0">
                <a:latin typeface="+mn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es-ES" sz="1400" b="0" i="0">
                <a:latin typeface="+mn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es-ES" sz="1400" b="0" i="0">
                <a:latin typeface="+mn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es-ES" sz="1400" b="0" i="0">
                <a:latin typeface="+mn-lt"/>
              </a:defRPr>
            </a:lvl5pPr>
            <a:lvl6pPr>
              <a:defRPr lang="es-ES" sz="2000"/>
            </a:lvl6pPr>
            <a:lvl7pPr>
              <a:defRPr lang="es-ES" sz="2000"/>
            </a:lvl7pPr>
            <a:lvl8pPr>
              <a:defRPr lang="es-ES" sz="2000"/>
            </a:lvl8pPr>
            <a:lvl9pPr>
              <a:defRPr lang="es-ES" sz="2000"/>
            </a:lvl9pPr>
          </a:lstStyle>
          <a:p>
            <a:pPr lvl="0" rtl="0"/>
            <a:r>
              <a:rPr lang="es-ES"/>
              <a:t>Hacer clic para editar estilos de texto maestro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FCFF2E1B-0868-370D-4DD5-C9FAA608FAF8}"/>
              </a:ext>
            </a:extLst>
          </p:cNvPr>
          <p:cNvSpPr/>
          <p:nvPr userDrawn="1"/>
        </p:nvSpPr>
        <p:spPr>
          <a:xfrm>
            <a:off x="5617535" y="2070777"/>
            <a:ext cx="956930" cy="956930"/>
          </a:xfrm>
          <a:prstGeom prst="ellipse">
            <a:avLst/>
          </a:prstGeom>
          <a:solidFill>
            <a:schemeClr val="accent1">
              <a:alpha val="74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ES"/>
            </a:defPPr>
          </a:lstStyle>
          <a:p>
            <a:pPr algn="ctr" rtl="0"/>
            <a:endParaRPr lang="es-ES" dirty="0">
              <a:solidFill>
                <a:schemeClr val="accent1"/>
              </a:solidFill>
            </a:endParaRPr>
          </a:p>
        </p:txBody>
      </p:sp>
      <p:sp>
        <p:nvSpPr>
          <p:cNvPr id="14" name="Marcador de posición de imagen 13">
            <a:extLst>
              <a:ext uri="{FF2B5EF4-FFF2-40B4-BE49-F238E27FC236}">
                <a16:creationId xmlns:a16="http://schemas.microsoft.com/office/drawing/2014/main" id="{0B4A9B4F-A838-18BA-A205-674E6E13EB4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107541" y="2001750"/>
            <a:ext cx="1159161" cy="1036101"/>
          </a:xfrm>
          <a:noFill/>
        </p:spPr>
        <p:txBody>
          <a:bodyPr rtlCol="0" anchor="ctr">
            <a:noAutofit/>
          </a:bodyPr>
          <a:lstStyle>
            <a:lvl1pPr algn="ctr">
              <a:defRPr lang="es-ES" sz="1600"/>
            </a:lvl1pPr>
          </a:lstStyle>
          <a:p>
            <a:pPr rtl="0"/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31" name="Marcador de texto 28">
            <a:extLst>
              <a:ext uri="{FF2B5EF4-FFF2-40B4-BE49-F238E27FC236}">
                <a16:creationId xmlns:a16="http://schemas.microsoft.com/office/drawing/2014/main" id="{35959781-AA1F-7789-57AC-F3583B408E7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17227" y="3064120"/>
            <a:ext cx="2940864" cy="988902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s-ES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pPr rtl="0"/>
            <a:r>
              <a:rPr lang="es-ES"/>
              <a:t>HAGA CLIC PARA EDITAR EL ESTILO DE SUBTÍTULO DEL PATRÓN</a:t>
            </a:r>
          </a:p>
        </p:txBody>
      </p:sp>
      <p:sp>
        <p:nvSpPr>
          <p:cNvPr id="24" name="Marcador de contenido 2">
            <a:extLst>
              <a:ext uri="{FF2B5EF4-FFF2-40B4-BE49-F238E27FC236}">
                <a16:creationId xmlns:a16="http://schemas.microsoft.com/office/drawing/2014/main" id="{73AFA26A-367B-C958-6FDA-30DC18B3854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17226" y="4066126"/>
            <a:ext cx="2944737" cy="2284667"/>
          </a:xfrm>
        </p:spPr>
        <p:txBody>
          <a:bodyPr tIns="0" bIns="0" rtlCol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es-ES" sz="1400" b="0" i="0">
                <a:latin typeface="+mn-lt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es-ES" sz="1400" b="0" i="0">
                <a:latin typeface="+mn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es-ES" sz="1400" b="0" i="0">
                <a:latin typeface="+mn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es-ES" sz="1400" b="0" i="0">
                <a:latin typeface="+mn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es-ES" sz="1400" b="0" i="0">
                <a:latin typeface="+mn-lt"/>
              </a:defRPr>
            </a:lvl5pPr>
            <a:lvl6pPr>
              <a:defRPr lang="es-ES" sz="2000"/>
            </a:lvl6pPr>
            <a:lvl7pPr>
              <a:defRPr lang="es-ES" sz="2000"/>
            </a:lvl7pPr>
            <a:lvl8pPr>
              <a:defRPr lang="es-ES" sz="2000"/>
            </a:lvl8pPr>
            <a:lvl9pPr>
              <a:defRPr lang="es-ES" sz="2000"/>
            </a:lvl9pPr>
          </a:lstStyle>
          <a:p>
            <a:pPr lvl="0" rtl="0"/>
            <a:r>
              <a:rPr lang="es-ES"/>
              <a:t>Hacer clic para editar estilos de texto maestro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BE993317-B15E-4278-C4C8-D2C8F54AED79}"/>
              </a:ext>
            </a:extLst>
          </p:cNvPr>
          <p:cNvSpPr/>
          <p:nvPr userDrawn="1"/>
        </p:nvSpPr>
        <p:spPr>
          <a:xfrm>
            <a:off x="8836567" y="2070777"/>
            <a:ext cx="956930" cy="956930"/>
          </a:xfrm>
          <a:prstGeom prst="ellipse">
            <a:avLst/>
          </a:prstGeom>
          <a:solidFill>
            <a:schemeClr val="accent1">
              <a:alpha val="74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ES"/>
            </a:defPPr>
          </a:lstStyle>
          <a:p>
            <a:pPr algn="ctr" rtl="0"/>
            <a:endParaRPr lang="es-ES" dirty="0">
              <a:solidFill>
                <a:schemeClr val="accent1"/>
              </a:solidFill>
            </a:endParaRPr>
          </a:p>
        </p:txBody>
      </p:sp>
      <p:sp>
        <p:nvSpPr>
          <p:cNvPr id="25" name="Marcador de posición de imagen 13">
            <a:extLst>
              <a:ext uri="{FF2B5EF4-FFF2-40B4-BE49-F238E27FC236}">
                <a16:creationId xmlns:a16="http://schemas.microsoft.com/office/drawing/2014/main" id="{320E0A84-9337-4401-9D13-157978C6077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333421" y="2004710"/>
            <a:ext cx="1159161" cy="1036101"/>
          </a:xfrm>
          <a:noFill/>
        </p:spPr>
        <p:txBody>
          <a:bodyPr rtlCol="0" anchor="ctr">
            <a:noAutofit/>
          </a:bodyPr>
          <a:lstStyle>
            <a:lvl1pPr algn="ctr">
              <a:defRPr lang="es-ES" sz="1600"/>
            </a:lvl1pPr>
          </a:lstStyle>
          <a:p>
            <a:pPr rtl="0"/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32" name="Marcador de texto 28">
            <a:extLst>
              <a:ext uri="{FF2B5EF4-FFF2-40B4-BE49-F238E27FC236}">
                <a16:creationId xmlns:a16="http://schemas.microsoft.com/office/drawing/2014/main" id="{AC8F3009-6B00-DF9F-8517-05A82655663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03008" y="3029583"/>
            <a:ext cx="2940864" cy="988902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s-ES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pPr rtl="0"/>
            <a:r>
              <a:rPr lang="es-ES"/>
              <a:t>HAGA CLIC PARA EDITAR EL ESTILO DE SUBTÍTULO DEL PATRÓN</a:t>
            </a:r>
          </a:p>
        </p:txBody>
      </p:sp>
      <p:sp>
        <p:nvSpPr>
          <p:cNvPr id="23" name="Marcador de contenido 2">
            <a:extLst>
              <a:ext uri="{FF2B5EF4-FFF2-40B4-BE49-F238E27FC236}">
                <a16:creationId xmlns:a16="http://schemas.microsoft.com/office/drawing/2014/main" id="{B51E11FB-D524-5781-B4B3-F6E5484F19F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98539" y="4031589"/>
            <a:ext cx="2944737" cy="2284667"/>
          </a:xfrm>
        </p:spPr>
        <p:txBody>
          <a:bodyPr tIns="0" bIns="0" rtlCol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es-ES" sz="1400" b="0" i="0">
                <a:latin typeface="+mn-lt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es-ES" sz="1400" b="0" i="0">
                <a:latin typeface="+mn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es-ES" sz="1400" b="0" i="0">
                <a:latin typeface="+mn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es-ES" sz="1400" b="0" i="0">
                <a:latin typeface="+mn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es-ES" sz="1400" b="0" i="0">
                <a:latin typeface="+mn-lt"/>
              </a:defRPr>
            </a:lvl5pPr>
            <a:lvl6pPr>
              <a:defRPr lang="es-ES" sz="2000"/>
            </a:lvl6pPr>
            <a:lvl7pPr>
              <a:defRPr lang="es-ES" sz="2000"/>
            </a:lvl7pPr>
            <a:lvl8pPr>
              <a:defRPr lang="es-ES" sz="2000"/>
            </a:lvl8pPr>
            <a:lvl9pPr>
              <a:defRPr lang="es-ES" sz="2000"/>
            </a:lvl9pPr>
          </a:lstStyle>
          <a:p>
            <a:pPr lvl="0" rtl="0"/>
            <a:r>
              <a:rPr lang="es-ES"/>
              <a:t>Hacer clic para editar estilos de texto maestro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66B1E6-E67B-3B07-B464-6C782D2D21E7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63D2A3-D5E9-1D68-8AB2-1DB5C21E9126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09A01C0A-2BB6-49E7-91A3-DCB9F9F59583}" type="slidenum">
              <a:rPr lang="es-ES" smtClean="0"/>
              <a:pPr rtl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1">
            <a:extLst>
              <a:ext uri="{FF2B5EF4-FFF2-40B4-BE49-F238E27FC236}">
                <a16:creationId xmlns:a16="http://schemas.microsoft.com/office/drawing/2014/main" id="{592F592C-CC3F-8FC0-DAF8-24019474C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4" y="884982"/>
            <a:ext cx="5744335" cy="979204"/>
          </a:xfrm>
        </p:spPr>
        <p:txBody>
          <a:bodyPr lIns="0" tIns="0" rIns="0" bIns="0" rtlCol="0" anchor="t">
            <a:noAutofit/>
          </a:bodyPr>
          <a:lstStyle>
            <a:lvl1pPr>
              <a:defRPr lang="es-ES" sz="3600" baseline="0">
                <a:latin typeface="+mj-lt"/>
              </a:defRPr>
            </a:lvl1pPr>
          </a:lstStyle>
          <a:p>
            <a:pPr rtl="0"/>
            <a:r>
              <a:rPr lang="es-ES"/>
              <a:t>HAGA CLIC PARA MODIFICAR EL 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ED5AF112-F5BD-9AA8-0E64-A6972333D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5915" y="2046038"/>
            <a:ext cx="4831207" cy="3568139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es-ES" sz="1800">
                <a:solidFill>
                  <a:schemeClr val="tx1"/>
                </a:solidFill>
              </a:defRPr>
            </a:lvl1pPr>
            <a:lvl2pPr marL="457200" indent="0">
              <a:buNone/>
              <a:defRPr lang="es-ES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es-ES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DD9A5508-A146-4C36-FF14-5B78325C52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68966" y="1112838"/>
            <a:ext cx="3475649" cy="4975225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/>
          <a:lstStyle>
            <a:lvl1pPr algn="ctr">
              <a:defRPr lang="es-ES"/>
            </a:lvl1pPr>
          </a:lstStyle>
          <a:p>
            <a:pPr rtl="0"/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14" name="Marcador de texto 10">
            <a:extLst>
              <a:ext uri="{FF2B5EF4-FFF2-40B4-BE49-F238E27FC236}">
                <a16:creationId xmlns:a16="http://schemas.microsoft.com/office/drawing/2014/main" id="{104F5115-4987-5C8E-E191-E06A29A553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10733" y="2803273"/>
            <a:ext cx="2121408" cy="2121408"/>
          </a:xfrm>
          <a:prstGeom prst="ellipse">
            <a:avLst/>
          </a:prstGeom>
          <a:solidFill>
            <a:schemeClr val="accent1">
              <a:alpha val="72000"/>
            </a:schemeClr>
          </a:solidFill>
        </p:spPr>
        <p:txBody>
          <a:bodyPr rtlCol="0"/>
          <a:lstStyle>
            <a:lvl1pPr>
              <a:defRPr lang="es-ES" sz="3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Marcador de texto 10">
            <a:extLst>
              <a:ext uri="{FF2B5EF4-FFF2-40B4-BE49-F238E27FC236}">
                <a16:creationId xmlns:a16="http://schemas.microsoft.com/office/drawing/2014/main" id="{1EA969D2-43E7-374C-2BD3-3ED94ADEAE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58537" y="4711495"/>
            <a:ext cx="192024" cy="1033272"/>
          </a:xfrm>
          <a:prstGeom prst="rect">
            <a:avLst/>
          </a:prstGeom>
          <a:solidFill>
            <a:schemeClr val="accent1">
              <a:alpha val="83000"/>
            </a:schemeClr>
          </a:solidFill>
        </p:spPr>
        <p:txBody>
          <a:bodyPr rtlCol="0"/>
          <a:lstStyle>
            <a:lvl1pPr>
              <a:defRPr lang="es-ES" sz="3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DE7E217-DB17-AA1B-8753-DBFDF42AB3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D6FA3F1-16D7-20B8-B929-59317A576C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09A01C0A-2BB6-49E7-91A3-DCB9F9F59583}" type="slidenum">
              <a:rPr lang="es-ES" smtClean="0"/>
              <a:pPr rtl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30579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an cruce de peatones con una sola persona">
            <a:extLst>
              <a:ext uri="{FF2B5EF4-FFF2-40B4-BE49-F238E27FC236}">
                <a16:creationId xmlns:a16="http://schemas.microsoft.com/office/drawing/2014/main" id="{09010683-ED2B-BF6C-90F9-AF09D38DB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7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1811000" cy="6858000"/>
          </a:xfrm>
          <a:prstGeom prst="rect">
            <a:avLst/>
          </a:prstGeom>
        </p:spPr>
      </p:pic>
      <p:sp>
        <p:nvSpPr>
          <p:cNvPr id="13" name="Forma libre 12">
            <a:extLst>
              <a:ext uri="{FF2B5EF4-FFF2-40B4-BE49-F238E27FC236}">
                <a16:creationId xmlns:a16="http://schemas.microsoft.com/office/drawing/2014/main" id="{C7A66511-B85E-197E-52D6-398E0BABD4A3}"/>
              </a:ext>
            </a:extLst>
          </p:cNvPr>
          <p:cNvSpPr/>
          <p:nvPr userDrawn="1"/>
        </p:nvSpPr>
        <p:spPr>
          <a:xfrm>
            <a:off x="777819" y="0"/>
            <a:ext cx="8272488" cy="6858000"/>
          </a:xfrm>
          <a:custGeom>
            <a:avLst/>
            <a:gdLst>
              <a:gd name="connsiteX0" fmla="*/ 2449074 w 8272488"/>
              <a:gd name="connsiteY0" fmla="*/ 0 h 6858000"/>
              <a:gd name="connsiteX1" fmla="*/ 5823415 w 8272488"/>
              <a:gd name="connsiteY1" fmla="*/ 0 h 6858000"/>
              <a:gd name="connsiteX2" fmla="*/ 5929477 w 8272488"/>
              <a:gd name="connsiteY2" fmla="*/ 47950 h 6858000"/>
              <a:gd name="connsiteX3" fmla="*/ 8272488 w 8272488"/>
              <a:gd name="connsiteY3" fmla="*/ 3776315 h 6858000"/>
              <a:gd name="connsiteX4" fmla="*/ 7025715 w 8272488"/>
              <a:gd name="connsiteY4" fmla="*/ 6735959 h 6858000"/>
              <a:gd name="connsiteX5" fmla="*/ 6893036 w 8272488"/>
              <a:gd name="connsiteY5" fmla="*/ 6858000 h 6858000"/>
              <a:gd name="connsiteX6" fmla="*/ 1379452 w 8272488"/>
              <a:gd name="connsiteY6" fmla="*/ 6858000 h 6858000"/>
              <a:gd name="connsiteX7" fmla="*/ 1246773 w 8272488"/>
              <a:gd name="connsiteY7" fmla="*/ 6735959 h 6858000"/>
              <a:gd name="connsiteX8" fmla="*/ 0 w 8272488"/>
              <a:gd name="connsiteY8" fmla="*/ 3776315 h 6858000"/>
              <a:gd name="connsiteX9" fmla="*/ 2343012 w 8272488"/>
              <a:gd name="connsiteY9" fmla="*/ 479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72488" h="6858000">
                <a:moveTo>
                  <a:pt x="2449074" y="0"/>
                </a:moveTo>
                <a:lnTo>
                  <a:pt x="5823415" y="0"/>
                </a:lnTo>
                <a:lnTo>
                  <a:pt x="5929477" y="47950"/>
                </a:lnTo>
                <a:cubicBezTo>
                  <a:pt x="7315814" y="715956"/>
                  <a:pt x="8272488" y="2134414"/>
                  <a:pt x="8272488" y="3776315"/>
                </a:cubicBezTo>
                <a:cubicBezTo>
                  <a:pt x="8272488" y="4936354"/>
                  <a:pt x="7794942" y="5984857"/>
                  <a:pt x="7025715" y="6735959"/>
                </a:cubicBezTo>
                <a:lnTo>
                  <a:pt x="6893036" y="6858000"/>
                </a:lnTo>
                <a:lnTo>
                  <a:pt x="1379452" y="6858000"/>
                </a:lnTo>
                <a:lnTo>
                  <a:pt x="1246773" y="6735959"/>
                </a:lnTo>
                <a:cubicBezTo>
                  <a:pt x="477546" y="5984857"/>
                  <a:pt x="0" y="4936354"/>
                  <a:pt x="0" y="3776315"/>
                </a:cubicBezTo>
                <a:cubicBezTo>
                  <a:pt x="0" y="2134414"/>
                  <a:pt x="956674" y="715956"/>
                  <a:pt x="2343012" y="47950"/>
                </a:cubicBez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s-ES"/>
            </a:defPPr>
          </a:lstStyle>
          <a:p>
            <a:pPr algn="ctr" rtl="0"/>
            <a:endParaRPr lang="es-ES" dirty="0">
              <a:solidFill>
                <a:schemeClr val="accent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1A36714-0A6D-7D0D-3336-B8081C409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7196" y="2188196"/>
            <a:ext cx="5985159" cy="1594507"/>
          </a:xfrm>
        </p:spPr>
        <p:txBody>
          <a:bodyPr lIns="0" tIns="0" rIns="0" bIns="0" rtlCol="0" anchor="b">
            <a:noAutofit/>
          </a:bodyPr>
          <a:lstStyle>
            <a:lvl1pPr>
              <a:defRPr lang="es-ES" sz="3600" b="1" i="0" baseline="0">
                <a:solidFill>
                  <a:schemeClr val="tx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pPr rtl="0"/>
            <a:r>
              <a:rPr lang="es-ES"/>
              <a:t>HAGA CLIC PARA EDITAR EL ESTILO DEL TÍTULO DEL PATRÓN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CFA9DBC5-E4A8-5230-9CE1-902849869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7196" y="3790988"/>
            <a:ext cx="5444517" cy="1731890"/>
          </a:xfrm>
        </p:spPr>
        <p:txBody>
          <a:bodyPr lIns="0" tIns="0" rIns="0" bIns="0" rtlCol="0" anchor="t">
            <a:noAutofit/>
          </a:bodyPr>
          <a:lstStyle>
            <a:lvl1pPr marL="0" indent="0">
              <a:buNone/>
              <a:defRPr lang="es-ES"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lang="es-ES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es-ES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29F29DD-6F0C-B005-FD16-89C061AE31C9}"/>
              </a:ext>
            </a:extLst>
          </p:cNvPr>
          <p:cNvSpPr/>
          <p:nvPr userDrawn="1"/>
        </p:nvSpPr>
        <p:spPr>
          <a:xfrm>
            <a:off x="10408059" y="1151133"/>
            <a:ext cx="190346" cy="1037063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ES"/>
            </a:defPPr>
          </a:lstStyle>
          <a:p>
            <a:pPr algn="ctr" rtl="0"/>
            <a:endParaRPr lang="es-ES" dirty="0">
              <a:solidFill>
                <a:schemeClr val="accent1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7980795-C54D-B27A-60D2-8758CAF840E2}"/>
              </a:ext>
            </a:extLst>
          </p:cNvPr>
          <p:cNvSpPr/>
          <p:nvPr userDrawn="1"/>
        </p:nvSpPr>
        <p:spPr>
          <a:xfrm>
            <a:off x="10987993" y="114070"/>
            <a:ext cx="190346" cy="1037063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ES"/>
            </a:defPPr>
          </a:lstStyle>
          <a:p>
            <a:pPr algn="ctr" rtl="0"/>
            <a:endParaRPr lang="es-ES" dirty="0">
              <a:solidFill>
                <a:schemeClr val="accent1"/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B05DD54-AC6C-8FD6-3ABF-282F1F124B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2CBBA03-8EAF-9651-6DC8-7316BA1FE5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09A01C0A-2BB6-49E7-91A3-DCB9F9F59583}" type="slidenum">
              <a:rPr lang="es-ES" smtClean="0"/>
              <a:pPr rtl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2720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6222" y="654637"/>
            <a:ext cx="4834517" cy="2774361"/>
          </a:xfrm>
        </p:spPr>
        <p:txBody>
          <a:bodyPr lIns="0" tIns="0" rIns="0" bIns="0" rtlCol="0" anchor="b">
            <a:noAutofit/>
          </a:bodyPr>
          <a:lstStyle>
            <a:lvl1pPr>
              <a:defRPr lang="es-ES" sz="3600" cap="all" baseline="0"/>
            </a:lvl1pPr>
          </a:lstStyle>
          <a:p>
            <a:pPr rtl="0"/>
            <a:r>
              <a:rPr lang="es-ES"/>
              <a:t>HAGA CLIC PARA EDITAR EL ESTILO DEL TÍTULO DEL PATRÓN</a:t>
            </a:r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346650F3-FE62-E3A1-C1F7-6A7E767D00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5412" y="653461"/>
            <a:ext cx="4597556" cy="5549900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96221" y="3429000"/>
            <a:ext cx="4834517" cy="2774361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es-ES" sz="2000" cap="all" baseline="0"/>
            </a:lvl1pPr>
            <a:lvl2pPr marL="457200" indent="0">
              <a:buNone/>
              <a:defRPr lang="es-ES"/>
            </a:lvl2pPr>
            <a:lvl3pPr marL="914400" indent="0">
              <a:buNone/>
              <a:defRPr lang="es-ES"/>
            </a:lvl3pPr>
            <a:lvl4pPr marL="1371600" indent="0">
              <a:buNone/>
              <a:defRPr lang="es-ES"/>
            </a:lvl4pPr>
            <a:lvl5pPr marL="1828800" indent="0">
              <a:buNone/>
              <a:defRPr lang="es-ES"/>
            </a:lvl5pPr>
          </a:lstStyle>
          <a:p>
            <a:pPr lvl="0" rtl="0"/>
            <a:r>
              <a:rPr lang="es-ES"/>
              <a:t>HAGA CLIC PARA EDITAR ESTILOS DE TEXTO PATRÓN</a:t>
            </a:r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la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5ADE39F4-E652-D021-FAC3-9A057954548D}"/>
              </a:ext>
            </a:extLst>
          </p:cNvPr>
          <p:cNvSpPr/>
          <p:nvPr userDrawn="1"/>
        </p:nvSpPr>
        <p:spPr>
          <a:xfrm>
            <a:off x="0" y="0"/>
            <a:ext cx="453347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ES"/>
            </a:defPPr>
          </a:lstStyle>
          <a:p>
            <a:pPr algn="ctr" rtl="0"/>
            <a:endParaRPr lang="es-ES" dirty="0">
              <a:solidFill>
                <a:schemeClr val="accent1"/>
              </a:solidFill>
            </a:endParaRPr>
          </a:p>
        </p:txBody>
      </p:sp>
      <p:sp>
        <p:nvSpPr>
          <p:cNvPr id="22" name="Título 21">
            <a:extLst>
              <a:ext uri="{FF2B5EF4-FFF2-40B4-BE49-F238E27FC236}">
                <a16:creationId xmlns:a16="http://schemas.microsoft.com/office/drawing/2014/main" id="{993F1580-C478-6F3E-90EC-651483EF7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4" y="884981"/>
            <a:ext cx="10506416" cy="1128519"/>
          </a:xfrm>
        </p:spPr>
        <p:txBody>
          <a:bodyPr lIns="0" tIns="0" rIns="0" bIns="0" rtlCol="0" anchor="t">
            <a:noAutofit/>
          </a:bodyPr>
          <a:lstStyle>
            <a:lvl1pPr>
              <a:defRPr lang="es-ES" sz="36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es-ES"/>
              <a:t>HAGA CLIC PARA MODIFICAR EL ESTILO DEL TÍTULO DEL PATRÓN</a:t>
            </a:r>
          </a:p>
        </p:txBody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6763DD79-6EE3-B8D8-0CBF-2151E351590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6438" y="2090460"/>
            <a:ext cx="4729163" cy="3271838"/>
          </a:xfrm>
          <a:custGeom>
            <a:avLst/>
            <a:gdLst>
              <a:gd name="connsiteX0" fmla="*/ 0 w 4729163"/>
              <a:gd name="connsiteY0" fmla="*/ 0 h 3271838"/>
              <a:gd name="connsiteX1" fmla="*/ 4729163 w 4729163"/>
              <a:gd name="connsiteY1" fmla="*/ 0 h 3271838"/>
              <a:gd name="connsiteX2" fmla="*/ 4729163 w 4729163"/>
              <a:gd name="connsiteY2" fmla="*/ 1519113 h 3271838"/>
              <a:gd name="connsiteX3" fmla="*/ 4674888 w 4729163"/>
              <a:gd name="connsiteY3" fmla="*/ 1524585 h 3271838"/>
              <a:gd name="connsiteX4" fmla="*/ 4145679 w 4729163"/>
              <a:gd name="connsiteY4" fmla="*/ 2173901 h 3271838"/>
              <a:gd name="connsiteX5" fmla="*/ 4674888 w 4729163"/>
              <a:gd name="connsiteY5" fmla="*/ 2823218 h 3271838"/>
              <a:gd name="connsiteX6" fmla="*/ 4729163 w 4729163"/>
              <a:gd name="connsiteY6" fmla="*/ 2828689 h 3271838"/>
              <a:gd name="connsiteX7" fmla="*/ 4729163 w 4729163"/>
              <a:gd name="connsiteY7" fmla="*/ 3271838 h 3271838"/>
              <a:gd name="connsiteX8" fmla="*/ 0 w 4729163"/>
              <a:gd name="connsiteY8" fmla="*/ 3271838 h 327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9163" h="3271838">
                <a:moveTo>
                  <a:pt x="0" y="0"/>
                </a:moveTo>
                <a:lnTo>
                  <a:pt x="4729163" y="0"/>
                </a:lnTo>
                <a:lnTo>
                  <a:pt x="4729163" y="1519113"/>
                </a:lnTo>
                <a:lnTo>
                  <a:pt x="4674888" y="1524585"/>
                </a:lnTo>
                <a:cubicBezTo>
                  <a:pt x="4372869" y="1586387"/>
                  <a:pt x="4145679" y="1853613"/>
                  <a:pt x="4145679" y="2173901"/>
                </a:cubicBezTo>
                <a:cubicBezTo>
                  <a:pt x="4145679" y="2494190"/>
                  <a:pt x="4372869" y="2761416"/>
                  <a:pt x="4674888" y="2823218"/>
                </a:cubicBezTo>
                <a:lnTo>
                  <a:pt x="4729163" y="2828689"/>
                </a:lnTo>
                <a:lnTo>
                  <a:pt x="4729163" y="3271838"/>
                </a:lnTo>
                <a:lnTo>
                  <a:pt x="0" y="327183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noAutofit/>
          </a:bodyPr>
          <a:lstStyle>
            <a:lvl1pPr algn="ctr">
              <a:defRPr lang="es-ES"/>
            </a:lvl1pPr>
          </a:lstStyle>
          <a:p>
            <a:pPr rtl="0"/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78650" y="2087562"/>
            <a:ext cx="4375150" cy="3891067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es-ES" sz="1800">
                <a:solidFill>
                  <a:schemeClr val="tx1"/>
                </a:solidFill>
              </a:defRPr>
            </a:lvl1pPr>
            <a:lvl2pPr marL="457200" indent="0">
              <a:buNone/>
              <a:defRPr lang="es-ES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es-ES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AE3A22C8-6F2C-1CDE-8309-91BEE025D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92117" y="3601579"/>
            <a:ext cx="1325563" cy="1325563"/>
          </a:xfrm>
          <a:prstGeom prst="ellipse">
            <a:avLst/>
          </a:prstGeom>
          <a:solidFill>
            <a:schemeClr val="accent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 dirty="0">
              <a:solidFill>
                <a:schemeClr val="accent1"/>
              </a:solidFill>
            </a:endParaRP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6CD6503F-0A61-068C-55A7-DCFF406FB31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CAB612C-940F-4C41-D28D-9328F152416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09A01C0A-2BB6-49E7-91A3-DCB9F9F59583}" type="slidenum">
              <a:rPr lang="es-ES" smtClean="0"/>
              <a:pPr rtl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 descr="Una imagen que contiene un accesorio&#10;&#10;Descripción generada automáticamente">
            <a:extLst>
              <a:ext uri="{FF2B5EF4-FFF2-40B4-BE49-F238E27FC236}">
                <a16:creationId xmlns:a16="http://schemas.microsoft.com/office/drawing/2014/main" id="{C36ADBF6-BB82-4096-70C0-7517A47A41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1975" b="1533"/>
          <a:stretch>
            <a:fillRect/>
          </a:stretch>
        </p:blipFill>
        <p:spPr>
          <a:xfrm rot="8325578">
            <a:off x="-1775001" y="-1607470"/>
            <a:ext cx="10567962" cy="8905077"/>
          </a:xfrm>
          <a:custGeom>
            <a:avLst/>
            <a:gdLst>
              <a:gd name="connsiteX0" fmla="*/ 6047036 w 10567962"/>
              <a:gd name="connsiteY0" fmla="*/ 8905077 h 8905077"/>
              <a:gd name="connsiteX1" fmla="*/ 0 w 10567962"/>
              <a:gd name="connsiteY1" fmla="*/ 3603767 h 8905077"/>
              <a:gd name="connsiteX2" fmla="*/ 0 w 10567962"/>
              <a:gd name="connsiteY2" fmla="*/ 0 h 8905077"/>
              <a:gd name="connsiteX3" fmla="*/ 6292508 w 10567962"/>
              <a:gd name="connsiteY3" fmla="*/ 0 h 8905077"/>
              <a:gd name="connsiteX4" fmla="*/ 10567962 w 10567962"/>
              <a:gd name="connsiteY4" fmla="*/ 3748201 h 890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67962" h="8905077">
                <a:moveTo>
                  <a:pt x="6047036" y="8905077"/>
                </a:moveTo>
                <a:lnTo>
                  <a:pt x="0" y="3603767"/>
                </a:lnTo>
                <a:lnTo>
                  <a:pt x="0" y="0"/>
                </a:lnTo>
                <a:lnTo>
                  <a:pt x="6292508" y="0"/>
                </a:lnTo>
                <a:lnTo>
                  <a:pt x="10567962" y="3748201"/>
                </a:lnTo>
                <a:close/>
              </a:path>
            </a:pathLst>
          </a:custGeom>
        </p:spPr>
      </p:pic>
      <p:sp>
        <p:nvSpPr>
          <p:cNvPr id="14" name="Forma libre 13">
            <a:extLst>
              <a:ext uri="{FF2B5EF4-FFF2-40B4-BE49-F238E27FC236}">
                <a16:creationId xmlns:a16="http://schemas.microsoft.com/office/drawing/2014/main" id="{FA127B08-9EC5-3FDF-B7CC-DF3587255E18}"/>
              </a:ext>
            </a:extLst>
          </p:cNvPr>
          <p:cNvSpPr/>
          <p:nvPr userDrawn="1"/>
        </p:nvSpPr>
        <p:spPr>
          <a:xfrm>
            <a:off x="925160" y="4144752"/>
            <a:ext cx="4788322" cy="2713249"/>
          </a:xfrm>
          <a:custGeom>
            <a:avLst/>
            <a:gdLst>
              <a:gd name="connsiteX0" fmla="*/ 2394161 w 4788322"/>
              <a:gd name="connsiteY0" fmla="*/ 0 h 2713249"/>
              <a:gd name="connsiteX1" fmla="*/ 4788322 w 4788322"/>
              <a:gd name="connsiteY1" fmla="*/ 2394161 h 2713249"/>
              <a:gd name="connsiteX2" fmla="*/ 4775962 w 4788322"/>
              <a:gd name="connsiteY2" fmla="*/ 2638950 h 2713249"/>
              <a:gd name="connsiteX3" fmla="*/ 4764622 w 4788322"/>
              <a:gd name="connsiteY3" fmla="*/ 2713249 h 2713249"/>
              <a:gd name="connsiteX4" fmla="*/ 23700 w 4788322"/>
              <a:gd name="connsiteY4" fmla="*/ 2713249 h 2713249"/>
              <a:gd name="connsiteX5" fmla="*/ 12361 w 4788322"/>
              <a:gd name="connsiteY5" fmla="*/ 2638950 h 2713249"/>
              <a:gd name="connsiteX6" fmla="*/ 0 w 4788322"/>
              <a:gd name="connsiteY6" fmla="*/ 2394161 h 2713249"/>
              <a:gd name="connsiteX7" fmla="*/ 2394161 w 4788322"/>
              <a:gd name="connsiteY7" fmla="*/ 0 h 2713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8322" h="2713249">
                <a:moveTo>
                  <a:pt x="2394161" y="0"/>
                </a:moveTo>
                <a:cubicBezTo>
                  <a:pt x="3716420" y="0"/>
                  <a:pt x="4788322" y="1071902"/>
                  <a:pt x="4788322" y="2394161"/>
                </a:cubicBezTo>
                <a:cubicBezTo>
                  <a:pt x="4788322" y="2476803"/>
                  <a:pt x="4784135" y="2558466"/>
                  <a:pt x="4775962" y="2638950"/>
                </a:cubicBezTo>
                <a:lnTo>
                  <a:pt x="4764622" y="2713249"/>
                </a:lnTo>
                <a:lnTo>
                  <a:pt x="23700" y="2713249"/>
                </a:lnTo>
                <a:lnTo>
                  <a:pt x="12361" y="2638950"/>
                </a:lnTo>
                <a:cubicBezTo>
                  <a:pt x="4187" y="2558466"/>
                  <a:pt x="0" y="2476803"/>
                  <a:pt x="0" y="2394161"/>
                </a:cubicBezTo>
                <a:cubicBezTo>
                  <a:pt x="0" y="1071902"/>
                  <a:pt x="1071902" y="0"/>
                  <a:pt x="2394161" y="0"/>
                </a:cubicBezTo>
                <a:close/>
              </a:path>
            </a:pathLst>
          </a:cu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s-ES"/>
            </a:defPPr>
          </a:lstStyle>
          <a:p>
            <a:pPr algn="ctr" rtl="0"/>
            <a:endParaRPr lang="es-ES" dirty="0">
              <a:solidFill>
                <a:schemeClr val="accent1"/>
              </a:solidFill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0651D38D-DD64-4914-C669-30AA47A5A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3445" y="2043946"/>
            <a:ext cx="6034216" cy="1439604"/>
          </a:xfrm>
        </p:spPr>
        <p:txBody>
          <a:bodyPr lIns="0" tIns="0" rIns="0" bIns="0" rtlCol="0" anchor="b">
            <a:noAutofit/>
          </a:bodyPr>
          <a:lstStyle>
            <a:lvl1pPr>
              <a:defRPr lang="es-ES" sz="3600" cap="all" baseline="0"/>
            </a:lvl1pPr>
          </a:lstStyle>
          <a:p>
            <a:pPr rtl="0"/>
            <a:r>
              <a:rPr lang="es-ES"/>
              <a:t>HAGA CLIC PARA EDITAR EL ESTILO DEL TÍTULO DEL PATRÓN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5A8DA7F4-A65E-7F16-9966-719CC1CE28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13445" y="3469262"/>
            <a:ext cx="6034216" cy="1085641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lang="es-ES" sz="2000" cap="all" spc="0" baseline="0"/>
            </a:lvl1pPr>
            <a:lvl2pPr marL="457200" indent="0" algn="ctr">
              <a:buNone/>
              <a:defRPr lang="es-ES" sz="2000"/>
            </a:lvl2pPr>
            <a:lvl3pPr marL="914400" indent="0" algn="ctr">
              <a:buNone/>
              <a:defRPr lang="es-ES" sz="1800"/>
            </a:lvl3pPr>
            <a:lvl4pPr marL="1371600" indent="0" algn="ctr">
              <a:buNone/>
              <a:defRPr lang="es-ES" sz="1600"/>
            </a:lvl4pPr>
            <a:lvl5pPr marL="1828800" indent="0" algn="ctr">
              <a:buNone/>
              <a:defRPr lang="es-ES" sz="1600"/>
            </a:lvl5pPr>
            <a:lvl6pPr marL="2286000" indent="0" algn="ctr">
              <a:buNone/>
              <a:defRPr lang="es-ES" sz="1600"/>
            </a:lvl6pPr>
            <a:lvl7pPr marL="2743200" indent="0" algn="ctr">
              <a:buNone/>
              <a:defRPr lang="es-ES" sz="1600"/>
            </a:lvl7pPr>
            <a:lvl8pPr marL="3200400" indent="0" algn="ctr">
              <a:buNone/>
              <a:defRPr lang="es-ES" sz="1600"/>
            </a:lvl8pPr>
            <a:lvl9pPr marL="3657600" indent="0" algn="ctr">
              <a:buNone/>
              <a:defRPr lang="es-ES" sz="1600"/>
            </a:lvl9pPr>
          </a:lstStyle>
          <a:p>
            <a:pPr rtl="0"/>
            <a:r>
              <a:rPr lang="es-ES"/>
              <a:t>HAGA CLIC PARA EDITAR EL ESTILO DE SUBTÍTULO DEL PATRÓN</a:t>
            </a: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E21B6B04-886C-2862-3BD4-97071FCAD7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E0F1657-AAC1-699F-C320-E5260E3806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09A01C0A-2BB6-49E7-91A3-DCB9F9F59583}" type="slidenum">
              <a:rPr lang="es-ES" smtClean="0"/>
              <a:pPr rtl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77806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6250F21D-F2DD-7321-0EAB-DA9F671A2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rtlCol="0" anchor="ctr">
            <a:noAutofit/>
          </a:bodyPr>
          <a:lstStyle>
            <a:lvl1pPr algn="ctr">
              <a:defRPr lang="es-ES" sz="3600" baseline="0"/>
            </a:lvl1pPr>
          </a:lstStyle>
          <a:p>
            <a:pPr rtl="0"/>
            <a:r>
              <a:rPr lang="es-ES"/>
              <a:t>HAGA CLIC PARA MODIFICAR EL TÍTULO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168" y="1828800"/>
            <a:ext cx="10126362" cy="4351338"/>
          </a:xfrm>
        </p:spPr>
        <p:txBody>
          <a:bodyPr lIns="0" tIns="0" rIns="0" bIns="0" rtlCol="0">
            <a:noAutofit/>
          </a:bodyPr>
          <a:lstStyle>
            <a:lvl1pPr>
              <a:defRPr lang="es-ES">
                <a:latin typeface="+mn-lt"/>
              </a:defRPr>
            </a:lvl1pPr>
            <a:lvl2pPr>
              <a:defRPr lang="es-ES">
                <a:latin typeface="+mn-lt"/>
              </a:defRPr>
            </a:lvl2pPr>
            <a:lvl3pPr>
              <a:defRPr lang="es-ES">
                <a:latin typeface="+mn-lt"/>
              </a:defRPr>
            </a:lvl3pPr>
            <a:lvl4pPr>
              <a:defRPr lang="es-ES">
                <a:latin typeface="+mn-lt"/>
              </a:defRPr>
            </a:lvl4pPr>
            <a:lvl5pPr>
              <a:defRPr lang="es-ES">
                <a:latin typeface="+mn-lt"/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  <a:endParaRPr lang="es-ES" dirty="0"/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68EECBEC-47C0-1CBF-96E7-318D538984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35D78F7-5CBD-4D51-970A-4C050848D6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09A01C0A-2BB6-49E7-91A3-DCB9F9F59583}" type="slidenum">
              <a:rPr lang="es-ES" smtClean="0"/>
              <a:pPr rtl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879" y="884902"/>
            <a:ext cx="4567228" cy="1877976"/>
          </a:xfrm>
        </p:spPr>
        <p:txBody>
          <a:bodyPr lIns="0" tIns="0" rIns="0" bIns="0" rtlCol="0">
            <a:noAutofit/>
          </a:bodyPr>
          <a:lstStyle>
            <a:lvl1pPr>
              <a:defRPr lang="es-ES" sz="3600" baseline="0"/>
            </a:lvl1pPr>
          </a:lstStyle>
          <a:p>
            <a:pPr rtl="0"/>
            <a:r>
              <a:rPr lang="es-ES"/>
              <a:t>HAGA CLIC PARA MODIFICAR EL ESTILO DEL TÍTULO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2125" y="409576"/>
            <a:ext cx="5789913" cy="6067424"/>
          </a:xfrm>
        </p:spPr>
        <p:txBody>
          <a:bodyPr lIns="0" tIns="0" rIns="0" bIns="0" rtlCol="0">
            <a:noAutofit/>
          </a:bodyPr>
          <a:lstStyle>
            <a:lvl1pPr>
              <a:defRPr lang="es-ES">
                <a:latin typeface="+mn-lt"/>
              </a:defRPr>
            </a:lvl1pPr>
            <a:lvl2pPr>
              <a:defRPr lang="es-ES">
                <a:latin typeface="+mn-lt"/>
              </a:defRPr>
            </a:lvl2pPr>
            <a:lvl3pPr>
              <a:defRPr lang="es-ES">
                <a:latin typeface="+mn-lt"/>
              </a:defRPr>
            </a:lvl3pPr>
            <a:lvl4pPr>
              <a:defRPr lang="es-ES">
                <a:latin typeface="+mn-lt"/>
              </a:defRPr>
            </a:lvl4pPr>
            <a:lvl5pPr>
              <a:defRPr lang="es-ES">
                <a:latin typeface="+mn-lt"/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6" name="Forma libre 5" descr="Hombre mirando rascacielos">
            <a:extLst>
              <a:ext uri="{FF2B5EF4-FFF2-40B4-BE49-F238E27FC236}">
                <a16:creationId xmlns:a16="http://schemas.microsoft.com/office/drawing/2014/main" id="{7BCB4311-6C5C-4FCF-5824-E1C8254AC360}"/>
              </a:ext>
            </a:extLst>
          </p:cNvPr>
          <p:cNvSpPr/>
          <p:nvPr userDrawn="1"/>
        </p:nvSpPr>
        <p:spPr>
          <a:xfrm rot="2329651">
            <a:off x="-532604" y="2895950"/>
            <a:ext cx="5658498" cy="5088743"/>
          </a:xfrm>
          <a:custGeom>
            <a:avLst/>
            <a:gdLst>
              <a:gd name="connsiteX0" fmla="*/ 1041364 w 5658498"/>
              <a:gd name="connsiteY0" fmla="*/ 660618 h 5088743"/>
              <a:gd name="connsiteX1" fmla="*/ 2881574 w 5658498"/>
              <a:gd name="connsiteY1" fmla="*/ 0 h 5088743"/>
              <a:gd name="connsiteX2" fmla="*/ 5644500 w 5658498"/>
              <a:gd name="connsiteY2" fmla="*/ 2032703 h 5088743"/>
              <a:gd name="connsiteX3" fmla="*/ 5658498 w 5658498"/>
              <a:gd name="connsiteY3" fmla="*/ 2087143 h 5088743"/>
              <a:gd name="connsiteX4" fmla="*/ 1928931 w 5658498"/>
              <a:gd name="connsiteY4" fmla="*/ 5088743 h 5088743"/>
              <a:gd name="connsiteX5" fmla="*/ 0 w 5658498"/>
              <a:gd name="connsiteY5" fmla="*/ 2691993 h 5088743"/>
              <a:gd name="connsiteX6" fmla="*/ 7450 w 5658498"/>
              <a:gd name="connsiteY6" fmla="*/ 2560795 h 5088743"/>
              <a:gd name="connsiteX7" fmla="*/ 1041364 w 5658498"/>
              <a:gd name="connsiteY7" fmla="*/ 660618 h 508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58498" h="5088743">
                <a:moveTo>
                  <a:pt x="1041364" y="660618"/>
                </a:moveTo>
                <a:cubicBezTo>
                  <a:pt x="1541443" y="247916"/>
                  <a:pt x="2182557" y="0"/>
                  <a:pt x="2881574" y="0"/>
                </a:cubicBezTo>
                <a:cubicBezTo>
                  <a:pt x="4179749" y="0"/>
                  <a:pt x="5278215" y="855058"/>
                  <a:pt x="5644500" y="2032703"/>
                </a:cubicBezTo>
                <a:lnTo>
                  <a:pt x="5658498" y="2087143"/>
                </a:lnTo>
                <a:lnTo>
                  <a:pt x="1928931" y="5088743"/>
                </a:lnTo>
                <a:lnTo>
                  <a:pt x="0" y="2691993"/>
                </a:lnTo>
                <a:lnTo>
                  <a:pt x="7450" y="2560795"/>
                </a:lnTo>
                <a:cubicBezTo>
                  <a:pt x="94683" y="1797754"/>
                  <a:pt x="478776" y="1124908"/>
                  <a:pt x="1041364" y="660618"/>
                </a:cubicBezTo>
                <a:close/>
              </a:path>
            </a:pathLst>
          </a:custGeom>
          <a:blipFill dpi="0"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8000" contras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3B5704EA-7A65-5CC2-D428-F28396B06208}"/>
              </a:ext>
            </a:extLst>
          </p:cNvPr>
          <p:cNvSpPr/>
          <p:nvPr userDrawn="1"/>
        </p:nvSpPr>
        <p:spPr>
          <a:xfrm>
            <a:off x="356461" y="2238899"/>
            <a:ext cx="1411557" cy="1411557"/>
          </a:xfrm>
          <a:prstGeom prst="ellipse">
            <a:avLst/>
          </a:prstGeom>
          <a:solidFill>
            <a:schemeClr val="accent1">
              <a:alpha val="7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09A01C0A-2BB6-49E7-91A3-DCB9F9F59583}" type="slidenum">
              <a:rPr lang="es-ES" smtClean="0"/>
              <a:pPr rtl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40231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9880" y="1781357"/>
            <a:ext cx="5157787" cy="823912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lang="es-ES" sz="2400" b="1">
                <a:latin typeface="+mn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9880" y="2605269"/>
            <a:ext cx="5157787" cy="3684588"/>
          </a:xfrm>
        </p:spPr>
        <p:txBody>
          <a:bodyPr lIns="0" tIns="0" rIns="0" bIns="0" rtlCol="0">
            <a:noAutofit/>
          </a:bodyPr>
          <a:lstStyle>
            <a:lvl1pPr>
              <a:defRPr lang="es-ES">
                <a:latin typeface="+mn-lt"/>
              </a:defRPr>
            </a:lvl1pPr>
            <a:lvl2pPr>
              <a:defRPr lang="es-ES">
                <a:latin typeface="+mn-lt"/>
              </a:defRPr>
            </a:lvl2pPr>
            <a:lvl3pPr>
              <a:defRPr lang="es-ES">
                <a:latin typeface="+mn-lt"/>
              </a:defRPr>
            </a:lvl3pPr>
            <a:lvl4pPr>
              <a:defRPr lang="es-ES">
                <a:latin typeface="+mn-lt"/>
              </a:defRPr>
            </a:lvl4pPr>
            <a:lvl5pPr>
              <a:defRPr lang="es-ES">
                <a:latin typeface="+mn-lt"/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2292" y="1781357"/>
            <a:ext cx="5183188" cy="823912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lang="es-ES" sz="2400" b="1">
                <a:latin typeface="+mn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2292" y="2605269"/>
            <a:ext cx="5183188" cy="3684588"/>
          </a:xfrm>
        </p:spPr>
        <p:txBody>
          <a:bodyPr lIns="0" tIns="0" rIns="0" bIns="0" rtlCol="0">
            <a:noAutofit/>
          </a:bodyPr>
          <a:lstStyle>
            <a:lvl1pPr>
              <a:defRPr lang="es-ES">
                <a:latin typeface="+mn-lt"/>
              </a:defRPr>
            </a:lvl1pPr>
            <a:lvl2pPr>
              <a:defRPr lang="es-ES">
                <a:latin typeface="+mn-lt"/>
              </a:defRPr>
            </a:lvl2pPr>
            <a:lvl3pPr>
              <a:defRPr lang="es-ES">
                <a:latin typeface="+mn-lt"/>
              </a:defRPr>
            </a:lvl3pPr>
            <a:lvl4pPr>
              <a:defRPr lang="es-ES">
                <a:latin typeface="+mn-lt"/>
              </a:defRPr>
            </a:lvl4pPr>
            <a:lvl5pPr>
              <a:defRPr lang="es-ES">
                <a:latin typeface="+mn-lt"/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2EEB52FD-12DF-7F90-E06C-0C83CEB26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rtlCol="0" anchor="ctr">
            <a:noAutofit/>
          </a:bodyPr>
          <a:lstStyle>
            <a:lvl1pPr algn="ctr">
              <a:defRPr lang="es-ES" sz="3600" baseline="0"/>
            </a:lvl1pPr>
          </a:lstStyle>
          <a:p>
            <a:pPr rtl="0"/>
            <a:r>
              <a:rPr lang="es-ES"/>
              <a:t>HAGA CLIC PARA MODIFICAR EL TÍTULO DEL PATRÓN</a:t>
            </a: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EB5B760E-02DF-5B11-D744-D98DE8A01E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0CBFEC7-DD3B-F9AE-2192-83960534DE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09A01C0A-2BB6-49E7-91A3-DCB9F9F59583}" type="slidenum">
              <a:rPr lang="es-ES" smtClean="0"/>
              <a:pPr rtl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a libre 10">
            <a:extLst>
              <a:ext uri="{FF2B5EF4-FFF2-40B4-BE49-F238E27FC236}">
                <a16:creationId xmlns:a16="http://schemas.microsoft.com/office/drawing/2014/main" id="{AB86DE8E-78DF-CA66-5AED-C7FF0CCF0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17383" y="4010866"/>
            <a:ext cx="5056094" cy="2847135"/>
          </a:xfrm>
          <a:custGeom>
            <a:avLst/>
            <a:gdLst>
              <a:gd name="connsiteX0" fmla="*/ 2528047 w 5056094"/>
              <a:gd name="connsiteY0" fmla="*/ 0 h 2847135"/>
              <a:gd name="connsiteX1" fmla="*/ 5056094 w 5056094"/>
              <a:gd name="connsiteY1" fmla="*/ 2528047 h 2847135"/>
              <a:gd name="connsiteX2" fmla="*/ 5043042 w 5056094"/>
              <a:gd name="connsiteY2" fmla="*/ 2786525 h 2847135"/>
              <a:gd name="connsiteX3" fmla="*/ 5033792 w 5056094"/>
              <a:gd name="connsiteY3" fmla="*/ 2847135 h 2847135"/>
              <a:gd name="connsiteX4" fmla="*/ 22302 w 5056094"/>
              <a:gd name="connsiteY4" fmla="*/ 2847135 h 2847135"/>
              <a:gd name="connsiteX5" fmla="*/ 13052 w 5056094"/>
              <a:gd name="connsiteY5" fmla="*/ 2786525 h 2847135"/>
              <a:gd name="connsiteX6" fmla="*/ 0 w 5056094"/>
              <a:gd name="connsiteY6" fmla="*/ 2528047 h 2847135"/>
              <a:gd name="connsiteX7" fmla="*/ 2528047 w 5056094"/>
              <a:gd name="connsiteY7" fmla="*/ 0 h 284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56094" h="2847135">
                <a:moveTo>
                  <a:pt x="2528047" y="0"/>
                </a:moveTo>
                <a:cubicBezTo>
                  <a:pt x="3924249" y="0"/>
                  <a:pt x="5056094" y="1131845"/>
                  <a:pt x="5056094" y="2528047"/>
                </a:cubicBezTo>
                <a:cubicBezTo>
                  <a:pt x="5056094" y="2615310"/>
                  <a:pt x="5051673" y="2701540"/>
                  <a:pt x="5043042" y="2786525"/>
                </a:cubicBezTo>
                <a:lnTo>
                  <a:pt x="5033792" y="2847135"/>
                </a:lnTo>
                <a:lnTo>
                  <a:pt x="22302" y="2847135"/>
                </a:lnTo>
                <a:lnTo>
                  <a:pt x="13052" y="2786525"/>
                </a:lnTo>
                <a:cubicBezTo>
                  <a:pt x="4422" y="2701540"/>
                  <a:pt x="0" y="2615310"/>
                  <a:pt x="0" y="2528047"/>
                </a:cubicBezTo>
                <a:cubicBezTo>
                  <a:pt x="0" y="1131845"/>
                  <a:pt x="1131845" y="0"/>
                  <a:pt x="2528047" y="0"/>
                </a:cubicBezTo>
                <a:close/>
              </a:path>
            </a:pathLst>
          </a:custGeom>
          <a:solidFill>
            <a:schemeClr val="accent1">
              <a:alpha val="8969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s-ES"/>
            </a:defPPr>
          </a:lstStyle>
          <a:p>
            <a:pPr algn="ctr" rtl="0"/>
            <a:endParaRPr lang="es-ES" dirty="0">
              <a:solidFill>
                <a:schemeClr val="accent1"/>
              </a:solidFill>
            </a:endParaRPr>
          </a:p>
        </p:txBody>
      </p:sp>
      <p:pic>
        <p:nvPicPr>
          <p:cNvPr id="12" name="Imagen 11" descr="Casa moderna con diseño cúbico">
            <a:extLst>
              <a:ext uri="{FF2B5EF4-FFF2-40B4-BE49-F238E27FC236}">
                <a16:creationId xmlns:a16="http://schemas.microsoft.com/office/drawing/2014/main" id="{FE966628-FEAF-3BD3-2DC4-23A466ABB9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2000"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3487"/>
          <a:stretch/>
        </p:blipFill>
        <p:spPr>
          <a:xfrm>
            <a:off x="2531165" y="2125402"/>
            <a:ext cx="9279835" cy="473259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8500" y="1155320"/>
            <a:ext cx="8244113" cy="970081"/>
          </a:xfrm>
        </p:spPr>
        <p:txBody>
          <a:bodyPr lIns="0" tIns="0" rIns="0" bIns="0" rtlCol="0" anchor="t">
            <a:noAutofit/>
          </a:bodyPr>
          <a:lstStyle>
            <a:lvl1pPr>
              <a:lnSpc>
                <a:spcPct val="100000"/>
              </a:lnSpc>
              <a:defRPr lang="es-ES" sz="3000" b="0" i="0" spc="0" baseline="0">
                <a:latin typeface="+mn-lt"/>
              </a:defRPr>
            </a:lvl1pPr>
          </a:lstStyle>
          <a:p>
            <a:pPr rtl="0"/>
            <a:r>
              <a:rPr lang="es-ES"/>
              <a:t>HAGA CLIC PARA EDITAR EL ESTILO DEL TÍTULO DEL PATRÓN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304A311B-BF0E-4ABD-250E-58093E12EC3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8500" y="2229358"/>
            <a:ext cx="7044643" cy="559184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lang="es-ES" sz="1800" b="1" spc="0"/>
            </a:lvl1pPr>
            <a:lvl2pPr marL="457200" indent="0" algn="ctr">
              <a:buNone/>
              <a:defRPr lang="es-ES" sz="2000"/>
            </a:lvl2pPr>
            <a:lvl3pPr marL="914400" indent="0" algn="ctr">
              <a:buNone/>
              <a:defRPr lang="es-ES" sz="1800"/>
            </a:lvl3pPr>
            <a:lvl4pPr marL="1371600" indent="0" algn="ctr">
              <a:buNone/>
              <a:defRPr lang="es-ES" sz="1600"/>
            </a:lvl4pPr>
            <a:lvl5pPr marL="1828800" indent="0" algn="ctr">
              <a:buNone/>
              <a:defRPr lang="es-ES" sz="1600"/>
            </a:lvl5pPr>
            <a:lvl6pPr marL="2286000" indent="0" algn="ctr">
              <a:buNone/>
              <a:defRPr lang="es-ES" sz="1600"/>
            </a:lvl6pPr>
            <a:lvl7pPr marL="2743200" indent="0" algn="ctr">
              <a:buNone/>
              <a:defRPr lang="es-ES" sz="1600"/>
            </a:lvl7pPr>
            <a:lvl8pPr marL="3200400" indent="0" algn="ctr">
              <a:buNone/>
              <a:defRPr lang="es-ES" sz="1600"/>
            </a:lvl8pPr>
            <a:lvl9pPr marL="3657600" indent="0" algn="ctr">
              <a:buNone/>
              <a:defRPr lang="es-ES" sz="1600"/>
            </a:lvl9pPr>
          </a:lstStyle>
          <a:p>
            <a:pPr rtl="0"/>
            <a:r>
              <a:rPr lang="es-ES"/>
              <a:t>Haga clic para editar el estilo de subtítulo del patrón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C310569-B083-466A-F24B-8C44360B4E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5FB78C1-0CD8-FD34-E7BB-B8F6E296A4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09A01C0A-2BB6-49E7-91A3-DCB9F9F59583}" type="slidenum">
              <a:rPr lang="es-ES" smtClean="0"/>
              <a:pPr rtl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:a16="http://schemas.microsoft.com/office/drawing/2014/main" id="{4227E488-456A-A645-EEF4-38AAED9C5E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rtlCol="0" anchor="ctr">
            <a:noAutofit/>
          </a:bodyPr>
          <a:lstStyle>
            <a:lvl1pPr algn="ctr">
              <a:defRPr lang="es-ES" sz="3600" baseline="0"/>
            </a:lvl1pPr>
          </a:lstStyle>
          <a:p>
            <a:pPr rtl="0"/>
            <a:r>
              <a:rPr lang="es-ES"/>
              <a:t>HAGA CLIC PARA MODIFICAR EL TÍTULO DEL PATRÓN</a:t>
            </a:r>
          </a:p>
        </p:txBody>
      </p:sp>
      <p:sp>
        <p:nvSpPr>
          <p:cNvPr id="6" name="Marcador de posición de imagen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0327" y="1747520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es-E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F4825303-FCCD-E705-1213-BF7CF16DF7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0326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9000"/>
            </a:schemeClr>
          </a:solidFill>
        </p:spPr>
        <p:txBody>
          <a:bodyPr wrap="square" lIns="118872" tIns="36576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s-ES" sz="18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s-ES"/>
              <a:t>Nombre</a:t>
            </a:r>
          </a:p>
        </p:txBody>
      </p:sp>
      <p:sp>
        <p:nvSpPr>
          <p:cNvPr id="11" name="Marcador de texto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5524" y="5567730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es-ES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/>
              <a:t>Título</a:t>
            </a:r>
          </a:p>
        </p:txBody>
      </p:sp>
      <p:sp>
        <p:nvSpPr>
          <p:cNvPr id="25" name="Marcador de posición de imagen 23">
            <a:extLst>
              <a:ext uri="{FF2B5EF4-FFF2-40B4-BE49-F238E27FC236}">
                <a16:creationId xmlns:a16="http://schemas.microsoft.com/office/drawing/2014/main" id="{EA9E795C-FED0-FB6B-2D18-0BDABCA2C5B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489968" y="1758108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es-E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37" name="Marcador de texto 36">
            <a:extLst>
              <a:ext uri="{FF2B5EF4-FFF2-40B4-BE49-F238E27FC236}">
                <a16:creationId xmlns:a16="http://schemas.microsoft.com/office/drawing/2014/main" id="{BF18F814-0B06-5B49-EC7F-2FFDDB498F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89968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9000"/>
            </a:schemeClr>
          </a:solidFill>
        </p:spPr>
        <p:txBody>
          <a:bodyPr wrap="square" lIns="118872" tIns="36576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s-ES" sz="18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s-ES"/>
              <a:t>Nombre</a:t>
            </a:r>
          </a:p>
        </p:txBody>
      </p:sp>
      <p:sp>
        <p:nvSpPr>
          <p:cNvPr id="28" name="Marcador de texto 28">
            <a:extLst>
              <a:ext uri="{FF2B5EF4-FFF2-40B4-BE49-F238E27FC236}">
                <a16:creationId xmlns:a16="http://schemas.microsoft.com/office/drawing/2014/main" id="{518B0AC6-8555-9EC9-31D5-2D41E9278A3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31421" y="5584541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es-ES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/>
              <a:t>Título</a:t>
            </a:r>
          </a:p>
        </p:txBody>
      </p:sp>
      <p:sp>
        <p:nvSpPr>
          <p:cNvPr id="26" name="Marcador de posición de imagen 23">
            <a:extLst>
              <a:ext uri="{FF2B5EF4-FFF2-40B4-BE49-F238E27FC236}">
                <a16:creationId xmlns:a16="http://schemas.microsoft.com/office/drawing/2014/main" id="{1026B989-CBAD-BCCA-CE61-AC5ABC3F875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139567" y="1758108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es-E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38" name="Marcador de texto 37">
            <a:extLst>
              <a:ext uri="{FF2B5EF4-FFF2-40B4-BE49-F238E27FC236}">
                <a16:creationId xmlns:a16="http://schemas.microsoft.com/office/drawing/2014/main" id="{3A6E4A81-98BC-4A0B-637E-A8A4EF704A2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39567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9000"/>
            </a:schemeClr>
          </a:solidFill>
        </p:spPr>
        <p:txBody>
          <a:bodyPr wrap="square" lIns="118872" tIns="36576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s-ES" sz="18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s-ES"/>
              <a:t>Nombre</a:t>
            </a:r>
          </a:p>
        </p:txBody>
      </p:sp>
      <p:sp>
        <p:nvSpPr>
          <p:cNvPr id="34" name="Marcador de texto 28">
            <a:extLst>
              <a:ext uri="{FF2B5EF4-FFF2-40B4-BE49-F238E27FC236}">
                <a16:creationId xmlns:a16="http://schemas.microsoft.com/office/drawing/2014/main" id="{671F3A8D-7485-35BA-4D51-752E669CD51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60967" y="5584541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es-ES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/>
              <a:t>Título</a:t>
            </a:r>
          </a:p>
        </p:txBody>
      </p:sp>
      <p:sp>
        <p:nvSpPr>
          <p:cNvPr id="24" name="Marcador de posición de imagen 23">
            <a:extLst>
              <a:ext uri="{FF2B5EF4-FFF2-40B4-BE49-F238E27FC236}">
                <a16:creationId xmlns:a16="http://schemas.microsoft.com/office/drawing/2014/main" id="{EC3EE756-2FF0-64E0-D905-235B8973F7D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755158" y="1758108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es-E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39" name="Marcador de texto 38">
            <a:extLst>
              <a:ext uri="{FF2B5EF4-FFF2-40B4-BE49-F238E27FC236}">
                <a16:creationId xmlns:a16="http://schemas.microsoft.com/office/drawing/2014/main" id="{35068E76-B8E5-A95C-FAAC-7F43B2481D1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55158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9000"/>
            </a:schemeClr>
          </a:solidFill>
        </p:spPr>
        <p:txBody>
          <a:bodyPr wrap="square" lIns="118872" tIns="36576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s-ES" sz="18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s-ES"/>
              <a:t>Nombre</a:t>
            </a:r>
          </a:p>
        </p:txBody>
      </p:sp>
      <p:sp>
        <p:nvSpPr>
          <p:cNvPr id="36" name="Marcador de texto 28">
            <a:extLst>
              <a:ext uri="{FF2B5EF4-FFF2-40B4-BE49-F238E27FC236}">
                <a16:creationId xmlns:a16="http://schemas.microsoft.com/office/drawing/2014/main" id="{5985B1DB-E488-ABA9-E8FB-18D2006DCE0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90513" y="5584541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es-ES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/>
              <a:t>Título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6FC1105-93C5-0E50-1656-271A54E5D97D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134F48D-1D23-34DB-1FB6-07EEB752692C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09A01C0A-2BB6-49E7-91A3-DCB9F9F59583}" type="slidenum">
              <a:rPr lang="es-ES" smtClean="0"/>
              <a:pPr rtl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54419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theme" Target="../theme/theme1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CD688C66-2A77-64CD-38B5-90492185CACE}"/>
              </a:ext>
            </a:extLst>
          </p:cNvPr>
          <p:cNvSpPr/>
          <p:nvPr userDrawn="1"/>
        </p:nvSpPr>
        <p:spPr>
          <a:xfrm rot="5400000" flipH="1" flipV="1">
            <a:off x="8570975" y="3236976"/>
            <a:ext cx="6858000" cy="384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  <p:sp>
        <p:nvSpPr>
          <p:cNvPr id="7" name="Marcador de pie de página 4">
            <a:extLst>
              <a:ext uri="{FF2B5EF4-FFF2-40B4-BE49-F238E27FC236}">
                <a16:creationId xmlns:a16="http://schemas.microsoft.com/office/drawing/2014/main" id="{89035839-CD36-5568-9808-CCDD9953C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854442" y="2953511"/>
            <a:ext cx="6291068" cy="384048"/>
          </a:xfrm>
          <a:prstGeom prst="rect">
            <a:avLst/>
          </a:prstGeom>
          <a:noFill/>
        </p:spPr>
        <p:txBody>
          <a:bodyPr vert="horz" lIns="210312" tIns="45720" rIns="91440" bIns="45720" rtlCol="0" anchor="ctr"/>
          <a:lstStyle>
            <a:lvl1pPr algn="l">
              <a:defRPr lang="es-ES" sz="12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ES" dirty="0"/>
              <a:t>Título de la presentación</a:t>
            </a:r>
          </a:p>
        </p:txBody>
      </p:sp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438" y="409576"/>
            <a:ext cx="109728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s-ES"/>
            </a:defPPr>
          </a:lstStyle>
          <a:p>
            <a:pPr rtl="0"/>
            <a:r>
              <a:rPr lang="es-ES" dirty="0"/>
              <a:t>HAGA CLIC PARA EDITAR EL ESTILO DEL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5644" y="1825625"/>
            <a:ext cx="11098307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es-ES"/>
            </a:defPPr>
          </a:lstStyle>
          <a:p>
            <a:pPr lvl="0" rtl="0"/>
            <a:r>
              <a:rPr lang="es-ES" dirty="0"/>
              <a:t>HAGA CLIC PARA MODIFICAR LOS ESTILOS DE TEXTO DEL PATRÓN</a:t>
            </a:r>
          </a:p>
          <a:p>
            <a:pPr lvl="1" rtl="0"/>
            <a:r>
              <a:rPr lang="es-ES" dirty="0"/>
              <a:t>SEGUNDO NIVEL</a:t>
            </a:r>
          </a:p>
          <a:p>
            <a:pPr lvl="2" rtl="0"/>
            <a:r>
              <a:rPr lang="es-ES" dirty="0"/>
              <a:t>TERCER NIVEL</a:t>
            </a:r>
          </a:p>
          <a:p>
            <a:pPr lvl="3" rtl="0"/>
            <a:r>
              <a:rPr lang="es-ES" dirty="0"/>
              <a:t>CUARTO NIVEL</a:t>
            </a:r>
          </a:p>
          <a:p>
            <a:pPr lvl="4" rtl="0"/>
            <a:r>
              <a:rPr lang="es-ES" dirty="0"/>
              <a:t>QUINTO NIVEL</a:t>
            </a:r>
          </a:p>
        </p:txBody>
      </p:sp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533E5E79-C396-3919-759D-5AD893CE4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716512" y="6382510"/>
            <a:ext cx="566928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s-ES" sz="1400">
                <a:solidFill>
                  <a:schemeClr val="bg1"/>
                </a:solidFill>
              </a:defRPr>
            </a:lvl1pPr>
          </a:lstStyle>
          <a:p>
            <a:pPr rtl="0"/>
            <a:fld id="{09A01C0A-2BB6-49E7-91A3-DCB9F9F59583}" type="slidenum">
              <a:rPr lang="es-ES" smtClean="0"/>
              <a:pPr rtl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9" r:id="rId4"/>
    <p:sldLayoutId id="2147483652" r:id="rId5"/>
    <p:sldLayoutId id="2147483665" r:id="rId6"/>
    <p:sldLayoutId id="2147483653" r:id="rId7"/>
    <p:sldLayoutId id="2147483654" r:id="rId8"/>
    <p:sldLayoutId id="2147483658" r:id="rId9"/>
    <p:sldLayoutId id="2147483655" r:id="rId10"/>
    <p:sldLayoutId id="2147483656" r:id="rId11"/>
    <p:sldLayoutId id="2147483657" r:id="rId12"/>
    <p:sldLayoutId id="2147483664" r:id="rId13"/>
    <p:sldLayoutId id="2147483663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s-ES" sz="4000" b="1" i="0" kern="1200" cap="all" spc="60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Tx/>
        <a:buNone/>
        <a:defRPr lang="es-ES"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lang="es-ES" sz="22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lang="es-ES" sz="20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lang="es-ES"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lang="es-ES"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4" orient="horz" pos="1152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19" userDrawn="1">
          <p15:clr>
            <a:srgbClr val="547EBF"/>
          </p15:clr>
        </p15:guide>
        <p15:guide id="20" pos="7680" userDrawn="1">
          <p15:clr>
            <a:srgbClr val="547EBF"/>
          </p15:clr>
        </p15:guide>
        <p15:guide id="21" pos="528" userDrawn="1">
          <p15:clr>
            <a:srgbClr val="547EBF"/>
          </p15:clr>
        </p15:guide>
        <p15:guide id="22" pos="6912" userDrawn="1">
          <p15:clr>
            <a:srgbClr val="547EBF"/>
          </p15:clr>
        </p15:guide>
        <p15:guide id="23" orient="horz" pos="240" userDrawn="1">
          <p15:clr>
            <a:srgbClr val="547EBF"/>
          </p15:clr>
        </p15:guide>
        <p15:guide id="25" orient="horz" pos="552" userDrawn="1">
          <p15:clr>
            <a:srgbClr val="547EB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5.xml" /><Relationship Id="rId5" Type="http://schemas.openxmlformats.org/officeDocument/2006/relationships/image" Target="../media/image24.jpeg" /><Relationship Id="rId4" Type="http://schemas.openxmlformats.org/officeDocument/2006/relationships/image" Target="../media/image23.png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4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 /><Relationship Id="rId7" Type="http://schemas.openxmlformats.org/officeDocument/2006/relationships/image" Target="../media/image27.pn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5.xml" /><Relationship Id="rId6" Type="http://schemas.microsoft.com/office/2007/relationships/hdphoto" Target="../media/hdphoto6.wdp" /><Relationship Id="rId5" Type="http://schemas.openxmlformats.org/officeDocument/2006/relationships/image" Target="../media/image26.png" /><Relationship Id="rId4" Type="http://schemas.openxmlformats.org/officeDocument/2006/relationships/image" Target="../media/image24.jpeg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4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 /><Relationship Id="rId7" Type="http://schemas.openxmlformats.org/officeDocument/2006/relationships/image" Target="../media/image32.emf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31.png" /><Relationship Id="rId5" Type="http://schemas.openxmlformats.org/officeDocument/2006/relationships/image" Target="../media/image30.png" /><Relationship Id="rId4" Type="http://schemas.openxmlformats.org/officeDocument/2006/relationships/image" Target="../media/image29.emf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4.xml" 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 /><Relationship Id="rId3" Type="http://schemas.openxmlformats.org/officeDocument/2006/relationships/image" Target="../media/image33.png" /><Relationship Id="rId7" Type="http://schemas.openxmlformats.org/officeDocument/2006/relationships/image" Target="../media/image35.jpeg" /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25.jpeg" /><Relationship Id="rId5" Type="http://schemas.openxmlformats.org/officeDocument/2006/relationships/image" Target="../media/image34.png" /><Relationship Id="rId10" Type="http://schemas.openxmlformats.org/officeDocument/2006/relationships/image" Target="../media/image20.png" /><Relationship Id="rId4" Type="http://schemas.openxmlformats.org/officeDocument/2006/relationships/image" Target="../media/image28.emf" /><Relationship Id="rId9" Type="http://schemas.openxmlformats.org/officeDocument/2006/relationships/image" Target="../media/image37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 /><Relationship Id="rId2" Type="http://schemas.openxmlformats.org/officeDocument/2006/relationships/notesSlide" Target="../notesSlides/notesSlide17.xml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39.png" 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 /><Relationship Id="rId3" Type="http://schemas.openxmlformats.org/officeDocument/2006/relationships/image" Target="../media/image40.jpeg" /><Relationship Id="rId7" Type="http://schemas.openxmlformats.org/officeDocument/2006/relationships/image" Target="../media/image42.emf" /><Relationship Id="rId12" Type="http://schemas.openxmlformats.org/officeDocument/2006/relationships/image" Target="../media/image43.png" /><Relationship Id="rId2" Type="http://schemas.openxmlformats.org/officeDocument/2006/relationships/notesSlide" Target="../notesSlides/notesSlide18.xml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35.jpeg" /><Relationship Id="rId11" Type="http://schemas.microsoft.com/office/2007/relationships/hdphoto" Target="../media/hdphoto6.wdp" /><Relationship Id="rId5" Type="http://schemas.openxmlformats.org/officeDocument/2006/relationships/image" Target="../media/image17.png" /><Relationship Id="rId10" Type="http://schemas.openxmlformats.org/officeDocument/2006/relationships/image" Target="../media/image26.png" /><Relationship Id="rId4" Type="http://schemas.openxmlformats.org/officeDocument/2006/relationships/image" Target="../media/image41.jpeg" /><Relationship Id="rId9" Type="http://schemas.openxmlformats.org/officeDocument/2006/relationships/image" Target="../media/image24.jpeg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 /><Relationship Id="rId1" Type="http://schemas.openxmlformats.org/officeDocument/2006/relationships/slideLayout" Target="../slideLayouts/slideLayout4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7.pn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 /><Relationship Id="rId7" Type="http://schemas.openxmlformats.org/officeDocument/2006/relationships/image" Target="../media/image16.png" /><Relationship Id="rId2" Type="http://schemas.openxmlformats.org/officeDocument/2006/relationships/notesSlide" Target="../notesSlides/notesSlide20.xml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46.emf" /><Relationship Id="rId5" Type="http://schemas.openxmlformats.org/officeDocument/2006/relationships/image" Target="../media/image45.jpeg" /><Relationship Id="rId4" Type="http://schemas.openxmlformats.org/officeDocument/2006/relationships/image" Target="../media/image44.jpeg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 /><Relationship Id="rId1" Type="http://schemas.openxmlformats.org/officeDocument/2006/relationships/slideLayout" Target="../slideLayouts/slideLayout4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 /><Relationship Id="rId2" Type="http://schemas.openxmlformats.org/officeDocument/2006/relationships/notesSlide" Target="../notesSlides/notesSlide22.xml" /><Relationship Id="rId1" Type="http://schemas.openxmlformats.org/officeDocument/2006/relationships/slideLayout" Target="../slideLayouts/slideLayout5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 /><Relationship Id="rId2" Type="http://schemas.openxmlformats.org/officeDocument/2006/relationships/notesSlide" Target="../notesSlides/notesSlide23.xml" /><Relationship Id="rId1" Type="http://schemas.openxmlformats.org/officeDocument/2006/relationships/slideLayout" Target="../slideLayouts/slideLayout5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 /><Relationship Id="rId1" Type="http://schemas.openxmlformats.org/officeDocument/2006/relationships/slideLayout" Target="../slideLayouts/slideLayout14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3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4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5.xml" /><Relationship Id="rId5" Type="http://schemas.openxmlformats.org/officeDocument/2006/relationships/image" Target="../media/image11.png" /><Relationship Id="rId4" Type="http://schemas.openxmlformats.org/officeDocument/2006/relationships/image" Target="../media/image10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5.xml" /><Relationship Id="rId5" Type="http://schemas.openxmlformats.org/officeDocument/2006/relationships/image" Target="../media/image14.png" /><Relationship Id="rId4" Type="http://schemas.openxmlformats.org/officeDocument/2006/relationships/image" Target="../media/image13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5.xml" /><Relationship Id="rId5" Type="http://schemas.openxmlformats.org/officeDocument/2006/relationships/image" Target="../media/image17.png" /><Relationship Id="rId4" Type="http://schemas.openxmlformats.org/officeDocument/2006/relationships/image" Target="../media/image16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19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21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27228BAE-048B-681E-DD8D-BD96B2256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648" y="868667"/>
            <a:ext cx="6226593" cy="3427502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Práctica</a:t>
            </a:r>
            <a:br>
              <a:rPr lang="es-ES" dirty="0"/>
            </a:br>
            <a:r>
              <a:rPr lang="es-ES" dirty="0"/>
              <a:t>supervisada</a:t>
            </a:r>
            <a:br>
              <a:rPr lang="es-ES" dirty="0"/>
            </a:br>
            <a:br>
              <a:rPr lang="es-ES" dirty="0"/>
            </a:br>
            <a:endParaRPr lang="es-ES" dirty="0"/>
          </a:p>
        </p:txBody>
      </p:sp>
      <p:sp>
        <p:nvSpPr>
          <p:cNvPr id="7" name="Subtítulo 6">
            <a:extLst>
              <a:ext uri="{FF2B5EF4-FFF2-40B4-BE49-F238E27FC236}">
                <a16:creationId xmlns:a16="http://schemas.microsoft.com/office/drawing/2014/main" id="{3AFD8D3D-82CB-EA16-814E-A3FED8BBF3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47965" y="5411008"/>
            <a:ext cx="3084113" cy="578325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ES" dirty="0"/>
              <a:t>Juan cruz artimiak</a:t>
            </a:r>
          </a:p>
        </p:txBody>
      </p:sp>
      <p:sp>
        <p:nvSpPr>
          <p:cNvPr id="2" name="Subtítulo 6">
            <a:extLst>
              <a:ext uri="{FF2B5EF4-FFF2-40B4-BE49-F238E27FC236}">
                <a16:creationId xmlns:a16="http://schemas.microsoft.com/office/drawing/2014/main" id="{2C86EA17-8021-EEAD-CDEE-D9ED3DE2BE9B}"/>
              </a:ext>
            </a:extLst>
          </p:cNvPr>
          <p:cNvSpPr txBox="1">
            <a:spLocks/>
          </p:cNvSpPr>
          <p:nvPr/>
        </p:nvSpPr>
        <p:spPr>
          <a:xfrm>
            <a:off x="8175071" y="5184504"/>
            <a:ext cx="4016929" cy="16734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es-ES"/>
            </a:defPPr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lang="es-ES" sz="2400" b="0" i="0" kern="1200" cap="all" spc="3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lang="es-ES" sz="20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lang="es-ES"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lang="es-ES" sz="16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lang="es-ES" sz="16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AR" sz="2000" dirty="0">
                <a:solidFill>
                  <a:schemeClr val="accent1"/>
                </a:solidFill>
              </a:rPr>
              <a:t>UTN </a:t>
            </a:r>
            <a:r>
              <a:rPr lang="es-AR" sz="2000" dirty="0" err="1">
                <a:solidFill>
                  <a:schemeClr val="accent1"/>
                </a:solidFill>
              </a:rPr>
              <a:t>frd</a:t>
            </a:r>
            <a:endParaRPr lang="es-AR" sz="2000" dirty="0">
              <a:solidFill>
                <a:schemeClr val="accent1"/>
              </a:solidFill>
            </a:endParaRPr>
          </a:p>
          <a:p>
            <a:pPr algn="ctr"/>
            <a:r>
              <a:rPr lang="es-AR" sz="2000" dirty="0">
                <a:solidFill>
                  <a:schemeClr val="accent1"/>
                </a:solidFill>
              </a:rPr>
              <a:t>Ingeniería mecánica</a:t>
            </a:r>
          </a:p>
          <a:p>
            <a:pPr algn="ctr"/>
            <a:r>
              <a:rPr lang="es-AR" sz="2000" dirty="0">
                <a:solidFill>
                  <a:schemeClr val="accent1"/>
                </a:solidFill>
              </a:rPr>
              <a:t>octubre 2023</a:t>
            </a:r>
            <a:endParaRPr lang="es-A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2FB9C5-183A-3556-D047-215BDB00B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122632" cy="652054"/>
          </a:xfrm>
        </p:spPr>
        <p:txBody>
          <a:bodyPr rtlCol="0"/>
          <a:lstStyle>
            <a:defPPr>
              <a:defRPr lang="es-ES"/>
            </a:defPPr>
          </a:lstStyle>
          <a:p>
            <a:pPr algn="l" rtl="0"/>
            <a:r>
              <a:rPr lang="es-ES" sz="2400" dirty="0"/>
              <a:t> cambio de paño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E636772-0FC0-04E1-F535-F4DF7DAB98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Práctica supervisada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33CCEA-C12A-DDE4-040B-E2BBFEC5AE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09A01C0A-2BB6-49E7-91A3-DCB9F9F59583}" type="slidenum">
              <a:rPr lang="es-ES" smtClean="0"/>
              <a:pPr rtl="0"/>
              <a:t>10</a:t>
            </a:fld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FC81D58-3DA3-17B8-AF0E-983B4B9E930D}"/>
              </a:ext>
            </a:extLst>
          </p:cNvPr>
          <p:cNvSpPr txBox="1"/>
          <p:nvPr/>
        </p:nvSpPr>
        <p:spPr>
          <a:xfrm>
            <a:off x="126437" y="652054"/>
            <a:ext cx="3572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Tiempo fuera de servicio </a:t>
            </a:r>
            <a:r>
              <a:rPr lang="es-AR" dirty="0">
                <a:solidFill>
                  <a:schemeClr val="accent4"/>
                </a:solidFill>
                <a:sym typeface="Wingdings" panose="05000000000000000000" pitchFamily="2" charset="2"/>
              </a:rPr>
              <a:t>  </a:t>
            </a:r>
            <a:endParaRPr lang="es-AR" dirty="0">
              <a:solidFill>
                <a:schemeClr val="accent4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675FE0E-977B-1549-3D2E-891842EAE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239" y="1263993"/>
            <a:ext cx="3523377" cy="469783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E47D912-E2B7-9C23-8172-8B0F2B862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93" y="1274508"/>
            <a:ext cx="3572580" cy="4763439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8CC54124-CAE5-3698-C1EC-35C27B8F50C8}"/>
              </a:ext>
            </a:extLst>
          </p:cNvPr>
          <p:cNvSpPr txBox="1"/>
          <p:nvPr/>
        </p:nvSpPr>
        <p:spPr>
          <a:xfrm>
            <a:off x="126437" y="6291069"/>
            <a:ext cx="3794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Capa sobre el paño = filtrado bajo</a:t>
            </a:r>
            <a:endParaRPr lang="es-AR" dirty="0">
              <a:solidFill>
                <a:schemeClr val="accent4"/>
              </a:solidFill>
            </a:endParaRPr>
          </a:p>
        </p:txBody>
      </p: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2DC65173-D71C-5B72-6176-F75A6333F788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1912727" y="4714613"/>
            <a:ext cx="111057" cy="1576456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n 20">
            <a:extLst>
              <a:ext uri="{FF2B5EF4-FFF2-40B4-BE49-F238E27FC236}">
                <a16:creationId xmlns:a16="http://schemas.microsoft.com/office/drawing/2014/main" id="{436B917B-A6E6-7376-C0D1-DC9E643ED3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02"/>
          <a:stretch/>
        </p:blipFill>
        <p:spPr bwMode="auto">
          <a:xfrm>
            <a:off x="4007055" y="1263993"/>
            <a:ext cx="3633202" cy="46978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1454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CD3C5A-CEA8-6DDC-B3F1-41D07C4FA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problemática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440E13AC-B5E7-B132-0EB7-541E53B3DA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Práctica supervisada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126E68C1-1703-73CF-D4D8-D10C96073F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09A01C0A-2BB6-49E7-91A3-DCB9F9F59583}" type="slidenum">
              <a:rPr lang="es-ES" smtClean="0"/>
              <a:pPr rtl="0"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25669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E636772-0FC0-04E1-F535-F4DF7DAB98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Práctica supervisada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33CCEA-C12A-DDE4-040B-E2BBFEC5AE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09A01C0A-2BB6-49E7-91A3-DCB9F9F59583}" type="slidenum">
              <a:rPr lang="es-ES" smtClean="0"/>
              <a:pPr rtl="0"/>
              <a:t>12</a:t>
            </a:fld>
            <a:endParaRPr lang="es-ES" dirty="0"/>
          </a:p>
        </p:txBody>
      </p:sp>
      <p:pic>
        <p:nvPicPr>
          <p:cNvPr id="9" name="Imagen 8" descr="Imagen que contiene edificio, viejo, sucio, área&#10;&#10;Descripción generada automáticamente">
            <a:extLst>
              <a:ext uri="{FF2B5EF4-FFF2-40B4-BE49-F238E27FC236}">
                <a16:creationId xmlns:a16="http://schemas.microsoft.com/office/drawing/2014/main" id="{D40EF5CE-A28B-CE00-1428-B5240E7F70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57" y="1578701"/>
            <a:ext cx="3580869" cy="463159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36B917B-A6E6-7376-C0D1-DC9E643ED3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02"/>
          <a:stretch/>
        </p:blipFill>
        <p:spPr bwMode="auto">
          <a:xfrm>
            <a:off x="7898417" y="1578701"/>
            <a:ext cx="3580868" cy="46301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A37B64D-EE17-793D-8ACE-373DE01311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61" b="96970" l="5738" r="90984">
                        <a14:foregroundMark x1="78689" y1="10985" x2="78689" y2="10985"/>
                        <a14:foregroundMark x1="33607" y1="92803" x2="33607" y2="92803"/>
                        <a14:foregroundMark x1="36885" y1="97727" x2="36885" y2="97727"/>
                        <a14:foregroundMark x1="18033" y1="6439" x2="18033" y2="6439"/>
                        <a14:foregroundMark x1="6557" y1="11364" x2="6557" y2="11364"/>
                        <a14:foregroundMark x1="90984" y1="7955" x2="90984" y2="79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2024" y="2977461"/>
            <a:ext cx="1357617" cy="323140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B6C95AF-F874-064D-4C33-0E80996A21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0122" y="1580132"/>
            <a:ext cx="3151755" cy="4630168"/>
          </a:xfrm>
          <a:prstGeom prst="rect">
            <a:avLst/>
          </a:prstGeom>
        </p:spPr>
      </p:pic>
      <p:sp>
        <p:nvSpPr>
          <p:cNvPr id="16" name="Decágono 15">
            <a:extLst>
              <a:ext uri="{FF2B5EF4-FFF2-40B4-BE49-F238E27FC236}">
                <a16:creationId xmlns:a16="http://schemas.microsoft.com/office/drawing/2014/main" id="{D0B53713-BFD9-815B-98D9-B020BCF54DBA}"/>
              </a:ext>
            </a:extLst>
          </p:cNvPr>
          <p:cNvSpPr/>
          <p:nvPr/>
        </p:nvSpPr>
        <p:spPr>
          <a:xfrm>
            <a:off x="2096567" y="858545"/>
            <a:ext cx="384048" cy="366247"/>
          </a:xfrm>
          <a:prstGeom prst="decagon">
            <a:avLst/>
          </a:prstGeom>
          <a:solidFill>
            <a:schemeClr val="accen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7" name="Decágono 16">
            <a:extLst>
              <a:ext uri="{FF2B5EF4-FFF2-40B4-BE49-F238E27FC236}">
                <a16:creationId xmlns:a16="http://schemas.microsoft.com/office/drawing/2014/main" id="{78EA29F4-6A64-59E0-7206-6207C572FF8D}"/>
              </a:ext>
            </a:extLst>
          </p:cNvPr>
          <p:cNvSpPr/>
          <p:nvPr/>
        </p:nvSpPr>
        <p:spPr>
          <a:xfrm>
            <a:off x="5903975" y="858544"/>
            <a:ext cx="384048" cy="366247"/>
          </a:xfrm>
          <a:prstGeom prst="decagon">
            <a:avLst/>
          </a:prstGeom>
          <a:solidFill>
            <a:schemeClr val="accen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Decágono 17">
            <a:extLst>
              <a:ext uri="{FF2B5EF4-FFF2-40B4-BE49-F238E27FC236}">
                <a16:creationId xmlns:a16="http://schemas.microsoft.com/office/drawing/2014/main" id="{43D27749-35DA-1EB6-7803-E1A749D7DD30}"/>
              </a:ext>
            </a:extLst>
          </p:cNvPr>
          <p:cNvSpPr/>
          <p:nvPr/>
        </p:nvSpPr>
        <p:spPr>
          <a:xfrm>
            <a:off x="9496827" y="824986"/>
            <a:ext cx="384048" cy="366247"/>
          </a:xfrm>
          <a:prstGeom prst="decagon">
            <a:avLst/>
          </a:prstGeom>
          <a:solidFill>
            <a:schemeClr val="accen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08A4F62-9DD3-AD2B-1097-8BD66929A760}"/>
              </a:ext>
            </a:extLst>
          </p:cNvPr>
          <p:cNvSpPr txBox="1"/>
          <p:nvPr/>
        </p:nvSpPr>
        <p:spPr>
          <a:xfrm>
            <a:off x="228668" y="278368"/>
            <a:ext cx="2658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/>
              <a:t>Problemática número:</a:t>
            </a:r>
          </a:p>
        </p:txBody>
      </p:sp>
    </p:spTree>
    <p:extLst>
      <p:ext uri="{BB962C8B-B14F-4D97-AF65-F5344CB8AC3E}">
        <p14:creationId xmlns:p14="http://schemas.microsoft.com/office/powerpoint/2010/main" val="3699053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CD3C5A-CEA8-6DDC-B3F1-41D07C4FA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Objetivos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440E13AC-B5E7-B132-0EB7-541E53B3DA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Práctica supervisada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126E68C1-1703-73CF-D4D8-D10C96073F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09A01C0A-2BB6-49E7-91A3-DCB9F9F59583}" type="slidenum">
              <a:rPr lang="es-ES" smtClean="0"/>
              <a:pPr rtl="0"/>
              <a:t>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8576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E636772-0FC0-04E1-F535-F4DF7DAB98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Práctica supervisada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33CCEA-C12A-DDE4-040B-E2BBFEC5AE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09A01C0A-2BB6-49E7-91A3-DCB9F9F59583}" type="slidenum">
              <a:rPr lang="es-ES" smtClean="0"/>
              <a:pPr rtl="0"/>
              <a:t>14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38E42C9-0B38-808C-C9C9-5D645F528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88" y="1392137"/>
            <a:ext cx="6182772" cy="525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9A5D418-CAB9-5B07-1265-3CC3685641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91"/>
          <a:stretch/>
        </p:blipFill>
        <p:spPr bwMode="auto">
          <a:xfrm>
            <a:off x="8756716" y="3017928"/>
            <a:ext cx="2753611" cy="3684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AB356C29-540D-4A7C-5557-880FF3B9FC4E}"/>
              </a:ext>
            </a:extLst>
          </p:cNvPr>
          <p:cNvCxnSpPr>
            <a:cxnSpLocks/>
            <a:endCxn id="29" idx="0"/>
          </p:cNvCxnSpPr>
          <p:nvPr/>
        </p:nvCxnSpPr>
        <p:spPr>
          <a:xfrm>
            <a:off x="6019978" y="1917200"/>
            <a:ext cx="1032729" cy="162123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>
            <a:extLst>
              <a:ext uri="{FF2B5EF4-FFF2-40B4-BE49-F238E27FC236}">
                <a16:creationId xmlns:a16="http://schemas.microsoft.com/office/drawing/2014/main" id="{D0D7F006-D666-8F81-0487-ABC1B5191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7360" y="1392138"/>
            <a:ext cx="703219" cy="562034"/>
          </a:xfrm>
          <a:prstGeom prst="rect">
            <a:avLst/>
          </a:prstGeom>
        </p:spPr>
      </p:pic>
      <p:pic>
        <p:nvPicPr>
          <p:cNvPr id="1026" name="Picture 2" descr="La ergonomía y su influencia en la calidad del trabajo - AC Prevención">
            <a:extLst>
              <a:ext uri="{FF2B5EF4-FFF2-40B4-BE49-F238E27FC236}">
                <a16:creationId xmlns:a16="http://schemas.microsoft.com/office/drawing/2014/main" id="{156A2007-DA17-A0D2-F459-AF0E5FE62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287" y="35888"/>
            <a:ext cx="2982040" cy="298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07A47DB0-66C6-A465-54C4-C6E9F12A90AA}"/>
              </a:ext>
            </a:extLst>
          </p:cNvPr>
          <p:cNvSpPr txBox="1"/>
          <p:nvPr/>
        </p:nvSpPr>
        <p:spPr>
          <a:xfrm>
            <a:off x="7899318" y="4057849"/>
            <a:ext cx="313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>
                <a:solidFill>
                  <a:schemeClr val="accent2"/>
                </a:solidFill>
                <a:sym typeface="Wingdings" panose="05000000000000000000" pitchFamily="2" charset="2"/>
              </a:rPr>
              <a:t></a:t>
            </a:r>
            <a:endParaRPr lang="es-AR" sz="2400" dirty="0">
              <a:solidFill>
                <a:schemeClr val="accent2"/>
              </a:solidFill>
            </a:endParaRPr>
          </a:p>
        </p:txBody>
      </p: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FBD64BE1-D75C-297E-07B9-B24C99CCF217}"/>
              </a:ext>
            </a:extLst>
          </p:cNvPr>
          <p:cNvCxnSpPr>
            <a:cxnSpLocks/>
          </p:cNvCxnSpPr>
          <p:nvPr/>
        </p:nvCxnSpPr>
        <p:spPr>
          <a:xfrm flipH="1" flipV="1">
            <a:off x="8212822" y="4286774"/>
            <a:ext cx="2248250" cy="375352"/>
          </a:xfrm>
          <a:prstGeom prst="straightConnector1">
            <a:avLst/>
          </a:prstGeom>
          <a:ln w="952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n 28">
            <a:extLst>
              <a:ext uri="{FF2B5EF4-FFF2-40B4-BE49-F238E27FC236}">
                <a16:creationId xmlns:a16="http://schemas.microsoft.com/office/drawing/2014/main" id="{8168AE43-FB74-B1C1-6FF0-FDC15A4AE4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8307" y="3538439"/>
            <a:ext cx="1828800" cy="981075"/>
          </a:xfrm>
          <a:prstGeom prst="rect">
            <a:avLst/>
          </a:prstGeom>
        </p:spPr>
      </p:pic>
      <p:sp>
        <p:nvSpPr>
          <p:cNvPr id="32" name="Marcador de texto 1">
            <a:extLst>
              <a:ext uri="{FF2B5EF4-FFF2-40B4-BE49-F238E27FC236}">
                <a16:creationId xmlns:a16="http://schemas.microsoft.com/office/drawing/2014/main" id="{98CFEB6F-B165-B5E9-9F7F-F3C64F5DB0EC}"/>
              </a:ext>
            </a:extLst>
          </p:cNvPr>
          <p:cNvSpPr txBox="1">
            <a:spLocks/>
          </p:cNvSpPr>
          <p:nvPr/>
        </p:nvSpPr>
        <p:spPr>
          <a:xfrm>
            <a:off x="681673" y="3579958"/>
            <a:ext cx="5033411" cy="2735604"/>
          </a:xfrm>
          <a:prstGeom prst="rect">
            <a:avLst/>
          </a:prstGeom>
        </p:spPr>
        <p:txBody>
          <a:bodyPr rtlCol="0"/>
          <a:lstStyle>
            <a:defPPr>
              <a:defRPr lang="es-ES"/>
            </a:defPPr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lang="es-ES"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lang="es-ES" sz="2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lang="es-ES" sz="20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lang="es-ES"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lang="es-ES"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Tx/>
              <a:buChar char="-"/>
            </a:pPr>
            <a:r>
              <a:rPr lang="es-AR" sz="1600" dirty="0"/>
              <a:t>Nuevo diseño de vela con el propósito de disminuir su peso.</a:t>
            </a:r>
          </a:p>
          <a:p>
            <a:pPr marL="342900" indent="-342900">
              <a:buFontTx/>
              <a:buChar char="-"/>
            </a:pPr>
            <a:r>
              <a:rPr lang="es-AR" sz="1600" dirty="0"/>
              <a:t>Mejorar la operabilidad del filtro</a:t>
            </a:r>
          </a:p>
          <a:p>
            <a:pPr marL="342900" indent="-342900">
              <a:buFontTx/>
              <a:buChar char="-"/>
            </a:pPr>
            <a:r>
              <a:rPr lang="es-AR" sz="1600" dirty="0"/>
              <a:t>Disminuir tiempo de intercambio</a:t>
            </a:r>
          </a:p>
          <a:p>
            <a:pPr marL="342900" indent="-342900">
              <a:buFontTx/>
              <a:buChar char="-"/>
            </a:pPr>
            <a:r>
              <a:rPr lang="es-AR" sz="1600" dirty="0"/>
              <a:t>Aumentar horas en servicio del filtro</a:t>
            </a:r>
          </a:p>
          <a:p>
            <a:pPr marL="342900" indent="-342900">
              <a:buFontTx/>
              <a:buChar char="-"/>
            </a:pPr>
            <a:r>
              <a:rPr lang="es-AR" sz="1600" dirty="0"/>
              <a:t>Disminuir costos</a:t>
            </a:r>
          </a:p>
          <a:p>
            <a:endParaRPr lang="es-AR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2A05F1B1-95DF-6F8B-9AAC-DD631EE168D5}"/>
              </a:ext>
            </a:extLst>
          </p:cNvPr>
          <p:cNvSpPr txBox="1"/>
          <p:nvPr/>
        </p:nvSpPr>
        <p:spPr>
          <a:xfrm>
            <a:off x="681673" y="3169107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/>
              <a:t>Desafío: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3BE89BC6-380D-B1F2-83A0-9E9F0CBD0531}"/>
              </a:ext>
            </a:extLst>
          </p:cNvPr>
          <p:cNvSpPr txBox="1"/>
          <p:nvPr/>
        </p:nvSpPr>
        <p:spPr>
          <a:xfrm>
            <a:off x="490125" y="817380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/>
              <a:t>Objetivo:</a:t>
            </a:r>
          </a:p>
        </p:txBody>
      </p:sp>
    </p:spTree>
    <p:extLst>
      <p:ext uri="{BB962C8B-B14F-4D97-AF65-F5344CB8AC3E}">
        <p14:creationId xmlns:p14="http://schemas.microsoft.com/office/powerpoint/2010/main" val="2228033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CD3C5A-CEA8-6DDC-B3F1-41D07C4FA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desarrollo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440E13AC-B5E7-B132-0EB7-541E53B3DA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Práctica supervisada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126E68C1-1703-73CF-D4D8-D10C96073F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09A01C0A-2BB6-49E7-91A3-DCB9F9F59583}" type="slidenum">
              <a:rPr lang="es-ES" smtClean="0"/>
              <a:pPr rtl="0"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99994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2FB9C5-183A-3556-D047-215BDB00B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805"/>
            <a:ext cx="10122632" cy="652054"/>
          </a:xfrm>
        </p:spPr>
        <p:txBody>
          <a:bodyPr rtlCol="0"/>
          <a:lstStyle>
            <a:defPPr>
              <a:defRPr lang="es-ES"/>
            </a:defPPr>
          </a:lstStyle>
          <a:p>
            <a:pPr algn="l" rtl="0"/>
            <a:r>
              <a:rPr lang="es-ES" sz="2400" dirty="0"/>
              <a:t>  punto 1: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E636772-0FC0-04E1-F535-F4DF7DAB98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Práctica supervisada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33CCEA-C12A-DDE4-040B-E2BBFEC5AE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09A01C0A-2BB6-49E7-91A3-DCB9F9F59583}" type="slidenum">
              <a:rPr lang="es-ES" smtClean="0"/>
              <a:pPr rtl="0"/>
              <a:t>16</a:t>
            </a:fld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E19E361-A834-CEC5-6936-387114F00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35" y="1241444"/>
            <a:ext cx="2035039" cy="270167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EAC71ED-3B3C-74E3-5C2D-DC7C949DC8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286" y="311964"/>
            <a:ext cx="4649346" cy="46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181D677-1C39-46DE-FBB8-6257C58ECE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6625" y="1241444"/>
            <a:ext cx="2035039" cy="2713385"/>
          </a:xfrm>
          <a:prstGeom prst="rect">
            <a:avLst/>
          </a:prstGeom>
        </p:spPr>
      </p:pic>
      <p:pic>
        <p:nvPicPr>
          <p:cNvPr id="11" name="Imagen 10" descr="Imagen que contiene edificio, viejo, sucio, área&#10;&#10;Descripción generada automáticamente">
            <a:extLst>
              <a:ext uri="{FF2B5EF4-FFF2-40B4-BE49-F238E27FC236}">
                <a16:creationId xmlns:a16="http://schemas.microsoft.com/office/drawing/2014/main" id="{A2850EAD-631E-8B23-D76A-66CA599243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35" y="4043239"/>
            <a:ext cx="2035039" cy="2632177"/>
          </a:xfrm>
          <a:prstGeom prst="rect">
            <a:avLst/>
          </a:prstGeom>
        </p:spPr>
      </p:pic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C58A2C70-D646-E147-B635-0BDAD024BF20}"/>
              </a:ext>
            </a:extLst>
          </p:cNvPr>
          <p:cNvSpPr/>
          <p:nvPr/>
        </p:nvSpPr>
        <p:spPr>
          <a:xfrm>
            <a:off x="5178270" y="3716609"/>
            <a:ext cx="817882" cy="453013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3" name="Imagen 12" descr="Texto, Pizarra&#10;&#10;Descripción generada automáticamente">
            <a:extLst>
              <a:ext uri="{FF2B5EF4-FFF2-40B4-BE49-F238E27FC236}">
                <a16:creationId xmlns:a16="http://schemas.microsoft.com/office/drawing/2014/main" id="{F4935C32-F30F-3FCC-C0D1-120CA5E660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860" y="4002635"/>
            <a:ext cx="1990419" cy="2713384"/>
          </a:xfrm>
          <a:prstGeom prst="rect">
            <a:avLst/>
          </a:prstGeom>
        </p:spPr>
      </p:pic>
      <p:pic>
        <p:nvPicPr>
          <p:cNvPr id="14" name="Imagen 13" descr="Imagen que contiene cerca, interior, metal, hecho de madera&#10;&#10;Descripción generada automáticamente">
            <a:extLst>
              <a:ext uri="{FF2B5EF4-FFF2-40B4-BE49-F238E27FC236}">
                <a16:creationId xmlns:a16="http://schemas.microsoft.com/office/drawing/2014/main" id="{189DCF65-C6C0-74C5-1954-F5C36C07B0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0860" y="1241444"/>
            <a:ext cx="4245230" cy="2632177"/>
          </a:xfrm>
          <a:prstGeom prst="rect">
            <a:avLst/>
          </a:prstGeom>
        </p:spPr>
      </p:pic>
      <p:pic>
        <p:nvPicPr>
          <p:cNvPr id="16" name="Imagen 15" descr="Imagen que contiene persona, hombre, parado, sostener&#10;&#10;Descripción generada automáticamente">
            <a:extLst>
              <a:ext uri="{FF2B5EF4-FFF2-40B4-BE49-F238E27FC236}">
                <a16:creationId xmlns:a16="http://schemas.microsoft.com/office/drawing/2014/main" id="{AC33735E-5A89-5625-DDAE-EF1376498E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3475" y="4002635"/>
            <a:ext cx="2006999" cy="267599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E62007A-557B-33FC-209E-BC025BD649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82573" y="4017316"/>
            <a:ext cx="2035040" cy="268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21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2FB9C5-183A-3556-D047-215BDB00B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122632" cy="652054"/>
          </a:xfrm>
        </p:spPr>
        <p:txBody>
          <a:bodyPr rtlCol="0"/>
          <a:lstStyle>
            <a:defPPr>
              <a:defRPr lang="es-ES"/>
            </a:defPPr>
          </a:lstStyle>
          <a:p>
            <a:pPr algn="l" rtl="0"/>
            <a:r>
              <a:rPr lang="es-ES" sz="2400" dirty="0"/>
              <a:t>  punto 1: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E636772-0FC0-04E1-F535-F4DF7DAB98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Práctica supervisada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33CCEA-C12A-DDE4-040B-E2BBFEC5AE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09A01C0A-2BB6-49E7-91A3-DCB9F9F59583}" type="slidenum">
              <a:rPr lang="es-ES" smtClean="0"/>
              <a:pPr rtl="0"/>
              <a:t>17</a:t>
            </a:fld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00BABC6-C60B-6932-86E1-0632E2F39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1" y="1258855"/>
            <a:ext cx="4762500" cy="299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75D6F06-FC41-C321-6F24-5BF41438D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8378" y="1258855"/>
            <a:ext cx="6757617" cy="4843059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BD7304FF-51E9-4C0D-308B-2CCD24E15B06}"/>
              </a:ext>
            </a:extLst>
          </p:cNvPr>
          <p:cNvSpPr txBox="1"/>
          <p:nvPr/>
        </p:nvSpPr>
        <p:spPr>
          <a:xfrm>
            <a:off x="8808358" y="5749539"/>
            <a:ext cx="259442" cy="63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763E113-C8A3-0CA3-03BC-A819E016793E}"/>
              </a:ext>
            </a:extLst>
          </p:cNvPr>
          <p:cNvSpPr txBox="1"/>
          <p:nvPr/>
        </p:nvSpPr>
        <p:spPr>
          <a:xfrm>
            <a:off x="7550677" y="386754"/>
            <a:ext cx="165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Nuevo diseño</a:t>
            </a:r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6DE61521-B4C3-D3E4-6921-12FCDC672458}"/>
              </a:ext>
            </a:extLst>
          </p:cNvPr>
          <p:cNvSpPr/>
          <p:nvPr/>
        </p:nvSpPr>
        <p:spPr>
          <a:xfrm rot="5400000">
            <a:off x="8223940" y="875368"/>
            <a:ext cx="366709" cy="167618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D8DFE90-31D9-9843-75BD-0F4C5ECF0F0A}"/>
              </a:ext>
            </a:extLst>
          </p:cNvPr>
          <p:cNvSpPr/>
          <p:nvPr/>
        </p:nvSpPr>
        <p:spPr>
          <a:xfrm>
            <a:off x="75501" y="2608976"/>
            <a:ext cx="4762500" cy="570452"/>
          </a:xfrm>
          <a:prstGeom prst="rect">
            <a:avLst/>
          </a:prstGeom>
          <a:solidFill>
            <a:srgbClr val="62D382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72461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2FB9C5-183A-3556-D047-215BDB00B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92"/>
            <a:ext cx="10122632" cy="652054"/>
          </a:xfrm>
        </p:spPr>
        <p:txBody>
          <a:bodyPr rtlCol="0"/>
          <a:lstStyle>
            <a:defPPr>
              <a:defRPr lang="es-ES"/>
            </a:defPPr>
          </a:lstStyle>
          <a:p>
            <a:pPr algn="l" rtl="0"/>
            <a:r>
              <a:rPr lang="es-ES" sz="2400" dirty="0"/>
              <a:t>  punto 2 y 3: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E636772-0FC0-04E1-F535-F4DF7DAB98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Práctica supervisada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33CCEA-C12A-DDE4-040B-E2BBFEC5AE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09A01C0A-2BB6-49E7-91A3-DCB9F9F59583}" type="slidenum">
              <a:rPr lang="es-ES" smtClean="0"/>
              <a:pPr rtl="0"/>
              <a:t>18</a:t>
            </a:fld>
            <a:endParaRPr lang="es-ES" dirty="0"/>
          </a:p>
        </p:txBody>
      </p:sp>
      <p:pic>
        <p:nvPicPr>
          <p:cNvPr id="17" name="Imagen 16" descr="Un mostrador de cocina&#10;&#10;Descripción generada automáticamente con confianza baja">
            <a:extLst>
              <a:ext uri="{FF2B5EF4-FFF2-40B4-BE49-F238E27FC236}">
                <a16:creationId xmlns:a16="http://schemas.microsoft.com/office/drawing/2014/main" id="{21A9B3D7-0BD1-644E-7EE7-16DFCF07CB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139"/>
          <a:stretch/>
        </p:blipFill>
        <p:spPr bwMode="auto">
          <a:xfrm>
            <a:off x="558515" y="1003887"/>
            <a:ext cx="2663190" cy="2628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n 17" descr="Imagen que contiene interior, tabla, hombre, mostrador&#10;&#10;Descripción generada automáticamente">
            <a:extLst>
              <a:ext uri="{FF2B5EF4-FFF2-40B4-BE49-F238E27FC236}">
                <a16:creationId xmlns:a16="http://schemas.microsoft.com/office/drawing/2014/main" id="{BDAD2799-E891-2B5B-A5FC-2FFDB830E3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7679"/>
          <a:stretch/>
        </p:blipFill>
        <p:spPr bwMode="auto">
          <a:xfrm>
            <a:off x="4172279" y="1003887"/>
            <a:ext cx="2814320" cy="26193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id="{6C40EA20-1EB1-B1B5-39B1-5578C211A225}"/>
              </a:ext>
            </a:extLst>
          </p:cNvPr>
          <p:cNvSpPr/>
          <p:nvPr/>
        </p:nvSpPr>
        <p:spPr>
          <a:xfrm rot="5400000">
            <a:off x="1655237" y="3763636"/>
            <a:ext cx="366709" cy="167618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68BC2D38-DD8E-E074-5742-62E85781AD75}"/>
              </a:ext>
            </a:extLst>
          </p:cNvPr>
          <p:cNvSpPr/>
          <p:nvPr/>
        </p:nvSpPr>
        <p:spPr>
          <a:xfrm rot="5400000">
            <a:off x="5396084" y="3763637"/>
            <a:ext cx="366709" cy="167618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4C02EE8F-7A8B-36B1-CF6F-EB771DCD73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900" y="4176636"/>
            <a:ext cx="1975381" cy="2633841"/>
          </a:xfrm>
          <a:prstGeom prst="rect">
            <a:avLst/>
          </a:prstGeom>
        </p:spPr>
      </p:pic>
      <p:pic>
        <p:nvPicPr>
          <p:cNvPr id="22" name="Imagen 21" descr="Texto, Pizarra&#10;&#10;Descripción generada automáticamente">
            <a:extLst>
              <a:ext uri="{FF2B5EF4-FFF2-40B4-BE49-F238E27FC236}">
                <a16:creationId xmlns:a16="http://schemas.microsoft.com/office/drawing/2014/main" id="{555BDBB1-2A27-298C-3592-F8914A18EB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228" y="4071630"/>
            <a:ext cx="1990419" cy="2713384"/>
          </a:xfrm>
          <a:prstGeom prst="rect">
            <a:avLst/>
          </a:prstGeom>
        </p:spPr>
      </p:pic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FBF01C24-C312-EEC0-5E4D-8729029E85FD}"/>
              </a:ext>
            </a:extLst>
          </p:cNvPr>
          <p:cNvSpPr/>
          <p:nvPr/>
        </p:nvSpPr>
        <p:spPr>
          <a:xfrm rot="5400000">
            <a:off x="9334192" y="5093965"/>
            <a:ext cx="366709" cy="167618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9E504FF-0182-73E4-E482-08B7D20919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8491" y="5543026"/>
            <a:ext cx="1875153" cy="100594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527D593-78FA-ED0D-5050-D53124093426}"/>
              </a:ext>
            </a:extLst>
          </p:cNvPr>
          <p:cNvSpPr txBox="1"/>
          <p:nvPr/>
        </p:nvSpPr>
        <p:spPr>
          <a:xfrm>
            <a:off x="8966754" y="2506025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Objetivo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0CAC7F9-7FBF-53E4-7C82-B94B31B096E1}"/>
              </a:ext>
            </a:extLst>
          </p:cNvPr>
          <p:cNvSpPr txBox="1"/>
          <p:nvPr/>
        </p:nvSpPr>
        <p:spPr>
          <a:xfrm>
            <a:off x="8901640" y="4621949"/>
            <a:ext cx="1231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Resultado</a:t>
            </a:r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A695B688-AE08-B6C2-EC11-706C9CACCBC7}"/>
              </a:ext>
            </a:extLst>
          </p:cNvPr>
          <p:cNvSpPr/>
          <p:nvPr/>
        </p:nvSpPr>
        <p:spPr>
          <a:xfrm rot="5400000">
            <a:off x="9334192" y="2994639"/>
            <a:ext cx="366709" cy="167618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8CDCAF4-36A6-A77F-4EB6-9A483A6CB01D}"/>
              </a:ext>
            </a:extLst>
          </p:cNvPr>
          <p:cNvSpPr txBox="1"/>
          <p:nvPr/>
        </p:nvSpPr>
        <p:spPr>
          <a:xfrm>
            <a:off x="10409381" y="6120278"/>
            <a:ext cx="313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>
                <a:solidFill>
                  <a:schemeClr val="accent2"/>
                </a:solidFill>
                <a:sym typeface="Wingdings" panose="05000000000000000000" pitchFamily="2" charset="2"/>
              </a:rPr>
              <a:t></a:t>
            </a:r>
            <a:endParaRPr lang="es-AR" sz="2400" dirty="0">
              <a:solidFill>
                <a:schemeClr val="accent2"/>
              </a:solidFill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89BAC2B8-CDB1-4821-F4C6-B722BD38B5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326" y="88734"/>
            <a:ext cx="1361592" cy="2200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074DEB74-7CE3-AD82-F7DA-98FEB6F6B58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02"/>
          <a:stretch/>
        </p:blipFill>
        <p:spPr bwMode="auto">
          <a:xfrm>
            <a:off x="9661234" y="108163"/>
            <a:ext cx="1352686" cy="21048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8A98484F-9810-CC4D-6971-1462205D0E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61" b="96970" l="5738" r="90984">
                        <a14:foregroundMark x1="78689" y1="10985" x2="78689" y2="10985"/>
                        <a14:foregroundMark x1="33607" y1="92803" x2="33607" y2="92803"/>
                        <a14:foregroundMark x1="36885" y1="97727" x2="36885" y2="97727"/>
                        <a14:foregroundMark x1="18033" y1="6439" x2="18033" y2="6439"/>
                        <a14:foregroundMark x1="6557" y1="11364" x2="6557" y2="11364"/>
                        <a14:foregroundMark x1="90984" y1="7955" x2="90984" y2="79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9877" y="804290"/>
            <a:ext cx="545073" cy="1439513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3489DF3F-5BF8-0064-50D3-1E2EED98E4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38491" y="3335889"/>
            <a:ext cx="1875153" cy="100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20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CD3C5A-CEA8-6DDC-B3F1-41D07C4FA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Fallas detectadas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440E13AC-B5E7-B132-0EB7-541E53B3DA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Práctica supervisada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126E68C1-1703-73CF-D4D8-D10C96073F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09A01C0A-2BB6-49E7-91A3-DCB9F9F59583}" type="slidenum">
              <a:rPr lang="es-ES" smtClean="0"/>
              <a:pPr rtl="0"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9885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A984E2-4C7E-D7E0-9603-A0CE74B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7483" y="587846"/>
            <a:ext cx="4834517" cy="2774361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Planta:</a:t>
            </a:r>
          </a:p>
        </p:txBody>
      </p:sp>
      <p:sp>
        <p:nvSpPr>
          <p:cNvPr id="21" name="Marcador de contenido 20">
            <a:extLst>
              <a:ext uri="{FF2B5EF4-FFF2-40B4-BE49-F238E27FC236}">
                <a16:creationId xmlns:a16="http://schemas.microsoft.com/office/drawing/2014/main" id="{A50CB90F-9D48-F8DD-961F-C3F1AE2B2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7482" y="3429000"/>
            <a:ext cx="4834517" cy="2774361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 err="1"/>
              <a:t>Ardion</a:t>
            </a:r>
            <a:r>
              <a:rPr lang="es-ES" dirty="0"/>
              <a:t> S.A.</a:t>
            </a:r>
          </a:p>
          <a:p>
            <a:pPr rtl="0"/>
            <a:r>
              <a:rPr lang="es-ES" sz="1400" dirty="0" err="1"/>
              <a:t>Joint</a:t>
            </a:r>
            <a:r>
              <a:rPr lang="es-ES" sz="1400" dirty="0"/>
              <a:t> venture Arcor (</a:t>
            </a:r>
            <a:r>
              <a:rPr lang="es-ES" sz="1400" dirty="0" err="1"/>
              <a:t>arg</a:t>
            </a:r>
            <a:r>
              <a:rPr lang="es-ES" sz="1400" dirty="0"/>
              <a:t>) – </a:t>
            </a:r>
            <a:r>
              <a:rPr lang="es-ES" sz="1400" dirty="0" err="1"/>
              <a:t>ingredion</a:t>
            </a:r>
            <a:r>
              <a:rPr lang="es-ES" sz="1400" dirty="0"/>
              <a:t> (USA)</a:t>
            </a:r>
          </a:p>
          <a:p>
            <a:pPr rtl="0"/>
            <a:endParaRPr lang="es-ES" dirty="0"/>
          </a:p>
          <a:p>
            <a:pPr rtl="0"/>
            <a:endParaRPr lang="es-ES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D15BEAD-012C-AF1F-9EBB-243A511C9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917684"/>
            <a:ext cx="2743200" cy="1336433"/>
          </a:xfrm>
          <a:prstGeom prst="rect">
            <a:avLst/>
          </a:prstGeom>
          <a:solidFill>
            <a:schemeClr val="accent1">
              <a:alpha val="87843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 dirty="0">
              <a:solidFill>
                <a:schemeClr val="accent1"/>
              </a:solidFill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2D578531-1E9F-3E5A-7A85-E9CA9A5C7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77365" y="235792"/>
            <a:ext cx="251791" cy="2071501"/>
          </a:xfrm>
          <a:prstGeom prst="rect">
            <a:avLst/>
          </a:prstGeom>
          <a:solidFill>
            <a:schemeClr val="accent1">
              <a:alpha val="76078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 dirty="0">
              <a:solidFill>
                <a:schemeClr val="accent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DA2E60A-D982-50C0-3D20-F18A16D3E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48" y="235792"/>
            <a:ext cx="6843817" cy="384964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F01D359-FCD5-4194-9092-FD516C940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619" y="4504795"/>
            <a:ext cx="3972187" cy="207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35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2FB9C5-183A-3556-D047-215BDB00B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3" y="0"/>
            <a:ext cx="10122632" cy="652054"/>
          </a:xfrm>
        </p:spPr>
        <p:txBody>
          <a:bodyPr rtlCol="0"/>
          <a:lstStyle>
            <a:defPPr>
              <a:defRPr lang="es-ES"/>
            </a:defPPr>
          </a:lstStyle>
          <a:p>
            <a:pPr algn="l" rtl="0"/>
            <a:r>
              <a:rPr lang="es-ES" sz="2400" dirty="0"/>
              <a:t>  </a:t>
            </a:r>
            <a:r>
              <a:rPr lang="es-ES" sz="2400" dirty="0" err="1"/>
              <a:t>issue</a:t>
            </a:r>
            <a:r>
              <a:rPr lang="es-ES" dirty="0"/>
              <a:t> </a:t>
            </a:r>
            <a:r>
              <a:rPr lang="es-ES" sz="2400" dirty="0"/>
              <a:t>punto</a:t>
            </a:r>
            <a:r>
              <a:rPr lang="es-ES" dirty="0"/>
              <a:t> </a:t>
            </a:r>
            <a:r>
              <a:rPr lang="es-ES" sz="2400" dirty="0"/>
              <a:t>1:</a:t>
            </a:r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E636772-0FC0-04E1-F535-F4DF7DAB98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Práctica supervisada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33CCEA-C12A-DDE4-040B-E2BBFEC5AE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09A01C0A-2BB6-49E7-91A3-DCB9F9F59583}" type="slidenum">
              <a:rPr lang="es-ES" smtClean="0"/>
              <a:pPr rtl="0"/>
              <a:t>20</a:t>
            </a:fld>
            <a:endParaRPr lang="es-ES" dirty="0"/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C58A2C70-D646-E147-B635-0BDAD024BF20}"/>
              </a:ext>
            </a:extLst>
          </p:cNvPr>
          <p:cNvSpPr/>
          <p:nvPr/>
        </p:nvSpPr>
        <p:spPr>
          <a:xfrm>
            <a:off x="8572647" y="3035429"/>
            <a:ext cx="398722" cy="220211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6" name="Imagen 15" descr="Imagen que contiene persona, hombre, parado, sostener&#10;&#10;Descripción generada automáticamente">
            <a:extLst>
              <a:ext uri="{FF2B5EF4-FFF2-40B4-BE49-F238E27FC236}">
                <a16:creationId xmlns:a16="http://schemas.microsoft.com/office/drawing/2014/main" id="{AC33735E-5A89-5625-DDAE-EF1376498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0398" y="1140716"/>
            <a:ext cx="2550671" cy="3968798"/>
          </a:xfrm>
          <a:prstGeom prst="rect">
            <a:avLst/>
          </a:prstGeom>
        </p:spPr>
      </p:pic>
      <p:pic>
        <p:nvPicPr>
          <p:cNvPr id="4" name="Imagen 3" descr="Imagen que contiene exterior, edificio, piedra, parado&#10;&#10;Descripción generada automáticamente">
            <a:extLst>
              <a:ext uri="{FF2B5EF4-FFF2-40B4-BE49-F238E27FC236}">
                <a16:creationId xmlns:a16="http://schemas.microsoft.com/office/drawing/2014/main" id="{DA9B45A1-1313-2940-C293-0DE7262BFD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270" y="1140716"/>
            <a:ext cx="2411348" cy="396879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19EF15D-7088-9086-87AA-2CC9310DD3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0" r="16316"/>
          <a:stretch/>
        </p:blipFill>
        <p:spPr>
          <a:xfrm>
            <a:off x="369595" y="1140714"/>
            <a:ext cx="1940135" cy="3968797"/>
          </a:xfrm>
          <a:prstGeom prst="rect">
            <a:avLst/>
          </a:prstGeom>
        </p:spPr>
      </p:pic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6DE6B4BA-307D-1A0D-5909-FFF3BD5380E5}"/>
              </a:ext>
            </a:extLst>
          </p:cNvPr>
          <p:cNvSpPr/>
          <p:nvPr/>
        </p:nvSpPr>
        <p:spPr>
          <a:xfrm>
            <a:off x="5632058" y="3100804"/>
            <a:ext cx="398722" cy="220211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2F259F95-CE4E-AC34-0027-F8CAA1C0BA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066" y="5417932"/>
            <a:ext cx="4581525" cy="13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A84DE5E8-6D1B-4830-C2FB-4E11DF8629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2280" y="1140715"/>
            <a:ext cx="2618288" cy="3968797"/>
          </a:xfrm>
          <a:prstGeom prst="rect">
            <a:avLst/>
          </a:prstGeom>
        </p:spPr>
      </p:pic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89D42831-9D23-6A91-E69C-319D7A9A230F}"/>
              </a:ext>
            </a:extLst>
          </p:cNvPr>
          <p:cNvSpPr/>
          <p:nvPr/>
        </p:nvSpPr>
        <p:spPr>
          <a:xfrm>
            <a:off x="2446420" y="2990698"/>
            <a:ext cx="398722" cy="220211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794FEC1-D520-C448-8091-E1B9A1B4E574}"/>
              </a:ext>
            </a:extLst>
          </p:cNvPr>
          <p:cNvSpPr txBox="1"/>
          <p:nvPr/>
        </p:nvSpPr>
        <p:spPr>
          <a:xfrm>
            <a:off x="7339688" y="5970538"/>
            <a:ext cx="313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>
                <a:solidFill>
                  <a:schemeClr val="accent2"/>
                </a:solidFill>
                <a:sym typeface="Wingdings" panose="05000000000000000000" pitchFamily="2" charset="2"/>
              </a:rPr>
              <a:t></a:t>
            </a:r>
            <a:endParaRPr lang="es-AR" sz="2400" dirty="0">
              <a:solidFill>
                <a:schemeClr val="accent2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20860C9-52E5-DEEA-BD96-B3A166EDE917}"/>
              </a:ext>
            </a:extLst>
          </p:cNvPr>
          <p:cNvSpPr txBox="1"/>
          <p:nvPr/>
        </p:nvSpPr>
        <p:spPr>
          <a:xfrm>
            <a:off x="7339688" y="6201370"/>
            <a:ext cx="313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>
                <a:solidFill>
                  <a:schemeClr val="accent2"/>
                </a:solidFill>
                <a:sym typeface="Wingdings" panose="05000000000000000000" pitchFamily="2" charset="2"/>
              </a:rPr>
              <a:t></a:t>
            </a:r>
            <a:endParaRPr lang="es-AR" sz="2400" dirty="0">
              <a:solidFill>
                <a:schemeClr val="accent2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8C0E124-80D8-64F6-DD1B-ECA95CE30540}"/>
              </a:ext>
            </a:extLst>
          </p:cNvPr>
          <p:cNvSpPr txBox="1"/>
          <p:nvPr/>
        </p:nvSpPr>
        <p:spPr>
          <a:xfrm>
            <a:off x="7339688" y="6432202"/>
            <a:ext cx="313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>
                <a:solidFill>
                  <a:schemeClr val="accent2"/>
                </a:solidFill>
                <a:sym typeface="Wingdings" panose="05000000000000000000" pitchFamily="2" charset="2"/>
              </a:rPr>
              <a:t></a:t>
            </a:r>
            <a:endParaRPr lang="es-AR" sz="2400" dirty="0">
              <a:solidFill>
                <a:schemeClr val="accent2"/>
              </a:solidFill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C2606386-3BF4-278B-C6E5-AEA9C625B051}"/>
              </a:ext>
            </a:extLst>
          </p:cNvPr>
          <p:cNvSpPr/>
          <p:nvPr/>
        </p:nvSpPr>
        <p:spPr>
          <a:xfrm>
            <a:off x="935358" y="2592198"/>
            <a:ext cx="520117" cy="443231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521369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CD3C5A-CEA8-6DDC-B3F1-41D07C4FA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ODS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440E13AC-B5E7-B132-0EB7-541E53B3DA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Práctica supervisada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126E68C1-1703-73CF-D4D8-D10C96073F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09A01C0A-2BB6-49E7-91A3-DCB9F9F59583}" type="slidenum">
              <a:rPr lang="es-ES" smtClean="0"/>
              <a:pPr rtl="0"/>
              <a:t>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95253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2FB9C5-183A-3556-D047-215BDB00B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3" y="0"/>
            <a:ext cx="10122632" cy="652054"/>
          </a:xfrm>
        </p:spPr>
        <p:txBody>
          <a:bodyPr rtlCol="0"/>
          <a:lstStyle>
            <a:defPPr>
              <a:defRPr lang="es-ES"/>
            </a:defPPr>
          </a:lstStyle>
          <a:p>
            <a:pPr algn="l" rtl="0"/>
            <a:r>
              <a:rPr lang="es-ES" sz="2400" dirty="0"/>
              <a:t>  ODS aplicada: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E636772-0FC0-04E1-F535-F4DF7DAB98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Práctica supervisada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33CCEA-C12A-DDE4-040B-E2BBFEC5AE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09A01C0A-2BB6-49E7-91A3-DCB9F9F59583}" type="slidenum">
              <a:rPr lang="es-ES" smtClean="0"/>
              <a:pPr rtl="0"/>
              <a:t>22</a:t>
            </a:fld>
            <a:endParaRPr lang="es-ES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A0DBF0-7740-CC4D-3E16-9285F6C9E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727" y="1512207"/>
            <a:ext cx="6670938" cy="405808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3D545D37-545C-030E-9189-555EF8DC52B8}"/>
              </a:ext>
            </a:extLst>
          </p:cNvPr>
          <p:cNvSpPr/>
          <p:nvPr/>
        </p:nvSpPr>
        <p:spPr>
          <a:xfrm>
            <a:off x="3531765" y="3305262"/>
            <a:ext cx="1098958" cy="1065402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53324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2FB9C5-183A-3556-D047-215BDB00B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3" y="0"/>
            <a:ext cx="10122632" cy="652054"/>
          </a:xfrm>
        </p:spPr>
        <p:txBody>
          <a:bodyPr rtlCol="0"/>
          <a:lstStyle>
            <a:defPPr>
              <a:defRPr lang="es-ES"/>
            </a:defPPr>
          </a:lstStyle>
          <a:p>
            <a:pPr algn="l" rtl="0"/>
            <a:r>
              <a:rPr lang="es-ES" sz="2400" dirty="0"/>
              <a:t>  ODS aplicada: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E636772-0FC0-04E1-F535-F4DF7DAB98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Práctica supervisada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33CCEA-C12A-DDE4-040B-E2BBFEC5AE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09A01C0A-2BB6-49E7-91A3-DCB9F9F59583}" type="slidenum">
              <a:rPr lang="es-ES" smtClean="0"/>
              <a:pPr rtl="0"/>
              <a:t>23</a:t>
            </a:fld>
            <a:endParaRPr lang="es-ES" dirty="0"/>
          </a:p>
        </p:txBody>
      </p:sp>
      <p:pic>
        <p:nvPicPr>
          <p:cNvPr id="8196" name="Picture 4" descr="Imagen">
            <a:extLst>
              <a:ext uri="{FF2B5EF4-FFF2-40B4-BE49-F238E27FC236}">
                <a16:creationId xmlns:a16="http://schemas.microsoft.com/office/drawing/2014/main" id="{AA95F8C3-6950-05DE-A29F-84509D9AF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740" y="1463753"/>
            <a:ext cx="8566988" cy="430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9794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66A12F8-DD2F-AE73-677F-D5310D6D5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MUCHAS GRACIAS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0B35086-0CC9-27F6-6E0B-D4F2AD6181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Práctica supervisada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C8A5661-D5F1-FE42-FC42-CC2D27E7AA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09A01C0A-2BB6-49E7-91A3-DCB9F9F59583}" type="slidenum">
              <a:rPr lang="es-ES" smtClean="0"/>
              <a:pPr rtl="0"/>
              <a:t>24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23783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A9752655-72F7-26B4-5DA5-07E2346C1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>
                <a:solidFill>
                  <a:schemeClr val="bg1"/>
                </a:solidFill>
              </a:rPr>
              <a:t>Ubicación</a:t>
            </a: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8FC01B0-7BC5-5869-A281-EF11B59BA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78650" y="1296786"/>
            <a:ext cx="4375150" cy="4681844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Ubicación: Baradero, Buenos Aires. A 142 km de la Capital Federal y a orillas del Río Baradero, ramal del Río Paraná.</a:t>
            </a:r>
          </a:p>
          <a:p>
            <a:pPr rtl="0"/>
            <a:r>
              <a:rPr lang="es-ES" dirty="0"/>
              <a:t>Molienda Humedad de Maíz para la obtención de:</a:t>
            </a:r>
          </a:p>
          <a:p>
            <a:pPr marL="285750" indent="-285750" rtl="0">
              <a:buFontTx/>
              <a:buChar char="-"/>
            </a:pPr>
            <a:r>
              <a:rPr lang="es-ES" dirty="0"/>
              <a:t>Almidón</a:t>
            </a:r>
          </a:p>
          <a:p>
            <a:pPr marL="285750" indent="-285750" rtl="0">
              <a:buFontTx/>
              <a:buChar char="-"/>
            </a:pPr>
            <a:r>
              <a:rPr lang="es-ES" dirty="0"/>
              <a:t>Almidones modificados</a:t>
            </a:r>
          </a:p>
          <a:p>
            <a:pPr marL="285750" indent="-285750" rtl="0">
              <a:buFontTx/>
              <a:buChar char="-"/>
            </a:pPr>
            <a:r>
              <a:rPr lang="es-ES" dirty="0"/>
              <a:t>Adhesivos</a:t>
            </a:r>
          </a:p>
          <a:p>
            <a:pPr marL="285750" indent="-285750" rtl="0">
              <a:buFontTx/>
              <a:buChar char="-"/>
            </a:pPr>
            <a:r>
              <a:rPr lang="es-ES" dirty="0"/>
              <a:t>Refinería de Jarabes: Glucosa, Maltosa y Dextrosa (fructosa, dextrosa cristalizada)</a:t>
            </a:r>
          </a:p>
          <a:p>
            <a:pPr rtl="0"/>
            <a:endParaRPr lang="es-ES" dirty="0"/>
          </a:p>
          <a:p>
            <a:pPr rtl="0"/>
            <a:endParaRPr lang="es-ES" dirty="0"/>
          </a:p>
          <a:p>
            <a:pPr rtl="0"/>
            <a:endParaRPr lang="es-ES" dirty="0"/>
          </a:p>
        </p:txBody>
      </p:sp>
      <p:sp>
        <p:nvSpPr>
          <p:cNvPr id="11" name="Marcador de pie de página 10">
            <a:extLst>
              <a:ext uri="{FF2B5EF4-FFF2-40B4-BE49-F238E27FC236}">
                <a16:creationId xmlns:a16="http://schemas.microsoft.com/office/drawing/2014/main" id="{32E16497-4AD4-29BC-9602-2FDFDA688E0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Práctica supervisada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5A2D1EE3-10BA-7879-1DC3-ACF7D44361D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09A01C0A-2BB6-49E7-91A3-DCB9F9F59583}" type="slidenum">
              <a:rPr lang="es-ES" smtClean="0"/>
              <a:pPr/>
              <a:t>3</a:t>
            </a:fld>
            <a:endParaRPr lang="es-ES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F18D341-457F-AC68-420D-AE4913F83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56" y="1518407"/>
            <a:ext cx="6441705" cy="452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00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CD3C5A-CEA8-6DDC-B3F1-41D07C4FA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Resumen del Proceso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440E13AC-B5E7-B132-0EB7-541E53B3DA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Práctica supervisada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126E68C1-1703-73CF-D4D8-D10C96073F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09A01C0A-2BB6-49E7-91A3-DCB9F9F59583}" type="slidenum">
              <a:rPr lang="es-ES" smtClean="0"/>
              <a:pPr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21615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C2019C-5BC9-A628-7DDB-469DAE4B64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Práctica supervisada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B68C79-AE91-FF3F-0612-FC961FFD31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09A01C0A-2BB6-49E7-91A3-DCB9F9F59583}" type="slidenum">
              <a:rPr lang="es-ES" smtClean="0"/>
              <a:pPr rtl="0"/>
              <a:t>5</a:t>
            </a:fld>
            <a:endParaRPr lang="es-ES" dirty="0"/>
          </a:p>
        </p:txBody>
      </p: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FDC7B6D3-0DB9-9E16-055B-8450D81085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59418" y="2202483"/>
            <a:ext cx="2723156" cy="4351338"/>
          </a:xfr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A28914E-3ADC-0E4F-37F1-0E66FFF6B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5647" y="134272"/>
            <a:ext cx="3090976" cy="234276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AE45F89-CC6F-DAA0-13CC-C5719DFBF5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6074" y="855042"/>
            <a:ext cx="3234950" cy="5698779"/>
          </a:xfrm>
          <a:prstGeom prst="rect">
            <a:avLst/>
          </a:prstGeom>
        </p:spPr>
      </p:pic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666AC3FC-59CE-BB1F-F7A4-BED7D45A2A8D}"/>
              </a:ext>
            </a:extLst>
          </p:cNvPr>
          <p:cNvCxnSpPr/>
          <p:nvPr/>
        </p:nvCxnSpPr>
        <p:spPr>
          <a:xfrm>
            <a:off x="3011647" y="3775046"/>
            <a:ext cx="10080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Marcador de texto 1">
            <a:extLst>
              <a:ext uri="{FF2B5EF4-FFF2-40B4-BE49-F238E27FC236}">
                <a16:creationId xmlns:a16="http://schemas.microsoft.com/office/drawing/2014/main" id="{B9C4FA00-66B9-393D-FED0-0A48B48D602D}"/>
              </a:ext>
            </a:extLst>
          </p:cNvPr>
          <p:cNvSpPr txBox="1">
            <a:spLocks/>
          </p:cNvSpPr>
          <p:nvPr/>
        </p:nvSpPr>
        <p:spPr>
          <a:xfrm>
            <a:off x="4155459" y="3429000"/>
            <a:ext cx="3364106" cy="1174847"/>
          </a:xfrm>
          <a:prstGeom prst="rect">
            <a:avLst/>
          </a:prstGeom>
        </p:spPr>
        <p:txBody>
          <a:bodyPr rtlCol="0"/>
          <a:lstStyle>
            <a:defPPr>
              <a:defRPr lang="es-ES"/>
            </a:defPPr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lang="es-ES"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lang="es-ES" sz="2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lang="es-ES" sz="20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lang="es-ES"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lang="es-ES"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b="1" dirty="0"/>
              <a:t>FILTROS CANDELA</a:t>
            </a:r>
          </a:p>
          <a:p>
            <a:endParaRPr lang="es-AR" dirty="0"/>
          </a:p>
          <a:p>
            <a:endParaRPr lang="es-AR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BC43E143-CE59-20B4-2D80-C52E37811963}"/>
              </a:ext>
            </a:extLst>
          </p:cNvPr>
          <p:cNvSpPr/>
          <p:nvPr/>
        </p:nvSpPr>
        <p:spPr>
          <a:xfrm>
            <a:off x="4019647" y="3263317"/>
            <a:ext cx="3234950" cy="1031846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43288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2FB9C5-183A-3556-D047-215BDB00B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900" y="351833"/>
            <a:ext cx="10122632" cy="652054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Filtros CANDELA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E636772-0FC0-04E1-F535-F4DF7DAB98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Práctica supervisada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33CCEA-C12A-DDE4-040B-E2BBFEC5AE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09A01C0A-2BB6-49E7-91A3-DCB9F9F59583}" type="slidenum">
              <a:rPr lang="es-ES" smtClean="0"/>
              <a:pPr rtl="0"/>
              <a:t>6</a:t>
            </a:fld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0BB6F98-2DCA-A61E-807A-A4342B432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335" y="1000907"/>
            <a:ext cx="3229762" cy="586007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1990236-7BA1-1EA3-21A6-BCF47AD72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378" y="972077"/>
            <a:ext cx="3116293" cy="588592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8B30FC6-8E2E-6360-9728-3C98DD980B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772" y="1000907"/>
            <a:ext cx="3330274" cy="586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53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2FB9C5-183A-3556-D047-215BDB00B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900" y="351833"/>
            <a:ext cx="10122632" cy="652054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Filtros CANDELA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E636772-0FC0-04E1-F535-F4DF7DAB98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Práctica supervisada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33CCEA-C12A-DDE4-040B-E2BBFEC5AE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09A01C0A-2BB6-49E7-91A3-DCB9F9F59583}" type="slidenum">
              <a:rPr lang="es-ES" smtClean="0"/>
              <a:pPr rtl="0"/>
              <a:t>7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C45C80B-56D3-DD4D-5397-50255C2D0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65" y="1396093"/>
            <a:ext cx="3671232" cy="489497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7E12E4F-A05D-44E7-D9D9-76E7CE278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1546" y="1396093"/>
            <a:ext cx="3302373" cy="489163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3E254AE-6EA5-7413-730F-47DDE47EE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0155" y="1392748"/>
            <a:ext cx="3671233" cy="489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344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2FB9C5-183A-3556-D047-215BDB00B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122632" cy="652054"/>
          </a:xfrm>
        </p:spPr>
        <p:txBody>
          <a:bodyPr rtlCol="0"/>
          <a:lstStyle>
            <a:defPPr>
              <a:defRPr lang="es-ES"/>
            </a:defPPr>
          </a:lstStyle>
          <a:p>
            <a:pPr algn="l" rtl="0"/>
            <a:r>
              <a:rPr lang="es-ES" sz="2400" dirty="0"/>
              <a:t> lavado sin intervención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E636772-0FC0-04E1-F535-F4DF7DAB98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Práctica supervisada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33CCEA-C12A-DDE4-040B-E2BBFEC5AE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09A01C0A-2BB6-49E7-91A3-DCB9F9F59583}" type="slidenum">
              <a:rPr lang="es-ES" smtClean="0"/>
              <a:pPr rtl="0"/>
              <a:t>8</a:t>
            </a:fld>
            <a:endParaRPr lang="es-ES" dirty="0"/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A3FCE642-2AE8-7B29-1046-56B381203E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57989" y="1485420"/>
            <a:ext cx="3566053" cy="4988907"/>
          </a:xfr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D652B2B-D786-B4DF-4EDB-551DE271B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908" y="1485420"/>
            <a:ext cx="3735042" cy="498005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BADDEE7-4A64-7387-12F3-DD28EE8D75D1}"/>
              </a:ext>
            </a:extLst>
          </p:cNvPr>
          <p:cNvSpPr txBox="1"/>
          <p:nvPr/>
        </p:nvSpPr>
        <p:spPr>
          <a:xfrm>
            <a:off x="126437" y="652054"/>
            <a:ext cx="3046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Tiempo fuera de servicio </a:t>
            </a:r>
            <a:r>
              <a:rPr lang="es-AR" dirty="0">
                <a:solidFill>
                  <a:schemeClr val="accent4"/>
                </a:solidFill>
                <a:sym typeface="Wingdings" panose="05000000000000000000" pitchFamily="2" charset="2"/>
              </a:rPr>
              <a:t></a:t>
            </a:r>
            <a:endParaRPr lang="es-AR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952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E636772-0FC0-04E1-F535-F4DF7DAB98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Práctica supervisada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33CCEA-C12A-DDE4-040B-E2BBFEC5AE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09A01C0A-2BB6-49E7-91A3-DCB9F9F59583}" type="slidenum">
              <a:rPr lang="es-ES" smtClean="0"/>
              <a:pPr rtl="0"/>
              <a:t>9</a:t>
            </a:fld>
            <a:endParaRPr lang="es-ES" dirty="0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FA63E4EC-4442-FE59-EB81-1DF807222E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332078" y="1417740"/>
            <a:ext cx="3802176" cy="4640042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6318CE37-23E8-4BE6-F701-D9DEC73B9E7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122632" cy="65205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s-ES"/>
            </a:defPPr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3600" b="1" i="0" kern="1200" cap="all" spc="600" baseline="0">
                <a:solidFill>
                  <a:schemeClr val="tx1"/>
                </a:solidFill>
                <a:latin typeface="+mj-lt"/>
                <a:ea typeface="+mj-ea"/>
                <a:cs typeface="Arial Black" panose="020B0604020202020204" pitchFamily="34" charset="0"/>
              </a:defRPr>
            </a:lvl1pPr>
          </a:lstStyle>
          <a:p>
            <a:pPr algn="l"/>
            <a:r>
              <a:rPr lang="es-AR" sz="2400" dirty="0"/>
              <a:t> hidro lavado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F697BC3B-F6E4-F3C6-B8E8-BB0522552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2600" y="1417740"/>
            <a:ext cx="3480032" cy="4640042"/>
          </a:xfrm>
          <a:prstGeom prst="rect">
            <a:avLst/>
          </a:prstGeom>
        </p:spPr>
      </p:pic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B69339AF-30CD-BF61-FD79-B7F65D415C34}"/>
              </a:ext>
            </a:extLst>
          </p:cNvPr>
          <p:cNvSpPr/>
          <p:nvPr/>
        </p:nvSpPr>
        <p:spPr>
          <a:xfrm>
            <a:off x="5479486" y="3511254"/>
            <a:ext cx="817882" cy="453013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30393A7-0D7D-FA6E-1592-FB3A4E4AB74E}"/>
              </a:ext>
            </a:extLst>
          </p:cNvPr>
          <p:cNvSpPr txBox="1"/>
          <p:nvPr/>
        </p:nvSpPr>
        <p:spPr>
          <a:xfrm>
            <a:off x="126437" y="652054"/>
            <a:ext cx="3309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Tiempo fuera de servicio </a:t>
            </a:r>
            <a:r>
              <a:rPr lang="es-AR" dirty="0">
                <a:solidFill>
                  <a:schemeClr val="accent4"/>
                </a:solidFill>
                <a:sym typeface="Wingdings" panose="05000000000000000000" pitchFamily="2" charset="2"/>
              </a:rPr>
              <a:t> </a:t>
            </a:r>
            <a:endParaRPr lang="es-AR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4427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Custom 8">
      <a:dk1>
        <a:srgbClr val="36393B"/>
      </a:dk1>
      <a:lt1>
        <a:srgbClr val="FFFFFF"/>
      </a:lt1>
      <a:dk2>
        <a:srgbClr val="4D62EF"/>
      </a:dk2>
      <a:lt2>
        <a:srgbClr val="E7E4E6"/>
      </a:lt2>
      <a:accent1>
        <a:srgbClr val="3AEFCC"/>
      </a:accent1>
      <a:accent2>
        <a:srgbClr val="62D382"/>
      </a:accent2>
      <a:accent3>
        <a:srgbClr val="FDED60"/>
      </a:accent3>
      <a:accent4>
        <a:srgbClr val="FD4C00"/>
      </a:accent4>
      <a:accent5>
        <a:srgbClr val="FE2701"/>
      </a:accent5>
      <a:accent6>
        <a:srgbClr val="CA54FB"/>
      </a:accent6>
      <a:hlink>
        <a:srgbClr val="4D62EF"/>
      </a:hlink>
      <a:folHlink>
        <a:srgbClr val="FC4C00"/>
      </a:folHlink>
    </a:clrScheme>
    <a:fontScheme name="Custom 9">
      <a:majorFont>
        <a:latin typeface="Arial Black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6612449_TF56051434_Win32" id="{58AB9E48-96DC-4DC8-A78D-41F41626F2C9}" vid="{39107DBB-A8AD-4230-9D63-6EB5346F3C31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76366152423D46B437EC50ED8E0B19" ma:contentTypeVersion="5" ma:contentTypeDescription="Create a new document." ma:contentTypeScope="" ma:versionID="0a5a7fa6fa91a84a7fb3490a75e93fea">
  <xsd:schema xmlns:xsd="http://www.w3.org/2001/XMLSchema" xmlns:xs="http://www.w3.org/2001/XMLSchema" xmlns:p="http://schemas.microsoft.com/office/2006/metadata/properties" xmlns:ns2="298197e5-7233-4dea-83b1-031d2ee1080a" xmlns:ns3="cd8dbfe3-004b-4abc-8cff-dbdd4fc7573b" targetNamespace="http://schemas.microsoft.com/office/2006/metadata/properties" ma:root="true" ma:fieldsID="833c0601fb866494b1497a03a9bd6b74" ns2:_="" ns3:_="">
    <xsd:import namespace="298197e5-7233-4dea-83b1-031d2ee1080a"/>
    <xsd:import namespace="cd8dbfe3-004b-4abc-8cff-dbdd4fc757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8197e5-7233-4dea-83b1-031d2ee108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8dbfe3-004b-4abc-8cff-dbdd4fc7573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6C996A-0D13-4A70-9F00-501686C0A280}"/>
</file>

<file path=customXml/itemProps2.xml><?xml version="1.0" encoding="utf-8"?>
<ds:datastoreItem xmlns:ds="http://schemas.openxmlformats.org/officeDocument/2006/customXml" ds:itemID="{557D236C-CD82-41D0-A93F-2D8AD5F65B2C}"/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Presentación moderna clara</Template>
  <TotalTime>934</TotalTime>
  <Words>305</Words>
  <Application>Microsoft Office PowerPoint</Application>
  <PresentationFormat>Panorámica</PresentationFormat>
  <Paragraphs>126</Paragraphs>
  <Slides>24</Slides>
  <Notes>24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5" baseType="lpstr">
      <vt:lpstr>Tema de Office</vt:lpstr>
      <vt:lpstr>Práctica supervisada  </vt:lpstr>
      <vt:lpstr>Planta:</vt:lpstr>
      <vt:lpstr>Ubicación</vt:lpstr>
      <vt:lpstr>Resumen del Proceso</vt:lpstr>
      <vt:lpstr>Presentación de PowerPoint</vt:lpstr>
      <vt:lpstr>Filtros CANDELA</vt:lpstr>
      <vt:lpstr>Filtros CANDELA</vt:lpstr>
      <vt:lpstr> lavado sin intervención</vt:lpstr>
      <vt:lpstr>Presentación de PowerPoint</vt:lpstr>
      <vt:lpstr> cambio de paño</vt:lpstr>
      <vt:lpstr>problemática</vt:lpstr>
      <vt:lpstr>Presentación de PowerPoint</vt:lpstr>
      <vt:lpstr>Objetivos</vt:lpstr>
      <vt:lpstr>Presentación de PowerPoint</vt:lpstr>
      <vt:lpstr>desarrollo</vt:lpstr>
      <vt:lpstr>  punto 1:</vt:lpstr>
      <vt:lpstr>  punto 1:</vt:lpstr>
      <vt:lpstr>  punto 2 y 3:</vt:lpstr>
      <vt:lpstr>Fallas detectadas</vt:lpstr>
      <vt:lpstr>  issue punto 1:</vt:lpstr>
      <vt:lpstr>ODS</vt:lpstr>
      <vt:lpstr>  ODS aplicada:</vt:lpstr>
      <vt:lpstr>  ODS aplicada:</vt:lpstr>
      <vt:lpstr>MUCHAS 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Práctica supervisada  </dc:title>
  <dc:creator>ARTIMIAK Juan Cruz</dc:creator>
  <cp:lastModifiedBy>Juan Cruz Artimiak</cp:lastModifiedBy>
  <cp:revision>11</cp:revision>
  <dcterms:created xsi:type="dcterms:W3CDTF">2023-03-21T01:15:09Z</dcterms:created>
  <dcterms:modified xsi:type="dcterms:W3CDTF">2023-10-31T22:18:33Z</dcterms:modified>
</cp:coreProperties>
</file>